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2604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9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7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9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0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7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08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45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5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8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1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D9DE5-60E6-4C54-8E6C-5F27452F2692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A8018-E865-46D1-BFA0-3463A08BEE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9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/>
          <p:cNvGrpSpPr/>
          <p:nvPr/>
        </p:nvGrpSpPr>
        <p:grpSpPr>
          <a:xfrm>
            <a:off x="159008" y="410005"/>
            <a:ext cx="6609469" cy="3604061"/>
            <a:chOff x="159008" y="410005"/>
            <a:chExt cx="6609469" cy="3604061"/>
          </a:xfrm>
        </p:grpSpPr>
        <p:sp>
          <p:nvSpPr>
            <p:cNvPr id="5" name="Rechthoek 4"/>
            <p:cNvSpPr/>
            <p:nvPr/>
          </p:nvSpPr>
          <p:spPr>
            <a:xfrm>
              <a:off x="5546251" y="490214"/>
              <a:ext cx="1152739" cy="35238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Grafik 2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094" r="14"/>
            <a:stretch/>
          </p:blipFill>
          <p:spPr bwMode="auto">
            <a:xfrm>
              <a:off x="159008" y="490214"/>
              <a:ext cx="5389552" cy="3523852"/>
            </a:xfrm>
            <a:prstGeom prst="rect">
              <a:avLst/>
            </a:prstGeom>
            <a:noFill/>
          </p:spPr>
        </p:pic>
        <p:cxnSp>
          <p:nvCxnSpPr>
            <p:cNvPr id="7" name="Rechte verbindingslijn 6"/>
            <p:cNvCxnSpPr/>
            <p:nvPr/>
          </p:nvCxnSpPr>
          <p:spPr>
            <a:xfrm flipV="1">
              <a:off x="1607461" y="3179518"/>
              <a:ext cx="845519" cy="38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kstvak 7"/>
            <p:cNvSpPr txBox="1"/>
            <p:nvPr/>
          </p:nvSpPr>
          <p:spPr>
            <a:xfrm>
              <a:off x="852227" y="3182678"/>
              <a:ext cx="2347571" cy="326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err="1" smtClean="0">
                  <a:solidFill>
                    <a:schemeClr val="bg1"/>
                  </a:solidFill>
                </a:rPr>
                <a:t>Neuromaix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pic>
          <p:nvPicPr>
            <p:cNvPr id="9" name="Grafik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29" t="20297" r="35336" b="12303"/>
            <a:stretch/>
          </p:blipFill>
          <p:spPr bwMode="auto">
            <a:xfrm>
              <a:off x="5530072" y="1725717"/>
              <a:ext cx="1152739" cy="1032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Grafik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33" r="69528" b="12980"/>
            <a:stretch/>
          </p:blipFill>
          <p:spPr bwMode="auto">
            <a:xfrm>
              <a:off x="5683120" y="570153"/>
              <a:ext cx="999691" cy="946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Grafik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318" t="20432" r="1054" b="15627"/>
            <a:stretch/>
          </p:blipFill>
          <p:spPr bwMode="auto">
            <a:xfrm>
              <a:off x="5583985" y="2843507"/>
              <a:ext cx="1083941" cy="94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Rechte verbindingslijn 11"/>
            <p:cNvCxnSpPr/>
            <p:nvPr/>
          </p:nvCxnSpPr>
          <p:spPr>
            <a:xfrm flipH="1">
              <a:off x="2452981" y="2975328"/>
              <a:ext cx="1906" cy="2114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chte verbindingslijn 12"/>
            <p:cNvCxnSpPr/>
            <p:nvPr/>
          </p:nvCxnSpPr>
          <p:spPr>
            <a:xfrm>
              <a:off x="1608616" y="3091648"/>
              <a:ext cx="0" cy="920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chte verbindingslijn 13"/>
            <p:cNvCxnSpPr>
              <a:endCxn id="8" idx="0"/>
            </p:cNvCxnSpPr>
            <p:nvPr/>
          </p:nvCxnSpPr>
          <p:spPr>
            <a:xfrm>
              <a:off x="2026011" y="3182678"/>
              <a:ext cx="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vak 14"/>
            <p:cNvSpPr txBox="1"/>
            <p:nvPr/>
          </p:nvSpPr>
          <p:spPr>
            <a:xfrm>
              <a:off x="5450986" y="3704836"/>
              <a:ext cx="13148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b="1" dirty="0" err="1" smtClean="0">
                  <a:solidFill>
                    <a:schemeClr val="bg1"/>
                  </a:solidFill>
                </a:rPr>
                <a:t>Neuromaix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kstvak 15"/>
            <p:cNvSpPr txBox="1"/>
            <p:nvPr/>
          </p:nvSpPr>
          <p:spPr>
            <a:xfrm>
              <a:off x="5429915" y="2547637"/>
              <a:ext cx="13335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b="1" dirty="0" err="1" smtClean="0">
                  <a:solidFill>
                    <a:schemeClr val="bg1"/>
                  </a:solidFill>
                </a:rPr>
                <a:t>Epimaix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kstvak 16"/>
            <p:cNvSpPr txBox="1"/>
            <p:nvPr/>
          </p:nvSpPr>
          <p:spPr>
            <a:xfrm>
              <a:off x="5429915" y="1383107"/>
              <a:ext cx="13385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b="1" dirty="0" err="1" smtClean="0">
                  <a:solidFill>
                    <a:schemeClr val="bg1"/>
                  </a:solidFill>
                </a:rPr>
                <a:t>Perimaix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Rechte verbindingslijn 17"/>
            <p:cNvCxnSpPr/>
            <p:nvPr/>
          </p:nvCxnSpPr>
          <p:spPr>
            <a:xfrm>
              <a:off x="2026013" y="3179518"/>
              <a:ext cx="0" cy="979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kstvak 1"/>
            <p:cNvSpPr txBox="1"/>
            <p:nvPr/>
          </p:nvSpPr>
          <p:spPr>
            <a:xfrm>
              <a:off x="159008" y="490214"/>
              <a:ext cx="26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Tekstvak 18"/>
            <p:cNvSpPr txBox="1"/>
            <p:nvPr/>
          </p:nvSpPr>
          <p:spPr>
            <a:xfrm>
              <a:off x="5384048" y="410005"/>
              <a:ext cx="26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21" name="Tekstvak 20"/>
            <p:cNvSpPr txBox="1"/>
            <p:nvPr/>
          </p:nvSpPr>
          <p:spPr>
            <a:xfrm>
              <a:off x="5382157" y="1597019"/>
              <a:ext cx="26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C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Tekstvak 21"/>
            <p:cNvSpPr txBox="1"/>
            <p:nvPr/>
          </p:nvSpPr>
          <p:spPr>
            <a:xfrm>
              <a:off x="5380354" y="2768350"/>
              <a:ext cx="26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169669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8</Words>
  <Application>Microsoft Office PowerPoint</Application>
  <PresentationFormat>A4 (210 x 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Sabien van Neerven</dc:creator>
  <cp:lastModifiedBy>Sabien van Neerven</cp:lastModifiedBy>
  <cp:revision>4</cp:revision>
  <dcterms:created xsi:type="dcterms:W3CDTF">2016-06-29T09:02:37Z</dcterms:created>
  <dcterms:modified xsi:type="dcterms:W3CDTF">2017-03-09T08:49:54Z</dcterms:modified>
</cp:coreProperties>
</file>