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56" r:id="rId3"/>
    <p:sldId id="260" r:id="rId4"/>
    <p:sldId id="261" r:id="rId5"/>
    <p:sldId id="257" r:id="rId6"/>
    <p:sldId id="262" r:id="rId7"/>
  </p:sldIdLst>
  <p:sldSz cx="12192000" cy="6858000"/>
  <p:notesSz cx="6858000" cy="9144000"/>
  <p:defaultTextStyle>
    <a:defPPr>
      <a:defRPr lang="de-A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881" autoAdjust="0"/>
    <p:restoredTop sz="95574"/>
  </p:normalViewPr>
  <p:slideViewPr>
    <p:cSldViewPr snapToGrid="0" snapToObjects="1">
      <p:cViewPr varScale="1">
        <p:scale>
          <a:sx n="105" d="100"/>
          <a:sy n="105" d="100"/>
        </p:scale>
        <p:origin x="57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image" Target="../media/image7.emf"/><Relationship Id="rId4"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C121B1-3C30-9549-9B18-2316E71EECCD}"/>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U"/>
          </a:p>
        </p:txBody>
      </p:sp>
      <p:sp>
        <p:nvSpPr>
          <p:cNvPr id="3" name="Untertitel 2">
            <a:extLst>
              <a:ext uri="{FF2B5EF4-FFF2-40B4-BE49-F238E27FC236}">
                <a16:creationId xmlns:a16="http://schemas.microsoft.com/office/drawing/2014/main" id="{D62C8952-3E53-1A48-9C94-9EEC730A9E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U"/>
          </a:p>
        </p:txBody>
      </p:sp>
      <p:sp>
        <p:nvSpPr>
          <p:cNvPr id="4" name="Datumsplatzhalter 3">
            <a:extLst>
              <a:ext uri="{FF2B5EF4-FFF2-40B4-BE49-F238E27FC236}">
                <a16:creationId xmlns:a16="http://schemas.microsoft.com/office/drawing/2014/main" id="{AFBDD50A-054C-844F-9C57-D244B7800081}"/>
              </a:ext>
            </a:extLst>
          </p:cNvPr>
          <p:cNvSpPr>
            <a:spLocks noGrp="1"/>
          </p:cNvSpPr>
          <p:nvPr>
            <p:ph type="dt" sz="half" idx="10"/>
          </p:nvPr>
        </p:nvSpPr>
        <p:spPr/>
        <p:txBody>
          <a:bodyPr/>
          <a:lstStyle/>
          <a:p>
            <a:fld id="{86F56EF2-589E-E741-B347-5CD5F7B914AD}" type="datetimeFigureOut">
              <a:rPr lang="de-AU" smtClean="0"/>
              <a:t>16/9/21</a:t>
            </a:fld>
            <a:endParaRPr lang="de-AU"/>
          </a:p>
        </p:txBody>
      </p:sp>
      <p:sp>
        <p:nvSpPr>
          <p:cNvPr id="5" name="Fußzeilenplatzhalter 4">
            <a:extLst>
              <a:ext uri="{FF2B5EF4-FFF2-40B4-BE49-F238E27FC236}">
                <a16:creationId xmlns:a16="http://schemas.microsoft.com/office/drawing/2014/main" id="{5562B544-19D3-6149-B20D-FDE2B7E61908}"/>
              </a:ext>
            </a:extLst>
          </p:cNvPr>
          <p:cNvSpPr>
            <a:spLocks noGrp="1"/>
          </p:cNvSpPr>
          <p:nvPr>
            <p:ph type="ftr" sz="quarter" idx="11"/>
          </p:nvPr>
        </p:nvSpPr>
        <p:spPr/>
        <p:txBody>
          <a:bodyPr/>
          <a:lstStyle/>
          <a:p>
            <a:endParaRPr lang="de-AU"/>
          </a:p>
        </p:txBody>
      </p:sp>
      <p:sp>
        <p:nvSpPr>
          <p:cNvPr id="6" name="Foliennummernplatzhalter 5">
            <a:extLst>
              <a:ext uri="{FF2B5EF4-FFF2-40B4-BE49-F238E27FC236}">
                <a16:creationId xmlns:a16="http://schemas.microsoft.com/office/drawing/2014/main" id="{BA0E4B9E-0A0E-0940-B524-B6E62B290DD1}"/>
              </a:ext>
            </a:extLst>
          </p:cNvPr>
          <p:cNvSpPr>
            <a:spLocks noGrp="1"/>
          </p:cNvSpPr>
          <p:nvPr>
            <p:ph type="sldNum" sz="quarter" idx="12"/>
          </p:nvPr>
        </p:nvSpPr>
        <p:spPr/>
        <p:txBody>
          <a:bodyPr/>
          <a:lstStyle/>
          <a:p>
            <a:fld id="{837B7EEE-08C4-8042-B076-3E19F1314EE3}" type="slidenum">
              <a:rPr lang="de-AU" smtClean="0"/>
              <a:t>‹Nr.›</a:t>
            </a:fld>
            <a:endParaRPr lang="de-AU"/>
          </a:p>
        </p:txBody>
      </p:sp>
    </p:spTree>
    <p:extLst>
      <p:ext uri="{BB962C8B-B14F-4D97-AF65-F5344CB8AC3E}">
        <p14:creationId xmlns:p14="http://schemas.microsoft.com/office/powerpoint/2010/main" val="1440269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495B28-BA04-E74F-A756-D6254851C021}"/>
              </a:ext>
            </a:extLst>
          </p:cNvPr>
          <p:cNvSpPr>
            <a:spLocks noGrp="1"/>
          </p:cNvSpPr>
          <p:nvPr>
            <p:ph type="title"/>
          </p:nvPr>
        </p:nvSpPr>
        <p:spPr/>
        <p:txBody>
          <a:bodyPr/>
          <a:lstStyle/>
          <a:p>
            <a:r>
              <a:rPr lang="de-DE"/>
              <a:t>Mastertitelformat bearbeiten</a:t>
            </a:r>
            <a:endParaRPr lang="de-AU"/>
          </a:p>
        </p:txBody>
      </p:sp>
      <p:sp>
        <p:nvSpPr>
          <p:cNvPr id="3" name="Vertikaler Textplatzhalter 2">
            <a:extLst>
              <a:ext uri="{FF2B5EF4-FFF2-40B4-BE49-F238E27FC236}">
                <a16:creationId xmlns:a16="http://schemas.microsoft.com/office/drawing/2014/main" id="{53119BBF-F7BD-4C47-A3A3-8EC8E56EDF30}"/>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U"/>
          </a:p>
        </p:txBody>
      </p:sp>
      <p:sp>
        <p:nvSpPr>
          <p:cNvPr id="4" name="Datumsplatzhalter 3">
            <a:extLst>
              <a:ext uri="{FF2B5EF4-FFF2-40B4-BE49-F238E27FC236}">
                <a16:creationId xmlns:a16="http://schemas.microsoft.com/office/drawing/2014/main" id="{BA0FAEBB-C13B-2A42-88A6-13720B0E1016}"/>
              </a:ext>
            </a:extLst>
          </p:cNvPr>
          <p:cNvSpPr>
            <a:spLocks noGrp="1"/>
          </p:cNvSpPr>
          <p:nvPr>
            <p:ph type="dt" sz="half" idx="10"/>
          </p:nvPr>
        </p:nvSpPr>
        <p:spPr/>
        <p:txBody>
          <a:bodyPr/>
          <a:lstStyle/>
          <a:p>
            <a:fld id="{86F56EF2-589E-E741-B347-5CD5F7B914AD}" type="datetimeFigureOut">
              <a:rPr lang="de-AU" smtClean="0"/>
              <a:t>16/9/21</a:t>
            </a:fld>
            <a:endParaRPr lang="de-AU"/>
          </a:p>
        </p:txBody>
      </p:sp>
      <p:sp>
        <p:nvSpPr>
          <p:cNvPr id="5" name="Fußzeilenplatzhalter 4">
            <a:extLst>
              <a:ext uri="{FF2B5EF4-FFF2-40B4-BE49-F238E27FC236}">
                <a16:creationId xmlns:a16="http://schemas.microsoft.com/office/drawing/2014/main" id="{DAC74391-600F-BB4B-A7FA-3FBDE958DDA4}"/>
              </a:ext>
            </a:extLst>
          </p:cNvPr>
          <p:cNvSpPr>
            <a:spLocks noGrp="1"/>
          </p:cNvSpPr>
          <p:nvPr>
            <p:ph type="ftr" sz="quarter" idx="11"/>
          </p:nvPr>
        </p:nvSpPr>
        <p:spPr/>
        <p:txBody>
          <a:bodyPr/>
          <a:lstStyle/>
          <a:p>
            <a:endParaRPr lang="de-AU"/>
          </a:p>
        </p:txBody>
      </p:sp>
      <p:sp>
        <p:nvSpPr>
          <p:cNvPr id="6" name="Foliennummernplatzhalter 5">
            <a:extLst>
              <a:ext uri="{FF2B5EF4-FFF2-40B4-BE49-F238E27FC236}">
                <a16:creationId xmlns:a16="http://schemas.microsoft.com/office/drawing/2014/main" id="{2A50A77D-FC6F-0A44-AB3A-9849FCE9A11F}"/>
              </a:ext>
            </a:extLst>
          </p:cNvPr>
          <p:cNvSpPr>
            <a:spLocks noGrp="1"/>
          </p:cNvSpPr>
          <p:nvPr>
            <p:ph type="sldNum" sz="quarter" idx="12"/>
          </p:nvPr>
        </p:nvSpPr>
        <p:spPr/>
        <p:txBody>
          <a:bodyPr/>
          <a:lstStyle/>
          <a:p>
            <a:fld id="{837B7EEE-08C4-8042-B076-3E19F1314EE3}" type="slidenum">
              <a:rPr lang="de-AU" smtClean="0"/>
              <a:t>‹Nr.›</a:t>
            </a:fld>
            <a:endParaRPr lang="de-AU"/>
          </a:p>
        </p:txBody>
      </p:sp>
    </p:spTree>
    <p:extLst>
      <p:ext uri="{BB962C8B-B14F-4D97-AF65-F5344CB8AC3E}">
        <p14:creationId xmlns:p14="http://schemas.microsoft.com/office/powerpoint/2010/main" val="1185556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DFB3A9F-1192-ED4B-A9C0-B19F6FB6E765}"/>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U"/>
          </a:p>
        </p:txBody>
      </p:sp>
      <p:sp>
        <p:nvSpPr>
          <p:cNvPr id="3" name="Vertikaler Textplatzhalter 2">
            <a:extLst>
              <a:ext uri="{FF2B5EF4-FFF2-40B4-BE49-F238E27FC236}">
                <a16:creationId xmlns:a16="http://schemas.microsoft.com/office/drawing/2014/main" id="{CFD9F852-8908-A64C-9F25-BB70BF82CCB0}"/>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U"/>
          </a:p>
        </p:txBody>
      </p:sp>
      <p:sp>
        <p:nvSpPr>
          <p:cNvPr id="4" name="Datumsplatzhalter 3">
            <a:extLst>
              <a:ext uri="{FF2B5EF4-FFF2-40B4-BE49-F238E27FC236}">
                <a16:creationId xmlns:a16="http://schemas.microsoft.com/office/drawing/2014/main" id="{A5A339E5-F132-004B-8D29-8D813B29214D}"/>
              </a:ext>
            </a:extLst>
          </p:cNvPr>
          <p:cNvSpPr>
            <a:spLocks noGrp="1"/>
          </p:cNvSpPr>
          <p:nvPr>
            <p:ph type="dt" sz="half" idx="10"/>
          </p:nvPr>
        </p:nvSpPr>
        <p:spPr/>
        <p:txBody>
          <a:bodyPr/>
          <a:lstStyle/>
          <a:p>
            <a:fld id="{86F56EF2-589E-E741-B347-5CD5F7B914AD}" type="datetimeFigureOut">
              <a:rPr lang="de-AU" smtClean="0"/>
              <a:t>16/9/21</a:t>
            </a:fld>
            <a:endParaRPr lang="de-AU"/>
          </a:p>
        </p:txBody>
      </p:sp>
      <p:sp>
        <p:nvSpPr>
          <p:cNvPr id="5" name="Fußzeilenplatzhalter 4">
            <a:extLst>
              <a:ext uri="{FF2B5EF4-FFF2-40B4-BE49-F238E27FC236}">
                <a16:creationId xmlns:a16="http://schemas.microsoft.com/office/drawing/2014/main" id="{8D215BB1-973D-A84F-BF4B-E8038157A12B}"/>
              </a:ext>
            </a:extLst>
          </p:cNvPr>
          <p:cNvSpPr>
            <a:spLocks noGrp="1"/>
          </p:cNvSpPr>
          <p:nvPr>
            <p:ph type="ftr" sz="quarter" idx="11"/>
          </p:nvPr>
        </p:nvSpPr>
        <p:spPr/>
        <p:txBody>
          <a:bodyPr/>
          <a:lstStyle/>
          <a:p>
            <a:endParaRPr lang="de-AU"/>
          </a:p>
        </p:txBody>
      </p:sp>
      <p:sp>
        <p:nvSpPr>
          <p:cNvPr id="6" name="Foliennummernplatzhalter 5">
            <a:extLst>
              <a:ext uri="{FF2B5EF4-FFF2-40B4-BE49-F238E27FC236}">
                <a16:creationId xmlns:a16="http://schemas.microsoft.com/office/drawing/2014/main" id="{00856E89-AB83-5042-B508-5CC7E3C6B578}"/>
              </a:ext>
            </a:extLst>
          </p:cNvPr>
          <p:cNvSpPr>
            <a:spLocks noGrp="1"/>
          </p:cNvSpPr>
          <p:nvPr>
            <p:ph type="sldNum" sz="quarter" idx="12"/>
          </p:nvPr>
        </p:nvSpPr>
        <p:spPr/>
        <p:txBody>
          <a:bodyPr/>
          <a:lstStyle/>
          <a:p>
            <a:fld id="{837B7EEE-08C4-8042-B076-3E19F1314EE3}" type="slidenum">
              <a:rPr lang="de-AU" smtClean="0"/>
              <a:t>‹Nr.›</a:t>
            </a:fld>
            <a:endParaRPr lang="de-AU"/>
          </a:p>
        </p:txBody>
      </p:sp>
    </p:spTree>
    <p:extLst>
      <p:ext uri="{BB962C8B-B14F-4D97-AF65-F5344CB8AC3E}">
        <p14:creationId xmlns:p14="http://schemas.microsoft.com/office/powerpoint/2010/main" val="282702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1AC37B-BAB5-C741-9A18-485949114EDB}"/>
              </a:ext>
            </a:extLst>
          </p:cNvPr>
          <p:cNvSpPr>
            <a:spLocks noGrp="1"/>
          </p:cNvSpPr>
          <p:nvPr>
            <p:ph type="title"/>
          </p:nvPr>
        </p:nvSpPr>
        <p:spPr/>
        <p:txBody>
          <a:bodyPr/>
          <a:lstStyle/>
          <a:p>
            <a:r>
              <a:rPr lang="de-DE"/>
              <a:t>Mastertitelformat bearbeiten</a:t>
            </a:r>
            <a:endParaRPr lang="de-AU"/>
          </a:p>
        </p:txBody>
      </p:sp>
      <p:sp>
        <p:nvSpPr>
          <p:cNvPr id="3" name="Inhaltsplatzhalter 2">
            <a:extLst>
              <a:ext uri="{FF2B5EF4-FFF2-40B4-BE49-F238E27FC236}">
                <a16:creationId xmlns:a16="http://schemas.microsoft.com/office/drawing/2014/main" id="{BF2454C0-5ECA-5E45-BA69-0637BFCB127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U"/>
          </a:p>
        </p:txBody>
      </p:sp>
      <p:sp>
        <p:nvSpPr>
          <p:cNvPr id="4" name="Datumsplatzhalter 3">
            <a:extLst>
              <a:ext uri="{FF2B5EF4-FFF2-40B4-BE49-F238E27FC236}">
                <a16:creationId xmlns:a16="http://schemas.microsoft.com/office/drawing/2014/main" id="{3A18AC9B-D323-C44B-92B7-B3B8CB436A4F}"/>
              </a:ext>
            </a:extLst>
          </p:cNvPr>
          <p:cNvSpPr>
            <a:spLocks noGrp="1"/>
          </p:cNvSpPr>
          <p:nvPr>
            <p:ph type="dt" sz="half" idx="10"/>
          </p:nvPr>
        </p:nvSpPr>
        <p:spPr/>
        <p:txBody>
          <a:bodyPr/>
          <a:lstStyle/>
          <a:p>
            <a:fld id="{86F56EF2-589E-E741-B347-5CD5F7B914AD}" type="datetimeFigureOut">
              <a:rPr lang="de-AU" smtClean="0"/>
              <a:t>16/9/21</a:t>
            </a:fld>
            <a:endParaRPr lang="de-AU"/>
          </a:p>
        </p:txBody>
      </p:sp>
      <p:sp>
        <p:nvSpPr>
          <p:cNvPr id="5" name="Fußzeilenplatzhalter 4">
            <a:extLst>
              <a:ext uri="{FF2B5EF4-FFF2-40B4-BE49-F238E27FC236}">
                <a16:creationId xmlns:a16="http://schemas.microsoft.com/office/drawing/2014/main" id="{1727FBC8-310C-CA43-960C-499D78302197}"/>
              </a:ext>
            </a:extLst>
          </p:cNvPr>
          <p:cNvSpPr>
            <a:spLocks noGrp="1"/>
          </p:cNvSpPr>
          <p:nvPr>
            <p:ph type="ftr" sz="quarter" idx="11"/>
          </p:nvPr>
        </p:nvSpPr>
        <p:spPr/>
        <p:txBody>
          <a:bodyPr/>
          <a:lstStyle/>
          <a:p>
            <a:endParaRPr lang="de-AU"/>
          </a:p>
        </p:txBody>
      </p:sp>
      <p:sp>
        <p:nvSpPr>
          <p:cNvPr id="6" name="Foliennummernplatzhalter 5">
            <a:extLst>
              <a:ext uri="{FF2B5EF4-FFF2-40B4-BE49-F238E27FC236}">
                <a16:creationId xmlns:a16="http://schemas.microsoft.com/office/drawing/2014/main" id="{5CBCF41C-5D9B-AC49-BDEA-471B289A070E}"/>
              </a:ext>
            </a:extLst>
          </p:cNvPr>
          <p:cNvSpPr>
            <a:spLocks noGrp="1"/>
          </p:cNvSpPr>
          <p:nvPr>
            <p:ph type="sldNum" sz="quarter" idx="12"/>
          </p:nvPr>
        </p:nvSpPr>
        <p:spPr/>
        <p:txBody>
          <a:bodyPr/>
          <a:lstStyle/>
          <a:p>
            <a:fld id="{837B7EEE-08C4-8042-B076-3E19F1314EE3}" type="slidenum">
              <a:rPr lang="de-AU" smtClean="0"/>
              <a:t>‹Nr.›</a:t>
            </a:fld>
            <a:endParaRPr lang="de-AU"/>
          </a:p>
        </p:txBody>
      </p:sp>
    </p:spTree>
    <p:extLst>
      <p:ext uri="{BB962C8B-B14F-4D97-AF65-F5344CB8AC3E}">
        <p14:creationId xmlns:p14="http://schemas.microsoft.com/office/powerpoint/2010/main" val="2954028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09C4E4-0360-E044-B3BA-48F52C180D7D}"/>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AU"/>
          </a:p>
        </p:txBody>
      </p:sp>
      <p:sp>
        <p:nvSpPr>
          <p:cNvPr id="3" name="Textplatzhalter 2">
            <a:extLst>
              <a:ext uri="{FF2B5EF4-FFF2-40B4-BE49-F238E27FC236}">
                <a16:creationId xmlns:a16="http://schemas.microsoft.com/office/drawing/2014/main" id="{48EF87F5-505D-F148-92F4-564EF71BCE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66727AF8-39B3-E541-9104-EF353943E56F}"/>
              </a:ext>
            </a:extLst>
          </p:cNvPr>
          <p:cNvSpPr>
            <a:spLocks noGrp="1"/>
          </p:cNvSpPr>
          <p:nvPr>
            <p:ph type="dt" sz="half" idx="10"/>
          </p:nvPr>
        </p:nvSpPr>
        <p:spPr/>
        <p:txBody>
          <a:bodyPr/>
          <a:lstStyle/>
          <a:p>
            <a:fld id="{86F56EF2-589E-E741-B347-5CD5F7B914AD}" type="datetimeFigureOut">
              <a:rPr lang="de-AU" smtClean="0"/>
              <a:t>16/9/21</a:t>
            </a:fld>
            <a:endParaRPr lang="de-AU"/>
          </a:p>
        </p:txBody>
      </p:sp>
      <p:sp>
        <p:nvSpPr>
          <p:cNvPr id="5" name="Fußzeilenplatzhalter 4">
            <a:extLst>
              <a:ext uri="{FF2B5EF4-FFF2-40B4-BE49-F238E27FC236}">
                <a16:creationId xmlns:a16="http://schemas.microsoft.com/office/drawing/2014/main" id="{F950A60A-3D9D-D940-95CB-3A5C2119C970}"/>
              </a:ext>
            </a:extLst>
          </p:cNvPr>
          <p:cNvSpPr>
            <a:spLocks noGrp="1"/>
          </p:cNvSpPr>
          <p:nvPr>
            <p:ph type="ftr" sz="quarter" idx="11"/>
          </p:nvPr>
        </p:nvSpPr>
        <p:spPr/>
        <p:txBody>
          <a:bodyPr/>
          <a:lstStyle/>
          <a:p>
            <a:endParaRPr lang="de-AU"/>
          </a:p>
        </p:txBody>
      </p:sp>
      <p:sp>
        <p:nvSpPr>
          <p:cNvPr id="6" name="Foliennummernplatzhalter 5">
            <a:extLst>
              <a:ext uri="{FF2B5EF4-FFF2-40B4-BE49-F238E27FC236}">
                <a16:creationId xmlns:a16="http://schemas.microsoft.com/office/drawing/2014/main" id="{4AE98079-AB90-0D4F-9291-4CD018ADDB92}"/>
              </a:ext>
            </a:extLst>
          </p:cNvPr>
          <p:cNvSpPr>
            <a:spLocks noGrp="1"/>
          </p:cNvSpPr>
          <p:nvPr>
            <p:ph type="sldNum" sz="quarter" idx="12"/>
          </p:nvPr>
        </p:nvSpPr>
        <p:spPr/>
        <p:txBody>
          <a:bodyPr/>
          <a:lstStyle/>
          <a:p>
            <a:fld id="{837B7EEE-08C4-8042-B076-3E19F1314EE3}" type="slidenum">
              <a:rPr lang="de-AU" smtClean="0"/>
              <a:t>‹Nr.›</a:t>
            </a:fld>
            <a:endParaRPr lang="de-AU"/>
          </a:p>
        </p:txBody>
      </p:sp>
    </p:spTree>
    <p:extLst>
      <p:ext uri="{BB962C8B-B14F-4D97-AF65-F5344CB8AC3E}">
        <p14:creationId xmlns:p14="http://schemas.microsoft.com/office/powerpoint/2010/main" val="4253986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0AD07A-1D0A-EC47-8246-07D5562D5FDE}"/>
              </a:ext>
            </a:extLst>
          </p:cNvPr>
          <p:cNvSpPr>
            <a:spLocks noGrp="1"/>
          </p:cNvSpPr>
          <p:nvPr>
            <p:ph type="title"/>
          </p:nvPr>
        </p:nvSpPr>
        <p:spPr/>
        <p:txBody>
          <a:bodyPr/>
          <a:lstStyle/>
          <a:p>
            <a:r>
              <a:rPr lang="de-DE"/>
              <a:t>Mastertitelformat bearbeiten</a:t>
            </a:r>
            <a:endParaRPr lang="de-AU"/>
          </a:p>
        </p:txBody>
      </p:sp>
      <p:sp>
        <p:nvSpPr>
          <p:cNvPr id="3" name="Inhaltsplatzhalter 2">
            <a:extLst>
              <a:ext uri="{FF2B5EF4-FFF2-40B4-BE49-F238E27FC236}">
                <a16:creationId xmlns:a16="http://schemas.microsoft.com/office/drawing/2014/main" id="{867730BF-5A85-C241-BB85-C38D165F5AE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U"/>
          </a:p>
        </p:txBody>
      </p:sp>
      <p:sp>
        <p:nvSpPr>
          <p:cNvPr id="4" name="Inhaltsplatzhalter 3">
            <a:extLst>
              <a:ext uri="{FF2B5EF4-FFF2-40B4-BE49-F238E27FC236}">
                <a16:creationId xmlns:a16="http://schemas.microsoft.com/office/drawing/2014/main" id="{F2F69544-D889-5A44-BC84-F2D09D13660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U"/>
          </a:p>
        </p:txBody>
      </p:sp>
      <p:sp>
        <p:nvSpPr>
          <p:cNvPr id="5" name="Datumsplatzhalter 4">
            <a:extLst>
              <a:ext uri="{FF2B5EF4-FFF2-40B4-BE49-F238E27FC236}">
                <a16:creationId xmlns:a16="http://schemas.microsoft.com/office/drawing/2014/main" id="{9C281EEA-1DDB-9B44-B162-C0AEA4598153}"/>
              </a:ext>
            </a:extLst>
          </p:cNvPr>
          <p:cNvSpPr>
            <a:spLocks noGrp="1"/>
          </p:cNvSpPr>
          <p:nvPr>
            <p:ph type="dt" sz="half" idx="10"/>
          </p:nvPr>
        </p:nvSpPr>
        <p:spPr/>
        <p:txBody>
          <a:bodyPr/>
          <a:lstStyle/>
          <a:p>
            <a:fld id="{86F56EF2-589E-E741-B347-5CD5F7B914AD}" type="datetimeFigureOut">
              <a:rPr lang="de-AU" smtClean="0"/>
              <a:t>16/9/21</a:t>
            </a:fld>
            <a:endParaRPr lang="de-AU"/>
          </a:p>
        </p:txBody>
      </p:sp>
      <p:sp>
        <p:nvSpPr>
          <p:cNvPr id="6" name="Fußzeilenplatzhalter 5">
            <a:extLst>
              <a:ext uri="{FF2B5EF4-FFF2-40B4-BE49-F238E27FC236}">
                <a16:creationId xmlns:a16="http://schemas.microsoft.com/office/drawing/2014/main" id="{939B4883-6994-7C43-8A67-1E10E9DB5AEC}"/>
              </a:ext>
            </a:extLst>
          </p:cNvPr>
          <p:cNvSpPr>
            <a:spLocks noGrp="1"/>
          </p:cNvSpPr>
          <p:nvPr>
            <p:ph type="ftr" sz="quarter" idx="11"/>
          </p:nvPr>
        </p:nvSpPr>
        <p:spPr/>
        <p:txBody>
          <a:bodyPr/>
          <a:lstStyle/>
          <a:p>
            <a:endParaRPr lang="de-AU"/>
          </a:p>
        </p:txBody>
      </p:sp>
      <p:sp>
        <p:nvSpPr>
          <p:cNvPr id="7" name="Foliennummernplatzhalter 6">
            <a:extLst>
              <a:ext uri="{FF2B5EF4-FFF2-40B4-BE49-F238E27FC236}">
                <a16:creationId xmlns:a16="http://schemas.microsoft.com/office/drawing/2014/main" id="{92AD52C2-C5E2-6E48-B6A2-1C903C1B86E8}"/>
              </a:ext>
            </a:extLst>
          </p:cNvPr>
          <p:cNvSpPr>
            <a:spLocks noGrp="1"/>
          </p:cNvSpPr>
          <p:nvPr>
            <p:ph type="sldNum" sz="quarter" idx="12"/>
          </p:nvPr>
        </p:nvSpPr>
        <p:spPr/>
        <p:txBody>
          <a:bodyPr/>
          <a:lstStyle/>
          <a:p>
            <a:fld id="{837B7EEE-08C4-8042-B076-3E19F1314EE3}" type="slidenum">
              <a:rPr lang="de-AU" smtClean="0"/>
              <a:t>‹Nr.›</a:t>
            </a:fld>
            <a:endParaRPr lang="de-AU"/>
          </a:p>
        </p:txBody>
      </p:sp>
    </p:spTree>
    <p:extLst>
      <p:ext uri="{BB962C8B-B14F-4D97-AF65-F5344CB8AC3E}">
        <p14:creationId xmlns:p14="http://schemas.microsoft.com/office/powerpoint/2010/main" val="2771174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76D610-6425-C440-A1B5-5A557987E193}"/>
              </a:ext>
            </a:extLst>
          </p:cNvPr>
          <p:cNvSpPr>
            <a:spLocks noGrp="1"/>
          </p:cNvSpPr>
          <p:nvPr>
            <p:ph type="title"/>
          </p:nvPr>
        </p:nvSpPr>
        <p:spPr>
          <a:xfrm>
            <a:off x="839788" y="365125"/>
            <a:ext cx="10515600" cy="1325563"/>
          </a:xfrm>
        </p:spPr>
        <p:txBody>
          <a:bodyPr/>
          <a:lstStyle/>
          <a:p>
            <a:r>
              <a:rPr lang="de-DE"/>
              <a:t>Mastertitelformat bearbeiten</a:t>
            </a:r>
            <a:endParaRPr lang="de-AU"/>
          </a:p>
        </p:txBody>
      </p:sp>
      <p:sp>
        <p:nvSpPr>
          <p:cNvPr id="3" name="Textplatzhalter 2">
            <a:extLst>
              <a:ext uri="{FF2B5EF4-FFF2-40B4-BE49-F238E27FC236}">
                <a16:creationId xmlns:a16="http://schemas.microsoft.com/office/drawing/2014/main" id="{1442F052-EDAC-9A42-90F9-D7049115C9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729BC02-73EE-3A45-A389-EE08E38B71E9}"/>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U"/>
          </a:p>
        </p:txBody>
      </p:sp>
      <p:sp>
        <p:nvSpPr>
          <p:cNvPr id="5" name="Textplatzhalter 4">
            <a:extLst>
              <a:ext uri="{FF2B5EF4-FFF2-40B4-BE49-F238E27FC236}">
                <a16:creationId xmlns:a16="http://schemas.microsoft.com/office/drawing/2014/main" id="{03DA8F92-2C49-8F44-A0C5-05F3D2930C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13AA6D3-8F67-784A-A447-80B772FCEE7B}"/>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U"/>
          </a:p>
        </p:txBody>
      </p:sp>
      <p:sp>
        <p:nvSpPr>
          <p:cNvPr id="7" name="Datumsplatzhalter 6">
            <a:extLst>
              <a:ext uri="{FF2B5EF4-FFF2-40B4-BE49-F238E27FC236}">
                <a16:creationId xmlns:a16="http://schemas.microsoft.com/office/drawing/2014/main" id="{413D9B67-9628-2249-AC3C-341AC0617C9E}"/>
              </a:ext>
            </a:extLst>
          </p:cNvPr>
          <p:cNvSpPr>
            <a:spLocks noGrp="1"/>
          </p:cNvSpPr>
          <p:nvPr>
            <p:ph type="dt" sz="half" idx="10"/>
          </p:nvPr>
        </p:nvSpPr>
        <p:spPr/>
        <p:txBody>
          <a:bodyPr/>
          <a:lstStyle/>
          <a:p>
            <a:fld id="{86F56EF2-589E-E741-B347-5CD5F7B914AD}" type="datetimeFigureOut">
              <a:rPr lang="de-AU" smtClean="0"/>
              <a:t>16/9/21</a:t>
            </a:fld>
            <a:endParaRPr lang="de-AU"/>
          </a:p>
        </p:txBody>
      </p:sp>
      <p:sp>
        <p:nvSpPr>
          <p:cNvPr id="8" name="Fußzeilenplatzhalter 7">
            <a:extLst>
              <a:ext uri="{FF2B5EF4-FFF2-40B4-BE49-F238E27FC236}">
                <a16:creationId xmlns:a16="http://schemas.microsoft.com/office/drawing/2014/main" id="{5E0BE4BC-3FC5-0D4E-BF97-604992011251}"/>
              </a:ext>
            </a:extLst>
          </p:cNvPr>
          <p:cNvSpPr>
            <a:spLocks noGrp="1"/>
          </p:cNvSpPr>
          <p:nvPr>
            <p:ph type="ftr" sz="quarter" idx="11"/>
          </p:nvPr>
        </p:nvSpPr>
        <p:spPr/>
        <p:txBody>
          <a:bodyPr/>
          <a:lstStyle/>
          <a:p>
            <a:endParaRPr lang="de-AU"/>
          </a:p>
        </p:txBody>
      </p:sp>
      <p:sp>
        <p:nvSpPr>
          <p:cNvPr id="9" name="Foliennummernplatzhalter 8">
            <a:extLst>
              <a:ext uri="{FF2B5EF4-FFF2-40B4-BE49-F238E27FC236}">
                <a16:creationId xmlns:a16="http://schemas.microsoft.com/office/drawing/2014/main" id="{41E46005-068A-1247-8780-E5F8C879C582}"/>
              </a:ext>
            </a:extLst>
          </p:cNvPr>
          <p:cNvSpPr>
            <a:spLocks noGrp="1"/>
          </p:cNvSpPr>
          <p:nvPr>
            <p:ph type="sldNum" sz="quarter" idx="12"/>
          </p:nvPr>
        </p:nvSpPr>
        <p:spPr/>
        <p:txBody>
          <a:bodyPr/>
          <a:lstStyle/>
          <a:p>
            <a:fld id="{837B7EEE-08C4-8042-B076-3E19F1314EE3}" type="slidenum">
              <a:rPr lang="de-AU" smtClean="0"/>
              <a:t>‹Nr.›</a:t>
            </a:fld>
            <a:endParaRPr lang="de-AU"/>
          </a:p>
        </p:txBody>
      </p:sp>
    </p:spTree>
    <p:extLst>
      <p:ext uri="{BB962C8B-B14F-4D97-AF65-F5344CB8AC3E}">
        <p14:creationId xmlns:p14="http://schemas.microsoft.com/office/powerpoint/2010/main" val="1425475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8E6DE7-A87A-4F45-A790-1C870E476C5E}"/>
              </a:ext>
            </a:extLst>
          </p:cNvPr>
          <p:cNvSpPr>
            <a:spLocks noGrp="1"/>
          </p:cNvSpPr>
          <p:nvPr>
            <p:ph type="title"/>
          </p:nvPr>
        </p:nvSpPr>
        <p:spPr/>
        <p:txBody>
          <a:bodyPr/>
          <a:lstStyle/>
          <a:p>
            <a:r>
              <a:rPr lang="de-DE"/>
              <a:t>Mastertitelformat bearbeiten</a:t>
            </a:r>
            <a:endParaRPr lang="de-AU"/>
          </a:p>
        </p:txBody>
      </p:sp>
      <p:sp>
        <p:nvSpPr>
          <p:cNvPr id="3" name="Datumsplatzhalter 2">
            <a:extLst>
              <a:ext uri="{FF2B5EF4-FFF2-40B4-BE49-F238E27FC236}">
                <a16:creationId xmlns:a16="http://schemas.microsoft.com/office/drawing/2014/main" id="{91064B4A-A269-8143-A037-6F6C57CDD45E}"/>
              </a:ext>
            </a:extLst>
          </p:cNvPr>
          <p:cNvSpPr>
            <a:spLocks noGrp="1"/>
          </p:cNvSpPr>
          <p:nvPr>
            <p:ph type="dt" sz="half" idx="10"/>
          </p:nvPr>
        </p:nvSpPr>
        <p:spPr/>
        <p:txBody>
          <a:bodyPr/>
          <a:lstStyle/>
          <a:p>
            <a:fld id="{86F56EF2-589E-E741-B347-5CD5F7B914AD}" type="datetimeFigureOut">
              <a:rPr lang="de-AU" smtClean="0"/>
              <a:t>16/9/21</a:t>
            </a:fld>
            <a:endParaRPr lang="de-AU"/>
          </a:p>
        </p:txBody>
      </p:sp>
      <p:sp>
        <p:nvSpPr>
          <p:cNvPr id="4" name="Fußzeilenplatzhalter 3">
            <a:extLst>
              <a:ext uri="{FF2B5EF4-FFF2-40B4-BE49-F238E27FC236}">
                <a16:creationId xmlns:a16="http://schemas.microsoft.com/office/drawing/2014/main" id="{AAFF7509-8E22-7343-832E-77E84E6FC6D7}"/>
              </a:ext>
            </a:extLst>
          </p:cNvPr>
          <p:cNvSpPr>
            <a:spLocks noGrp="1"/>
          </p:cNvSpPr>
          <p:nvPr>
            <p:ph type="ftr" sz="quarter" idx="11"/>
          </p:nvPr>
        </p:nvSpPr>
        <p:spPr/>
        <p:txBody>
          <a:bodyPr/>
          <a:lstStyle/>
          <a:p>
            <a:endParaRPr lang="de-AU"/>
          </a:p>
        </p:txBody>
      </p:sp>
      <p:sp>
        <p:nvSpPr>
          <p:cNvPr id="5" name="Foliennummernplatzhalter 4">
            <a:extLst>
              <a:ext uri="{FF2B5EF4-FFF2-40B4-BE49-F238E27FC236}">
                <a16:creationId xmlns:a16="http://schemas.microsoft.com/office/drawing/2014/main" id="{CAB220D9-39CF-2A4A-84C3-466461C2E85F}"/>
              </a:ext>
            </a:extLst>
          </p:cNvPr>
          <p:cNvSpPr>
            <a:spLocks noGrp="1"/>
          </p:cNvSpPr>
          <p:nvPr>
            <p:ph type="sldNum" sz="quarter" idx="12"/>
          </p:nvPr>
        </p:nvSpPr>
        <p:spPr/>
        <p:txBody>
          <a:bodyPr/>
          <a:lstStyle/>
          <a:p>
            <a:fld id="{837B7EEE-08C4-8042-B076-3E19F1314EE3}" type="slidenum">
              <a:rPr lang="de-AU" smtClean="0"/>
              <a:t>‹Nr.›</a:t>
            </a:fld>
            <a:endParaRPr lang="de-AU"/>
          </a:p>
        </p:txBody>
      </p:sp>
    </p:spTree>
    <p:extLst>
      <p:ext uri="{BB962C8B-B14F-4D97-AF65-F5344CB8AC3E}">
        <p14:creationId xmlns:p14="http://schemas.microsoft.com/office/powerpoint/2010/main" val="3649888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B83F710-9655-3545-99F5-BC5EDBAF03ED}"/>
              </a:ext>
            </a:extLst>
          </p:cNvPr>
          <p:cNvSpPr>
            <a:spLocks noGrp="1"/>
          </p:cNvSpPr>
          <p:nvPr>
            <p:ph type="dt" sz="half" idx="10"/>
          </p:nvPr>
        </p:nvSpPr>
        <p:spPr/>
        <p:txBody>
          <a:bodyPr/>
          <a:lstStyle/>
          <a:p>
            <a:fld id="{86F56EF2-589E-E741-B347-5CD5F7B914AD}" type="datetimeFigureOut">
              <a:rPr lang="de-AU" smtClean="0"/>
              <a:t>16/9/21</a:t>
            </a:fld>
            <a:endParaRPr lang="de-AU"/>
          </a:p>
        </p:txBody>
      </p:sp>
      <p:sp>
        <p:nvSpPr>
          <p:cNvPr id="3" name="Fußzeilenplatzhalter 2">
            <a:extLst>
              <a:ext uri="{FF2B5EF4-FFF2-40B4-BE49-F238E27FC236}">
                <a16:creationId xmlns:a16="http://schemas.microsoft.com/office/drawing/2014/main" id="{41703355-F37B-C84B-B08A-CB78662BD401}"/>
              </a:ext>
            </a:extLst>
          </p:cNvPr>
          <p:cNvSpPr>
            <a:spLocks noGrp="1"/>
          </p:cNvSpPr>
          <p:nvPr>
            <p:ph type="ftr" sz="quarter" idx="11"/>
          </p:nvPr>
        </p:nvSpPr>
        <p:spPr/>
        <p:txBody>
          <a:bodyPr/>
          <a:lstStyle/>
          <a:p>
            <a:endParaRPr lang="de-AU"/>
          </a:p>
        </p:txBody>
      </p:sp>
      <p:sp>
        <p:nvSpPr>
          <p:cNvPr id="4" name="Foliennummernplatzhalter 3">
            <a:extLst>
              <a:ext uri="{FF2B5EF4-FFF2-40B4-BE49-F238E27FC236}">
                <a16:creationId xmlns:a16="http://schemas.microsoft.com/office/drawing/2014/main" id="{4A2AC5A0-D78A-BC4B-BD8A-C442ACC4FBC7}"/>
              </a:ext>
            </a:extLst>
          </p:cNvPr>
          <p:cNvSpPr>
            <a:spLocks noGrp="1"/>
          </p:cNvSpPr>
          <p:nvPr>
            <p:ph type="sldNum" sz="quarter" idx="12"/>
          </p:nvPr>
        </p:nvSpPr>
        <p:spPr/>
        <p:txBody>
          <a:bodyPr/>
          <a:lstStyle/>
          <a:p>
            <a:fld id="{837B7EEE-08C4-8042-B076-3E19F1314EE3}" type="slidenum">
              <a:rPr lang="de-AU" smtClean="0"/>
              <a:t>‹Nr.›</a:t>
            </a:fld>
            <a:endParaRPr lang="de-AU"/>
          </a:p>
        </p:txBody>
      </p:sp>
    </p:spTree>
    <p:extLst>
      <p:ext uri="{BB962C8B-B14F-4D97-AF65-F5344CB8AC3E}">
        <p14:creationId xmlns:p14="http://schemas.microsoft.com/office/powerpoint/2010/main" val="3966307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EC0EED-0D97-4042-96DA-321C09446F6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U"/>
          </a:p>
        </p:txBody>
      </p:sp>
      <p:sp>
        <p:nvSpPr>
          <p:cNvPr id="3" name="Inhaltsplatzhalter 2">
            <a:extLst>
              <a:ext uri="{FF2B5EF4-FFF2-40B4-BE49-F238E27FC236}">
                <a16:creationId xmlns:a16="http://schemas.microsoft.com/office/drawing/2014/main" id="{E9419400-2045-0D48-B257-F0D5095579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U"/>
          </a:p>
        </p:txBody>
      </p:sp>
      <p:sp>
        <p:nvSpPr>
          <p:cNvPr id="4" name="Textplatzhalter 3">
            <a:extLst>
              <a:ext uri="{FF2B5EF4-FFF2-40B4-BE49-F238E27FC236}">
                <a16:creationId xmlns:a16="http://schemas.microsoft.com/office/drawing/2014/main" id="{32D33B5A-C2F0-BD48-995A-9EC5E6113E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6F64F05-8CAE-704F-A2C9-E181B5A6E590}"/>
              </a:ext>
            </a:extLst>
          </p:cNvPr>
          <p:cNvSpPr>
            <a:spLocks noGrp="1"/>
          </p:cNvSpPr>
          <p:nvPr>
            <p:ph type="dt" sz="half" idx="10"/>
          </p:nvPr>
        </p:nvSpPr>
        <p:spPr/>
        <p:txBody>
          <a:bodyPr/>
          <a:lstStyle/>
          <a:p>
            <a:fld id="{86F56EF2-589E-E741-B347-5CD5F7B914AD}" type="datetimeFigureOut">
              <a:rPr lang="de-AU" smtClean="0"/>
              <a:t>16/9/21</a:t>
            </a:fld>
            <a:endParaRPr lang="de-AU"/>
          </a:p>
        </p:txBody>
      </p:sp>
      <p:sp>
        <p:nvSpPr>
          <p:cNvPr id="6" name="Fußzeilenplatzhalter 5">
            <a:extLst>
              <a:ext uri="{FF2B5EF4-FFF2-40B4-BE49-F238E27FC236}">
                <a16:creationId xmlns:a16="http://schemas.microsoft.com/office/drawing/2014/main" id="{409BF223-7EAB-6A47-BD00-64B615518423}"/>
              </a:ext>
            </a:extLst>
          </p:cNvPr>
          <p:cNvSpPr>
            <a:spLocks noGrp="1"/>
          </p:cNvSpPr>
          <p:nvPr>
            <p:ph type="ftr" sz="quarter" idx="11"/>
          </p:nvPr>
        </p:nvSpPr>
        <p:spPr/>
        <p:txBody>
          <a:bodyPr/>
          <a:lstStyle/>
          <a:p>
            <a:endParaRPr lang="de-AU"/>
          </a:p>
        </p:txBody>
      </p:sp>
      <p:sp>
        <p:nvSpPr>
          <p:cNvPr id="7" name="Foliennummernplatzhalter 6">
            <a:extLst>
              <a:ext uri="{FF2B5EF4-FFF2-40B4-BE49-F238E27FC236}">
                <a16:creationId xmlns:a16="http://schemas.microsoft.com/office/drawing/2014/main" id="{70861403-EF6C-5A47-B898-FFA2806A57B6}"/>
              </a:ext>
            </a:extLst>
          </p:cNvPr>
          <p:cNvSpPr>
            <a:spLocks noGrp="1"/>
          </p:cNvSpPr>
          <p:nvPr>
            <p:ph type="sldNum" sz="quarter" idx="12"/>
          </p:nvPr>
        </p:nvSpPr>
        <p:spPr/>
        <p:txBody>
          <a:bodyPr/>
          <a:lstStyle/>
          <a:p>
            <a:fld id="{837B7EEE-08C4-8042-B076-3E19F1314EE3}" type="slidenum">
              <a:rPr lang="de-AU" smtClean="0"/>
              <a:t>‹Nr.›</a:t>
            </a:fld>
            <a:endParaRPr lang="de-AU"/>
          </a:p>
        </p:txBody>
      </p:sp>
    </p:spTree>
    <p:extLst>
      <p:ext uri="{BB962C8B-B14F-4D97-AF65-F5344CB8AC3E}">
        <p14:creationId xmlns:p14="http://schemas.microsoft.com/office/powerpoint/2010/main" val="801373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BA5D09-1B63-964E-8DEA-5E8B383281D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U"/>
          </a:p>
        </p:txBody>
      </p:sp>
      <p:sp>
        <p:nvSpPr>
          <p:cNvPr id="3" name="Bildplatzhalter 2">
            <a:extLst>
              <a:ext uri="{FF2B5EF4-FFF2-40B4-BE49-F238E27FC236}">
                <a16:creationId xmlns:a16="http://schemas.microsoft.com/office/drawing/2014/main" id="{36383777-B101-024A-8AAA-71FA39E645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U"/>
          </a:p>
        </p:txBody>
      </p:sp>
      <p:sp>
        <p:nvSpPr>
          <p:cNvPr id="4" name="Textplatzhalter 3">
            <a:extLst>
              <a:ext uri="{FF2B5EF4-FFF2-40B4-BE49-F238E27FC236}">
                <a16:creationId xmlns:a16="http://schemas.microsoft.com/office/drawing/2014/main" id="{568F194A-5F3C-0F4D-A3A4-857622677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8BAA338-18F6-BC49-AF28-E1D1B23F446A}"/>
              </a:ext>
            </a:extLst>
          </p:cNvPr>
          <p:cNvSpPr>
            <a:spLocks noGrp="1"/>
          </p:cNvSpPr>
          <p:nvPr>
            <p:ph type="dt" sz="half" idx="10"/>
          </p:nvPr>
        </p:nvSpPr>
        <p:spPr/>
        <p:txBody>
          <a:bodyPr/>
          <a:lstStyle/>
          <a:p>
            <a:fld id="{86F56EF2-589E-E741-B347-5CD5F7B914AD}" type="datetimeFigureOut">
              <a:rPr lang="de-AU" smtClean="0"/>
              <a:t>16/9/21</a:t>
            </a:fld>
            <a:endParaRPr lang="de-AU"/>
          </a:p>
        </p:txBody>
      </p:sp>
      <p:sp>
        <p:nvSpPr>
          <p:cNvPr id="6" name="Fußzeilenplatzhalter 5">
            <a:extLst>
              <a:ext uri="{FF2B5EF4-FFF2-40B4-BE49-F238E27FC236}">
                <a16:creationId xmlns:a16="http://schemas.microsoft.com/office/drawing/2014/main" id="{75C8D560-8AF6-6D48-8B6D-EE420D9632F8}"/>
              </a:ext>
            </a:extLst>
          </p:cNvPr>
          <p:cNvSpPr>
            <a:spLocks noGrp="1"/>
          </p:cNvSpPr>
          <p:nvPr>
            <p:ph type="ftr" sz="quarter" idx="11"/>
          </p:nvPr>
        </p:nvSpPr>
        <p:spPr/>
        <p:txBody>
          <a:bodyPr/>
          <a:lstStyle/>
          <a:p>
            <a:endParaRPr lang="de-AU"/>
          </a:p>
        </p:txBody>
      </p:sp>
      <p:sp>
        <p:nvSpPr>
          <p:cNvPr id="7" name="Foliennummernplatzhalter 6">
            <a:extLst>
              <a:ext uri="{FF2B5EF4-FFF2-40B4-BE49-F238E27FC236}">
                <a16:creationId xmlns:a16="http://schemas.microsoft.com/office/drawing/2014/main" id="{67194C74-9E91-0147-BBDD-9BC50B584240}"/>
              </a:ext>
            </a:extLst>
          </p:cNvPr>
          <p:cNvSpPr>
            <a:spLocks noGrp="1"/>
          </p:cNvSpPr>
          <p:nvPr>
            <p:ph type="sldNum" sz="quarter" idx="12"/>
          </p:nvPr>
        </p:nvSpPr>
        <p:spPr/>
        <p:txBody>
          <a:bodyPr/>
          <a:lstStyle/>
          <a:p>
            <a:fld id="{837B7EEE-08C4-8042-B076-3E19F1314EE3}" type="slidenum">
              <a:rPr lang="de-AU" smtClean="0"/>
              <a:t>‹Nr.›</a:t>
            </a:fld>
            <a:endParaRPr lang="de-AU"/>
          </a:p>
        </p:txBody>
      </p:sp>
    </p:spTree>
    <p:extLst>
      <p:ext uri="{BB962C8B-B14F-4D97-AF65-F5344CB8AC3E}">
        <p14:creationId xmlns:p14="http://schemas.microsoft.com/office/powerpoint/2010/main" val="949446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0F7CEAD-BD21-8F4D-8307-48AB057C29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U"/>
          </a:p>
        </p:txBody>
      </p:sp>
      <p:sp>
        <p:nvSpPr>
          <p:cNvPr id="3" name="Textplatzhalter 2">
            <a:extLst>
              <a:ext uri="{FF2B5EF4-FFF2-40B4-BE49-F238E27FC236}">
                <a16:creationId xmlns:a16="http://schemas.microsoft.com/office/drawing/2014/main" id="{CAD7F2C3-D62E-5E4D-943C-30F7047120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U"/>
          </a:p>
        </p:txBody>
      </p:sp>
      <p:sp>
        <p:nvSpPr>
          <p:cNvPr id="4" name="Datumsplatzhalter 3">
            <a:extLst>
              <a:ext uri="{FF2B5EF4-FFF2-40B4-BE49-F238E27FC236}">
                <a16:creationId xmlns:a16="http://schemas.microsoft.com/office/drawing/2014/main" id="{2C568183-0D44-0E49-A1B5-950D3BCA9B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F56EF2-589E-E741-B347-5CD5F7B914AD}" type="datetimeFigureOut">
              <a:rPr lang="de-AU" smtClean="0"/>
              <a:t>16/9/21</a:t>
            </a:fld>
            <a:endParaRPr lang="de-AU"/>
          </a:p>
        </p:txBody>
      </p:sp>
      <p:sp>
        <p:nvSpPr>
          <p:cNvPr id="5" name="Fußzeilenplatzhalter 4">
            <a:extLst>
              <a:ext uri="{FF2B5EF4-FFF2-40B4-BE49-F238E27FC236}">
                <a16:creationId xmlns:a16="http://schemas.microsoft.com/office/drawing/2014/main" id="{FE46A078-03FE-B94A-9A04-95A284E5D8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U"/>
          </a:p>
        </p:txBody>
      </p:sp>
      <p:sp>
        <p:nvSpPr>
          <p:cNvPr id="6" name="Foliennummernplatzhalter 5">
            <a:extLst>
              <a:ext uri="{FF2B5EF4-FFF2-40B4-BE49-F238E27FC236}">
                <a16:creationId xmlns:a16="http://schemas.microsoft.com/office/drawing/2014/main" id="{F85078A5-C993-0A4C-B2D2-5922E6606C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7B7EEE-08C4-8042-B076-3E19F1314EE3}" type="slidenum">
              <a:rPr lang="de-AU" smtClean="0"/>
              <a:t>‹Nr.›</a:t>
            </a:fld>
            <a:endParaRPr lang="de-AU"/>
          </a:p>
        </p:txBody>
      </p:sp>
    </p:spTree>
    <p:extLst>
      <p:ext uri="{BB962C8B-B14F-4D97-AF65-F5344CB8AC3E}">
        <p14:creationId xmlns:p14="http://schemas.microsoft.com/office/powerpoint/2010/main" val="202766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A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e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5.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e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4.emf"/><Relationship Id="rId4" Type="http://schemas.openxmlformats.org/officeDocument/2006/relationships/image" Target="../media/image1.emf"/><Relationship Id="rId9" Type="http://schemas.openxmlformats.org/officeDocument/2006/relationships/oleObject" Target="../embeddings/oleObject4.bin"/><Relationship Id="rId14" Type="http://schemas.openxmlformats.org/officeDocument/2006/relationships/image" Target="../media/image6.emf"/></Relationships>
</file>

<file path=ppt/slides/_rels/slide2.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3.tif"/><Relationship Id="rId18" Type="http://schemas.openxmlformats.org/officeDocument/2006/relationships/image" Target="../media/image18.tif"/><Relationship Id="rId26" Type="http://schemas.openxmlformats.org/officeDocument/2006/relationships/image" Target="../media/image26.png"/><Relationship Id="rId3" Type="http://schemas.openxmlformats.org/officeDocument/2006/relationships/oleObject" Target="../embeddings/oleObject7.bin"/><Relationship Id="rId21" Type="http://schemas.openxmlformats.org/officeDocument/2006/relationships/image" Target="../media/image21.png"/><Relationship Id="rId7" Type="http://schemas.openxmlformats.org/officeDocument/2006/relationships/oleObject" Target="../embeddings/oleObject9.bin"/><Relationship Id="rId12" Type="http://schemas.openxmlformats.org/officeDocument/2006/relationships/image" Target="../media/image12.png"/><Relationship Id="rId17" Type="http://schemas.openxmlformats.org/officeDocument/2006/relationships/image" Target="../media/image17.tif"/><Relationship Id="rId25" Type="http://schemas.openxmlformats.org/officeDocument/2006/relationships/image" Target="../media/image25.png"/><Relationship Id="rId2" Type="http://schemas.openxmlformats.org/officeDocument/2006/relationships/slideLayout" Target="../slideLayouts/slideLayout1.xml"/><Relationship Id="rId16" Type="http://schemas.openxmlformats.org/officeDocument/2006/relationships/image" Target="../media/image16.tif"/><Relationship Id="rId20" Type="http://schemas.openxmlformats.org/officeDocument/2006/relationships/image" Target="../media/image20.png"/><Relationship Id="rId1" Type="http://schemas.openxmlformats.org/officeDocument/2006/relationships/vmlDrawing" Target="../drawings/vmlDrawing2.vml"/><Relationship Id="rId6" Type="http://schemas.openxmlformats.org/officeDocument/2006/relationships/image" Target="../media/image8.emf"/><Relationship Id="rId11" Type="http://schemas.openxmlformats.org/officeDocument/2006/relationships/image" Target="../media/image11.tif"/><Relationship Id="rId24" Type="http://schemas.openxmlformats.org/officeDocument/2006/relationships/image" Target="../media/image24.png"/><Relationship Id="rId5" Type="http://schemas.openxmlformats.org/officeDocument/2006/relationships/oleObject" Target="../embeddings/oleObject8.bin"/><Relationship Id="rId15" Type="http://schemas.openxmlformats.org/officeDocument/2006/relationships/image" Target="../media/image15.tif"/><Relationship Id="rId23" Type="http://schemas.openxmlformats.org/officeDocument/2006/relationships/image" Target="../media/image23.png"/><Relationship Id="rId10" Type="http://schemas.openxmlformats.org/officeDocument/2006/relationships/image" Target="../media/image10.emf"/><Relationship Id="rId19" Type="http://schemas.openxmlformats.org/officeDocument/2006/relationships/image" Target="../media/image19.png"/><Relationship Id="rId4" Type="http://schemas.openxmlformats.org/officeDocument/2006/relationships/image" Target="../media/image7.emf"/><Relationship Id="rId9" Type="http://schemas.openxmlformats.org/officeDocument/2006/relationships/oleObject" Target="../embeddings/oleObject10.bin"/><Relationship Id="rId14" Type="http://schemas.openxmlformats.org/officeDocument/2006/relationships/image" Target="../media/image14.tif"/><Relationship Id="rId22"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oleObject" Target="../embeddings/oleObject11.bin"/><Relationship Id="rId7" Type="http://schemas.openxmlformats.org/officeDocument/2006/relationships/image" Target="../media/image26.png"/><Relationship Id="rId12"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25.png"/><Relationship Id="rId11" Type="http://schemas.openxmlformats.org/officeDocument/2006/relationships/image" Target="../media/image22.png"/><Relationship Id="rId5" Type="http://schemas.openxmlformats.org/officeDocument/2006/relationships/image" Target="../media/image24.png"/><Relationship Id="rId10" Type="http://schemas.openxmlformats.org/officeDocument/2006/relationships/image" Target="../media/image21.png"/><Relationship Id="rId4" Type="http://schemas.openxmlformats.org/officeDocument/2006/relationships/image" Target="../media/image27.emf"/><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8.emf"/><Relationship Id="rId5" Type="http://schemas.openxmlformats.org/officeDocument/2006/relationships/oleObject" Target="../embeddings/oleObject12.bin"/><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ECAF2142-6D06-4DA9-9345-C5B98297ECAA}"/>
              </a:ext>
            </a:extLst>
          </p:cNvPr>
          <p:cNvGraphicFramePr>
            <a:graphicFrameLocks noChangeAspect="1"/>
          </p:cNvGraphicFramePr>
          <p:nvPr>
            <p:extLst>
              <p:ext uri="{D42A27DB-BD31-4B8C-83A1-F6EECF244321}">
                <p14:modId xmlns:p14="http://schemas.microsoft.com/office/powerpoint/2010/main" val="2320313481"/>
              </p:ext>
            </p:extLst>
          </p:nvPr>
        </p:nvGraphicFramePr>
        <p:xfrm>
          <a:off x="0" y="0"/>
          <a:ext cx="4312080" cy="2440800"/>
        </p:xfrm>
        <a:graphic>
          <a:graphicData uri="http://schemas.openxmlformats.org/presentationml/2006/ole">
            <mc:AlternateContent xmlns:mc="http://schemas.openxmlformats.org/markup-compatibility/2006">
              <mc:Choice xmlns:v="urn:schemas-microsoft-com:vml" Requires="v">
                <p:oleObj spid="_x0000_s1097" name="Prism 8" r:id="rId3" imgW="5300838" imgH="3000443" progId="Prism8.Document">
                  <p:embed/>
                </p:oleObj>
              </mc:Choice>
              <mc:Fallback>
                <p:oleObj name="Prism 8" r:id="rId3" imgW="5300838" imgH="3000443" progId="Prism8.Document">
                  <p:embed/>
                  <p:pic>
                    <p:nvPicPr>
                      <p:cNvPr id="6" name="Object 5">
                        <a:extLst>
                          <a:ext uri="{FF2B5EF4-FFF2-40B4-BE49-F238E27FC236}">
                            <a16:creationId xmlns:a16="http://schemas.microsoft.com/office/drawing/2014/main" id="{ECAF2142-6D06-4DA9-9345-C5B98297ECAA}"/>
                          </a:ext>
                        </a:extLst>
                      </p:cNvPr>
                      <p:cNvPicPr/>
                      <p:nvPr/>
                    </p:nvPicPr>
                    <p:blipFill>
                      <a:blip r:embed="rId4"/>
                      <a:stretch>
                        <a:fillRect/>
                      </a:stretch>
                    </p:blipFill>
                    <p:spPr>
                      <a:xfrm>
                        <a:off x="0" y="0"/>
                        <a:ext cx="4312080" cy="2440800"/>
                      </a:xfrm>
                      <a:prstGeom prst="rect">
                        <a:avLst/>
                      </a:prstGeom>
                    </p:spPr>
                  </p:pic>
                </p:oleObj>
              </mc:Fallback>
            </mc:AlternateContent>
          </a:graphicData>
        </a:graphic>
      </p:graphicFrame>
      <p:sp>
        <p:nvSpPr>
          <p:cNvPr id="13" name="Textfeld 12">
            <a:extLst>
              <a:ext uri="{FF2B5EF4-FFF2-40B4-BE49-F238E27FC236}">
                <a16:creationId xmlns:a16="http://schemas.microsoft.com/office/drawing/2014/main" id="{5FD2AAFF-1989-FA40-AC26-65F30F9307BA}"/>
              </a:ext>
            </a:extLst>
          </p:cNvPr>
          <p:cNvSpPr txBox="1"/>
          <p:nvPr/>
        </p:nvSpPr>
        <p:spPr>
          <a:xfrm>
            <a:off x="-2755" y="19918"/>
            <a:ext cx="317716" cy="369332"/>
          </a:xfrm>
          <a:prstGeom prst="rect">
            <a:avLst/>
          </a:prstGeom>
          <a:noFill/>
        </p:spPr>
        <p:txBody>
          <a:bodyPr wrap="none" rtlCol="0">
            <a:spAutoFit/>
          </a:bodyPr>
          <a:lstStyle/>
          <a:p>
            <a:r>
              <a:rPr lang="de-AU" dirty="0"/>
              <a:t>A</a:t>
            </a:r>
          </a:p>
        </p:txBody>
      </p:sp>
      <p:sp>
        <p:nvSpPr>
          <p:cNvPr id="19" name="Textfeld 14">
            <a:extLst>
              <a:ext uri="{FF2B5EF4-FFF2-40B4-BE49-F238E27FC236}">
                <a16:creationId xmlns:a16="http://schemas.microsoft.com/office/drawing/2014/main" id="{01C4553D-303F-4263-A6BA-A1C925A494DF}"/>
              </a:ext>
            </a:extLst>
          </p:cNvPr>
          <p:cNvSpPr txBox="1"/>
          <p:nvPr/>
        </p:nvSpPr>
        <p:spPr>
          <a:xfrm>
            <a:off x="10701399" y="6488668"/>
            <a:ext cx="1490601" cy="369332"/>
          </a:xfrm>
          <a:prstGeom prst="rect">
            <a:avLst/>
          </a:prstGeom>
          <a:noFill/>
        </p:spPr>
        <p:txBody>
          <a:bodyPr wrap="none" rtlCol="0">
            <a:spAutoFit/>
          </a:bodyPr>
          <a:lstStyle/>
          <a:p>
            <a:r>
              <a:rPr lang="en-AU" dirty="0"/>
              <a:t>Supplement 2</a:t>
            </a:r>
            <a:endParaRPr lang="de-AU" dirty="0"/>
          </a:p>
        </p:txBody>
      </p:sp>
      <p:sp>
        <p:nvSpPr>
          <p:cNvPr id="24" name="Textfeld 12">
            <a:extLst>
              <a:ext uri="{FF2B5EF4-FFF2-40B4-BE49-F238E27FC236}">
                <a16:creationId xmlns:a16="http://schemas.microsoft.com/office/drawing/2014/main" id="{6B992EB7-D32F-4A0B-A1B7-FB33093E2B8D}"/>
              </a:ext>
            </a:extLst>
          </p:cNvPr>
          <p:cNvSpPr txBox="1"/>
          <p:nvPr/>
        </p:nvSpPr>
        <p:spPr>
          <a:xfrm>
            <a:off x="4267746" y="28407"/>
            <a:ext cx="317716" cy="369332"/>
          </a:xfrm>
          <a:prstGeom prst="rect">
            <a:avLst/>
          </a:prstGeom>
          <a:noFill/>
        </p:spPr>
        <p:txBody>
          <a:bodyPr wrap="none" rtlCol="0">
            <a:spAutoFit/>
          </a:bodyPr>
          <a:lstStyle/>
          <a:p>
            <a:r>
              <a:rPr lang="en-AU" dirty="0"/>
              <a:t>B</a:t>
            </a:r>
            <a:endParaRPr lang="de-AU" dirty="0"/>
          </a:p>
        </p:txBody>
      </p:sp>
      <p:sp>
        <p:nvSpPr>
          <p:cNvPr id="2" name="Rectangle 1">
            <a:extLst>
              <a:ext uri="{FF2B5EF4-FFF2-40B4-BE49-F238E27FC236}">
                <a16:creationId xmlns:a16="http://schemas.microsoft.com/office/drawing/2014/main" id="{0190ED72-3B6B-4E95-B62D-82524182B5B9}"/>
              </a:ext>
            </a:extLst>
          </p:cNvPr>
          <p:cNvSpPr/>
          <p:nvPr/>
        </p:nvSpPr>
        <p:spPr>
          <a:xfrm>
            <a:off x="2801677" y="533724"/>
            <a:ext cx="290507" cy="16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6AC4AEF7-46A2-4547-B185-98FCF4A176AC}"/>
              </a:ext>
            </a:extLst>
          </p:cNvPr>
          <p:cNvSpPr/>
          <p:nvPr/>
        </p:nvSpPr>
        <p:spPr>
          <a:xfrm>
            <a:off x="3632881" y="686124"/>
            <a:ext cx="290507" cy="16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2586DE3B-671D-4611-BC17-1F5D189C1A4D}"/>
              </a:ext>
            </a:extLst>
          </p:cNvPr>
          <p:cNvSpPr/>
          <p:nvPr/>
        </p:nvSpPr>
        <p:spPr>
          <a:xfrm>
            <a:off x="6052766" y="323716"/>
            <a:ext cx="290507" cy="165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8" name="Object 7">
            <a:extLst>
              <a:ext uri="{FF2B5EF4-FFF2-40B4-BE49-F238E27FC236}">
                <a16:creationId xmlns:a16="http://schemas.microsoft.com/office/drawing/2014/main" id="{EF3669E2-A372-4D44-9082-EEED9CCAFAAE}"/>
              </a:ext>
            </a:extLst>
          </p:cNvPr>
          <p:cNvGraphicFramePr>
            <a:graphicFrameLocks noChangeAspect="1"/>
          </p:cNvGraphicFramePr>
          <p:nvPr>
            <p:extLst>
              <p:ext uri="{D42A27DB-BD31-4B8C-83A1-F6EECF244321}">
                <p14:modId xmlns:p14="http://schemas.microsoft.com/office/powerpoint/2010/main" val="2765589211"/>
              </p:ext>
            </p:extLst>
          </p:nvPr>
        </p:nvGraphicFramePr>
        <p:xfrm>
          <a:off x="4254873" y="-25648"/>
          <a:ext cx="2822050" cy="2397600"/>
        </p:xfrm>
        <a:graphic>
          <a:graphicData uri="http://schemas.openxmlformats.org/presentationml/2006/ole">
            <mc:AlternateContent xmlns:mc="http://schemas.openxmlformats.org/markup-compatibility/2006">
              <mc:Choice xmlns:v="urn:schemas-microsoft-com:vml" Requires="v">
                <p:oleObj spid="_x0000_s1098" name="Prism 8" r:id="rId5" imgW="4116351" imgH="3497456" progId="Prism8.Document">
                  <p:embed/>
                </p:oleObj>
              </mc:Choice>
              <mc:Fallback>
                <p:oleObj name="Prism 8" r:id="rId5" imgW="4116351" imgH="3497456" progId="Prism8.Document">
                  <p:embed/>
                  <p:pic>
                    <p:nvPicPr>
                      <p:cNvPr id="8" name="Object 7">
                        <a:extLst>
                          <a:ext uri="{FF2B5EF4-FFF2-40B4-BE49-F238E27FC236}">
                            <a16:creationId xmlns:a16="http://schemas.microsoft.com/office/drawing/2014/main" id="{EF3669E2-A372-4D44-9082-EEED9CCAFAAE}"/>
                          </a:ext>
                        </a:extLst>
                      </p:cNvPr>
                      <p:cNvPicPr/>
                      <p:nvPr/>
                    </p:nvPicPr>
                    <p:blipFill>
                      <a:blip r:embed="rId6"/>
                      <a:stretch>
                        <a:fillRect/>
                      </a:stretch>
                    </p:blipFill>
                    <p:spPr>
                      <a:xfrm>
                        <a:off x="4254873" y="-25648"/>
                        <a:ext cx="2822050" cy="2397600"/>
                      </a:xfrm>
                      <a:prstGeom prst="rect">
                        <a:avLst/>
                      </a:prstGeom>
                    </p:spPr>
                  </p:pic>
                </p:oleObj>
              </mc:Fallback>
            </mc:AlternateContent>
          </a:graphicData>
        </a:graphic>
      </p:graphicFrame>
      <p:sp>
        <p:nvSpPr>
          <p:cNvPr id="17" name="Textfeld 12">
            <a:extLst>
              <a:ext uri="{FF2B5EF4-FFF2-40B4-BE49-F238E27FC236}">
                <a16:creationId xmlns:a16="http://schemas.microsoft.com/office/drawing/2014/main" id="{D855FB31-018A-48EE-9723-247B357798CD}"/>
              </a:ext>
            </a:extLst>
          </p:cNvPr>
          <p:cNvSpPr txBox="1"/>
          <p:nvPr/>
        </p:nvSpPr>
        <p:spPr>
          <a:xfrm>
            <a:off x="-2755" y="2654082"/>
            <a:ext cx="317716" cy="369332"/>
          </a:xfrm>
          <a:prstGeom prst="rect">
            <a:avLst/>
          </a:prstGeom>
          <a:noFill/>
        </p:spPr>
        <p:txBody>
          <a:bodyPr wrap="none" rtlCol="0">
            <a:spAutoFit/>
          </a:bodyPr>
          <a:lstStyle/>
          <a:p>
            <a:r>
              <a:rPr lang="en-AU" dirty="0"/>
              <a:t>C</a:t>
            </a:r>
            <a:endParaRPr lang="de-AU" dirty="0"/>
          </a:p>
        </p:txBody>
      </p:sp>
      <p:graphicFrame>
        <p:nvGraphicFramePr>
          <p:cNvPr id="18" name="Object 17">
            <a:extLst>
              <a:ext uri="{FF2B5EF4-FFF2-40B4-BE49-F238E27FC236}">
                <a16:creationId xmlns:a16="http://schemas.microsoft.com/office/drawing/2014/main" id="{2DF9FDD4-DB58-4C6E-BC82-3D94C8E0D4B2}"/>
              </a:ext>
            </a:extLst>
          </p:cNvPr>
          <p:cNvGraphicFramePr>
            <a:graphicFrameLocks noChangeAspect="1"/>
          </p:cNvGraphicFramePr>
          <p:nvPr>
            <p:extLst>
              <p:ext uri="{D42A27DB-BD31-4B8C-83A1-F6EECF244321}">
                <p14:modId xmlns:p14="http://schemas.microsoft.com/office/powerpoint/2010/main" val="1886986005"/>
              </p:ext>
            </p:extLst>
          </p:nvPr>
        </p:nvGraphicFramePr>
        <p:xfrm>
          <a:off x="277246" y="2718297"/>
          <a:ext cx="2086260" cy="2044800"/>
        </p:xfrm>
        <a:graphic>
          <a:graphicData uri="http://schemas.openxmlformats.org/presentationml/2006/ole">
            <mc:AlternateContent xmlns:mc="http://schemas.openxmlformats.org/markup-compatibility/2006">
              <mc:Choice xmlns:v="urn:schemas-microsoft-com:vml" Requires="v">
                <p:oleObj spid="_x0000_s1099" name="Prism 8" r:id="rId7" imgW="3755135" imgH="3680414" progId="Prism8.Document">
                  <p:embed/>
                </p:oleObj>
              </mc:Choice>
              <mc:Fallback>
                <p:oleObj name="Prism 8" r:id="rId7" imgW="3755135" imgH="3680414" progId="Prism8.Document">
                  <p:embed/>
                  <p:pic>
                    <p:nvPicPr>
                      <p:cNvPr id="9" name="Object 8">
                        <a:extLst>
                          <a:ext uri="{FF2B5EF4-FFF2-40B4-BE49-F238E27FC236}">
                            <a16:creationId xmlns:a16="http://schemas.microsoft.com/office/drawing/2014/main" id="{39254CA4-DF84-4B38-A421-15ADE3D70CF1}"/>
                          </a:ext>
                        </a:extLst>
                      </p:cNvPr>
                      <p:cNvPicPr/>
                      <p:nvPr/>
                    </p:nvPicPr>
                    <p:blipFill>
                      <a:blip r:embed="rId8"/>
                      <a:stretch>
                        <a:fillRect/>
                      </a:stretch>
                    </p:blipFill>
                    <p:spPr>
                      <a:xfrm>
                        <a:off x="277246" y="2718297"/>
                        <a:ext cx="2086260" cy="204480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8D6E5E39-179A-4BD2-88C6-92C05F7D7C78}"/>
              </a:ext>
            </a:extLst>
          </p:cNvPr>
          <p:cNvGraphicFramePr>
            <a:graphicFrameLocks noChangeAspect="1"/>
          </p:cNvGraphicFramePr>
          <p:nvPr>
            <p:extLst>
              <p:ext uri="{D42A27DB-BD31-4B8C-83A1-F6EECF244321}">
                <p14:modId xmlns:p14="http://schemas.microsoft.com/office/powerpoint/2010/main" val="2455377753"/>
              </p:ext>
            </p:extLst>
          </p:nvPr>
        </p:nvGraphicFramePr>
        <p:xfrm>
          <a:off x="2083476" y="2722517"/>
          <a:ext cx="2137425" cy="2044800"/>
        </p:xfrm>
        <a:graphic>
          <a:graphicData uri="http://schemas.openxmlformats.org/presentationml/2006/ole">
            <mc:AlternateContent xmlns:mc="http://schemas.openxmlformats.org/markup-compatibility/2006">
              <mc:Choice xmlns:v="urn:schemas-microsoft-com:vml" Requires="v">
                <p:oleObj spid="_x0000_s1100" name="Prism 8" r:id="rId9" imgW="3846610" imgH="3680414" progId="Prism8.Document">
                  <p:embed/>
                </p:oleObj>
              </mc:Choice>
              <mc:Fallback>
                <p:oleObj name="Prism 8" r:id="rId9" imgW="3846610" imgH="3680414" progId="Prism8.Document">
                  <p:embed/>
                  <p:pic>
                    <p:nvPicPr>
                      <p:cNvPr id="14" name="Object 13">
                        <a:extLst>
                          <a:ext uri="{FF2B5EF4-FFF2-40B4-BE49-F238E27FC236}">
                            <a16:creationId xmlns:a16="http://schemas.microsoft.com/office/drawing/2014/main" id="{794142F9-05E5-47A7-995D-EB9DAD0CBF78}"/>
                          </a:ext>
                        </a:extLst>
                      </p:cNvPr>
                      <p:cNvPicPr/>
                      <p:nvPr/>
                    </p:nvPicPr>
                    <p:blipFill>
                      <a:blip r:embed="rId10"/>
                      <a:stretch>
                        <a:fillRect/>
                      </a:stretch>
                    </p:blipFill>
                    <p:spPr>
                      <a:xfrm>
                        <a:off x="2083476" y="2722517"/>
                        <a:ext cx="2137425" cy="204480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BCD41A8F-0953-4EC2-9313-B14CD5E6CCE6}"/>
              </a:ext>
            </a:extLst>
          </p:cNvPr>
          <p:cNvGraphicFramePr>
            <a:graphicFrameLocks noChangeAspect="1"/>
          </p:cNvGraphicFramePr>
          <p:nvPr>
            <p:extLst>
              <p:ext uri="{D42A27DB-BD31-4B8C-83A1-F6EECF244321}">
                <p14:modId xmlns:p14="http://schemas.microsoft.com/office/powerpoint/2010/main" val="1070459509"/>
              </p:ext>
            </p:extLst>
          </p:nvPr>
        </p:nvGraphicFramePr>
        <p:xfrm>
          <a:off x="3934679" y="2721316"/>
          <a:ext cx="2188589" cy="2044800"/>
        </p:xfrm>
        <a:graphic>
          <a:graphicData uri="http://schemas.openxmlformats.org/presentationml/2006/ole">
            <mc:AlternateContent xmlns:mc="http://schemas.openxmlformats.org/markup-compatibility/2006">
              <mc:Choice xmlns:v="urn:schemas-microsoft-com:vml" Requires="v">
                <p:oleObj spid="_x0000_s1101" name="Prism 8" r:id="rId11" imgW="3938084" imgH="3680414" progId="Prism8.Document">
                  <p:embed/>
                </p:oleObj>
              </mc:Choice>
              <mc:Fallback>
                <p:oleObj name="Prism 8" r:id="rId11" imgW="3938084" imgH="3680414" progId="Prism8.Document">
                  <p:embed/>
                  <p:pic>
                    <p:nvPicPr>
                      <p:cNvPr id="23" name="Object 22">
                        <a:extLst>
                          <a:ext uri="{FF2B5EF4-FFF2-40B4-BE49-F238E27FC236}">
                            <a16:creationId xmlns:a16="http://schemas.microsoft.com/office/drawing/2014/main" id="{C48C4CB7-DCB7-4659-8852-2FBA992B1578}"/>
                          </a:ext>
                        </a:extLst>
                      </p:cNvPr>
                      <p:cNvPicPr/>
                      <p:nvPr/>
                    </p:nvPicPr>
                    <p:blipFill>
                      <a:blip r:embed="rId12"/>
                      <a:stretch>
                        <a:fillRect/>
                      </a:stretch>
                    </p:blipFill>
                    <p:spPr>
                      <a:xfrm>
                        <a:off x="3934679" y="2721316"/>
                        <a:ext cx="2188589" cy="204480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5B78DEB3-B156-4551-94E3-ACFF8045DBF5}"/>
              </a:ext>
            </a:extLst>
          </p:cNvPr>
          <p:cNvGraphicFramePr>
            <a:graphicFrameLocks noChangeAspect="1"/>
          </p:cNvGraphicFramePr>
          <p:nvPr>
            <p:extLst>
              <p:ext uri="{D42A27DB-BD31-4B8C-83A1-F6EECF244321}">
                <p14:modId xmlns:p14="http://schemas.microsoft.com/office/powerpoint/2010/main" val="2077269297"/>
              </p:ext>
            </p:extLst>
          </p:nvPr>
        </p:nvGraphicFramePr>
        <p:xfrm>
          <a:off x="5826464" y="2718586"/>
          <a:ext cx="2137425" cy="2044800"/>
        </p:xfrm>
        <a:graphic>
          <a:graphicData uri="http://schemas.openxmlformats.org/presentationml/2006/ole">
            <mc:AlternateContent xmlns:mc="http://schemas.openxmlformats.org/markup-compatibility/2006">
              <mc:Choice xmlns:v="urn:schemas-microsoft-com:vml" Requires="v">
                <p:oleObj spid="_x0000_s1102" name="Prism 8" r:id="rId13" imgW="3846610" imgH="3680414" progId="Prism8.Document">
                  <p:embed/>
                </p:oleObj>
              </mc:Choice>
              <mc:Fallback>
                <p:oleObj name="Prism 8" r:id="rId13" imgW="3846610" imgH="3680414" progId="Prism8.Document">
                  <p:embed/>
                  <p:pic>
                    <p:nvPicPr>
                      <p:cNvPr id="25" name="Object 24">
                        <a:extLst>
                          <a:ext uri="{FF2B5EF4-FFF2-40B4-BE49-F238E27FC236}">
                            <a16:creationId xmlns:a16="http://schemas.microsoft.com/office/drawing/2014/main" id="{280BE5B8-1B98-4DE9-819B-2B3DCF83A1EE}"/>
                          </a:ext>
                        </a:extLst>
                      </p:cNvPr>
                      <p:cNvPicPr/>
                      <p:nvPr/>
                    </p:nvPicPr>
                    <p:blipFill>
                      <a:blip r:embed="rId14"/>
                      <a:stretch>
                        <a:fillRect/>
                      </a:stretch>
                    </p:blipFill>
                    <p:spPr>
                      <a:xfrm>
                        <a:off x="5826464" y="2718586"/>
                        <a:ext cx="2137425" cy="2044800"/>
                      </a:xfrm>
                      <a:prstGeom prst="rect">
                        <a:avLst/>
                      </a:prstGeom>
                    </p:spPr>
                  </p:pic>
                </p:oleObj>
              </mc:Fallback>
            </mc:AlternateContent>
          </a:graphicData>
        </a:graphic>
      </p:graphicFrame>
    </p:spTree>
    <p:extLst>
      <p:ext uri="{BB962C8B-B14F-4D97-AF65-F5344CB8AC3E}">
        <p14:creationId xmlns:p14="http://schemas.microsoft.com/office/powerpoint/2010/main" val="1220679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FCC9483A-4AF0-4321-9C63-2F5CE948299E}"/>
              </a:ext>
            </a:extLst>
          </p:cNvPr>
          <p:cNvGraphicFramePr>
            <a:graphicFrameLocks noChangeAspect="1"/>
          </p:cNvGraphicFramePr>
          <p:nvPr>
            <p:extLst>
              <p:ext uri="{D42A27DB-BD31-4B8C-83A1-F6EECF244321}">
                <p14:modId xmlns:p14="http://schemas.microsoft.com/office/powerpoint/2010/main" val="4043648797"/>
              </p:ext>
            </p:extLst>
          </p:nvPr>
        </p:nvGraphicFramePr>
        <p:xfrm>
          <a:off x="6166855" y="3391800"/>
          <a:ext cx="3326069" cy="1674079"/>
        </p:xfrm>
        <a:graphic>
          <a:graphicData uri="http://schemas.openxmlformats.org/presentationml/2006/ole">
            <mc:AlternateContent xmlns:mc="http://schemas.openxmlformats.org/markup-compatibility/2006">
              <mc:Choice xmlns:v="urn:schemas-microsoft-com:vml" Requires="v">
                <p:oleObj spid="_x0000_s2097" name="Prism 8" r:id="rId3" imgW="4541671" imgH="2285538" progId="Prism8.Document">
                  <p:embed/>
                </p:oleObj>
              </mc:Choice>
              <mc:Fallback>
                <p:oleObj name="Prism 8" r:id="rId3" imgW="4541671" imgH="2285538" progId="Prism8.Document">
                  <p:embed/>
                  <p:pic>
                    <p:nvPicPr>
                      <p:cNvPr id="0" name=""/>
                      <p:cNvPicPr/>
                      <p:nvPr/>
                    </p:nvPicPr>
                    <p:blipFill>
                      <a:blip r:embed="rId4"/>
                      <a:stretch>
                        <a:fillRect/>
                      </a:stretch>
                    </p:blipFill>
                    <p:spPr>
                      <a:xfrm>
                        <a:off x="6166855" y="3391800"/>
                        <a:ext cx="3326069" cy="1674079"/>
                      </a:xfrm>
                      <a:prstGeom prst="rect">
                        <a:avLst/>
                      </a:prstGeom>
                    </p:spPr>
                  </p:pic>
                </p:oleObj>
              </mc:Fallback>
            </mc:AlternateContent>
          </a:graphicData>
        </a:graphic>
      </p:graphicFrame>
      <p:graphicFrame>
        <p:nvGraphicFramePr>
          <p:cNvPr id="49" name="Object 48">
            <a:extLst>
              <a:ext uri="{FF2B5EF4-FFF2-40B4-BE49-F238E27FC236}">
                <a16:creationId xmlns:a16="http://schemas.microsoft.com/office/drawing/2014/main" id="{B8421450-0106-4275-8E87-1F1650145818}"/>
              </a:ext>
            </a:extLst>
          </p:cNvPr>
          <p:cNvGraphicFramePr>
            <a:graphicFrameLocks noChangeAspect="1"/>
          </p:cNvGraphicFramePr>
          <p:nvPr>
            <p:extLst>
              <p:ext uri="{D42A27DB-BD31-4B8C-83A1-F6EECF244321}">
                <p14:modId xmlns:p14="http://schemas.microsoft.com/office/powerpoint/2010/main" val="1808159466"/>
              </p:ext>
            </p:extLst>
          </p:nvPr>
        </p:nvGraphicFramePr>
        <p:xfrm>
          <a:off x="134635" y="3380008"/>
          <a:ext cx="2096352" cy="1693071"/>
        </p:xfrm>
        <a:graphic>
          <a:graphicData uri="http://schemas.openxmlformats.org/presentationml/2006/ole">
            <mc:AlternateContent xmlns:mc="http://schemas.openxmlformats.org/markup-compatibility/2006">
              <mc:Choice xmlns:v="urn:schemas-microsoft-com:vml" Requires="v">
                <p:oleObj spid="_x0000_s2098" name="Prism 8" r:id="rId5" imgW="2831027" imgH="2285538" progId="Prism8.Document">
                  <p:embed/>
                </p:oleObj>
              </mc:Choice>
              <mc:Fallback>
                <p:oleObj name="Prism 8" r:id="rId5" imgW="2831027" imgH="2285538" progId="Prism8.Document">
                  <p:embed/>
                  <p:pic>
                    <p:nvPicPr>
                      <p:cNvPr id="2" name="Object 1">
                        <a:extLst>
                          <a:ext uri="{FF2B5EF4-FFF2-40B4-BE49-F238E27FC236}">
                            <a16:creationId xmlns:a16="http://schemas.microsoft.com/office/drawing/2014/main" id="{7B0C9A6F-B787-40A6-8D3E-8CBA7158D305}"/>
                          </a:ext>
                        </a:extLst>
                      </p:cNvPr>
                      <p:cNvPicPr/>
                      <p:nvPr/>
                    </p:nvPicPr>
                    <p:blipFill>
                      <a:blip r:embed="rId6"/>
                      <a:stretch>
                        <a:fillRect/>
                      </a:stretch>
                    </p:blipFill>
                    <p:spPr>
                      <a:xfrm>
                        <a:off x="134635" y="3380008"/>
                        <a:ext cx="2096352" cy="1693071"/>
                      </a:xfrm>
                      <a:prstGeom prst="rect">
                        <a:avLst/>
                      </a:prstGeom>
                    </p:spPr>
                  </p:pic>
                </p:oleObj>
              </mc:Fallback>
            </mc:AlternateContent>
          </a:graphicData>
        </a:graphic>
      </p:graphicFrame>
      <p:graphicFrame>
        <p:nvGraphicFramePr>
          <p:cNvPr id="48" name="Object 47">
            <a:extLst>
              <a:ext uri="{FF2B5EF4-FFF2-40B4-BE49-F238E27FC236}">
                <a16:creationId xmlns:a16="http://schemas.microsoft.com/office/drawing/2014/main" id="{0219A918-6E2E-4A21-AFC0-D09B2F505BD5}"/>
              </a:ext>
            </a:extLst>
          </p:cNvPr>
          <p:cNvGraphicFramePr>
            <a:graphicFrameLocks noChangeAspect="1"/>
          </p:cNvGraphicFramePr>
          <p:nvPr>
            <p:extLst>
              <p:ext uri="{D42A27DB-BD31-4B8C-83A1-F6EECF244321}">
                <p14:modId xmlns:p14="http://schemas.microsoft.com/office/powerpoint/2010/main" val="3588280721"/>
              </p:ext>
            </p:extLst>
          </p:nvPr>
        </p:nvGraphicFramePr>
        <p:xfrm>
          <a:off x="2167661" y="3381581"/>
          <a:ext cx="2096352" cy="1693071"/>
        </p:xfrm>
        <a:graphic>
          <a:graphicData uri="http://schemas.openxmlformats.org/presentationml/2006/ole">
            <mc:AlternateContent xmlns:mc="http://schemas.openxmlformats.org/markup-compatibility/2006">
              <mc:Choice xmlns:v="urn:schemas-microsoft-com:vml" Requires="v">
                <p:oleObj spid="_x0000_s2099" name="Prism 8" r:id="rId7" imgW="2831027" imgH="2285538" progId="Prism8.Document">
                  <p:embed/>
                </p:oleObj>
              </mc:Choice>
              <mc:Fallback>
                <p:oleObj name="Prism 8" r:id="rId7" imgW="2831027" imgH="2285538" progId="Prism8.Document">
                  <p:embed/>
                  <p:pic>
                    <p:nvPicPr>
                      <p:cNvPr id="32" name="Object 31">
                        <a:extLst>
                          <a:ext uri="{FF2B5EF4-FFF2-40B4-BE49-F238E27FC236}">
                            <a16:creationId xmlns:a16="http://schemas.microsoft.com/office/drawing/2014/main" id="{F5186978-B3B3-4BCD-81A4-F8738EC2530A}"/>
                          </a:ext>
                        </a:extLst>
                      </p:cNvPr>
                      <p:cNvPicPr/>
                      <p:nvPr/>
                    </p:nvPicPr>
                    <p:blipFill>
                      <a:blip r:embed="rId8"/>
                      <a:stretch>
                        <a:fillRect/>
                      </a:stretch>
                    </p:blipFill>
                    <p:spPr>
                      <a:xfrm>
                        <a:off x="2167661" y="3381581"/>
                        <a:ext cx="2096352" cy="1693071"/>
                      </a:xfrm>
                      <a:prstGeom prst="rect">
                        <a:avLst/>
                      </a:prstGeom>
                    </p:spPr>
                  </p:pic>
                </p:oleObj>
              </mc:Fallback>
            </mc:AlternateContent>
          </a:graphicData>
        </a:graphic>
      </p:graphicFrame>
      <p:sp>
        <p:nvSpPr>
          <p:cNvPr id="47" name="TextBox 46">
            <a:extLst>
              <a:ext uri="{FF2B5EF4-FFF2-40B4-BE49-F238E27FC236}">
                <a16:creationId xmlns:a16="http://schemas.microsoft.com/office/drawing/2014/main" id="{8F4DA2A0-44E0-418D-A1F6-BEB2E0E8FB61}"/>
              </a:ext>
            </a:extLst>
          </p:cNvPr>
          <p:cNvSpPr txBox="1"/>
          <p:nvPr/>
        </p:nvSpPr>
        <p:spPr>
          <a:xfrm>
            <a:off x="7353689" y="3290190"/>
            <a:ext cx="1094332" cy="461665"/>
          </a:xfrm>
          <a:prstGeom prst="rect">
            <a:avLst/>
          </a:prstGeom>
          <a:noFill/>
        </p:spPr>
        <p:txBody>
          <a:bodyPr wrap="square" rtlCol="0">
            <a:spAutoFit/>
          </a:bodyPr>
          <a:lstStyle/>
          <a:p>
            <a:r>
              <a:rPr lang="en-AU" sz="1200" dirty="0"/>
              <a:t>PDK1</a:t>
            </a:r>
          </a:p>
          <a:p>
            <a:r>
              <a:rPr lang="en-AU" sz="1200" dirty="0"/>
              <a:t>(P-Ser241)</a:t>
            </a:r>
          </a:p>
        </p:txBody>
      </p:sp>
      <p:graphicFrame>
        <p:nvGraphicFramePr>
          <p:cNvPr id="51" name="Object 50">
            <a:extLst>
              <a:ext uri="{FF2B5EF4-FFF2-40B4-BE49-F238E27FC236}">
                <a16:creationId xmlns:a16="http://schemas.microsoft.com/office/drawing/2014/main" id="{5EBD4E02-ADFD-4223-9A22-D9FD19D09FEE}"/>
              </a:ext>
            </a:extLst>
          </p:cNvPr>
          <p:cNvGraphicFramePr>
            <a:graphicFrameLocks noChangeAspect="1"/>
          </p:cNvGraphicFramePr>
          <p:nvPr>
            <p:extLst>
              <p:ext uri="{D42A27DB-BD31-4B8C-83A1-F6EECF244321}">
                <p14:modId xmlns:p14="http://schemas.microsoft.com/office/powerpoint/2010/main" val="2107901524"/>
              </p:ext>
            </p:extLst>
          </p:nvPr>
        </p:nvGraphicFramePr>
        <p:xfrm>
          <a:off x="4214107" y="3389177"/>
          <a:ext cx="2096352" cy="1693071"/>
        </p:xfrm>
        <a:graphic>
          <a:graphicData uri="http://schemas.openxmlformats.org/presentationml/2006/ole">
            <mc:AlternateContent xmlns:mc="http://schemas.openxmlformats.org/markup-compatibility/2006">
              <mc:Choice xmlns:v="urn:schemas-microsoft-com:vml" Requires="v">
                <p:oleObj spid="_x0000_s2100" name="Prism 8" r:id="rId9" imgW="2831027" imgH="2285538" progId="Prism8.Document">
                  <p:embed/>
                </p:oleObj>
              </mc:Choice>
              <mc:Fallback>
                <p:oleObj name="Prism 8" r:id="rId9" imgW="2831027" imgH="2285538" progId="Prism8.Document">
                  <p:embed/>
                  <p:pic>
                    <p:nvPicPr>
                      <p:cNvPr id="4" name="Object 3">
                        <a:extLst>
                          <a:ext uri="{FF2B5EF4-FFF2-40B4-BE49-F238E27FC236}">
                            <a16:creationId xmlns:a16="http://schemas.microsoft.com/office/drawing/2014/main" id="{4D818CF7-3799-4371-80FD-CC8A73AFE180}"/>
                          </a:ext>
                        </a:extLst>
                      </p:cNvPr>
                      <p:cNvPicPr/>
                      <p:nvPr/>
                    </p:nvPicPr>
                    <p:blipFill>
                      <a:blip r:embed="rId10"/>
                      <a:stretch>
                        <a:fillRect/>
                      </a:stretch>
                    </p:blipFill>
                    <p:spPr>
                      <a:xfrm>
                        <a:off x="4214107" y="3389177"/>
                        <a:ext cx="2096352" cy="1693071"/>
                      </a:xfrm>
                      <a:prstGeom prst="rect">
                        <a:avLst/>
                      </a:prstGeom>
                    </p:spPr>
                  </p:pic>
                </p:oleObj>
              </mc:Fallback>
            </mc:AlternateContent>
          </a:graphicData>
        </a:graphic>
      </p:graphicFrame>
      <p:sp>
        <p:nvSpPr>
          <p:cNvPr id="10" name="Textfeld 12">
            <a:extLst>
              <a:ext uri="{FF2B5EF4-FFF2-40B4-BE49-F238E27FC236}">
                <a16:creationId xmlns:a16="http://schemas.microsoft.com/office/drawing/2014/main" id="{36EC7232-4D21-42B8-ACEE-4506F2E2E547}"/>
              </a:ext>
            </a:extLst>
          </p:cNvPr>
          <p:cNvSpPr txBox="1"/>
          <p:nvPr/>
        </p:nvSpPr>
        <p:spPr>
          <a:xfrm>
            <a:off x="3550" y="-4136"/>
            <a:ext cx="327334" cy="369332"/>
          </a:xfrm>
          <a:prstGeom prst="rect">
            <a:avLst/>
          </a:prstGeom>
          <a:noFill/>
        </p:spPr>
        <p:txBody>
          <a:bodyPr wrap="none" rtlCol="0">
            <a:spAutoFit/>
          </a:bodyPr>
          <a:lstStyle/>
          <a:p>
            <a:r>
              <a:rPr lang="en-AU" dirty="0"/>
              <a:t>D</a:t>
            </a:r>
            <a:endParaRPr lang="de-AU" dirty="0"/>
          </a:p>
        </p:txBody>
      </p:sp>
      <p:pic>
        <p:nvPicPr>
          <p:cNvPr id="17" name="Grafik 4">
            <a:extLst>
              <a:ext uri="{FF2B5EF4-FFF2-40B4-BE49-F238E27FC236}">
                <a16:creationId xmlns:a16="http://schemas.microsoft.com/office/drawing/2014/main" id="{9252877B-52AC-41D1-AAAB-358DB50848B8}"/>
              </a:ext>
            </a:extLst>
          </p:cNvPr>
          <p:cNvPicPr>
            <a:picLocks noChangeAspect="1"/>
          </p:cNvPicPr>
          <p:nvPr/>
        </p:nvPicPr>
        <p:blipFill rotWithShape="1">
          <a:blip r:embed="rId11">
            <a:extLst>
              <a:ext uri="{28A0092B-C50C-407E-A947-70E740481C1C}">
                <a14:useLocalDpi xmlns:a14="http://schemas.microsoft.com/office/drawing/2010/main" val="0"/>
              </a:ext>
            </a:extLst>
          </a:blip>
          <a:srcRect l="19224" t="19967" r="65680" b="58594"/>
          <a:stretch/>
        </p:blipFill>
        <p:spPr>
          <a:xfrm rot="16200000">
            <a:off x="527446" y="211544"/>
            <a:ext cx="1430303" cy="1729307"/>
          </a:xfrm>
          <a:prstGeom prst="rect">
            <a:avLst/>
          </a:prstGeom>
          <a:ln>
            <a:solidFill>
              <a:schemeClr val="tx1"/>
            </a:solidFill>
          </a:ln>
        </p:spPr>
      </p:pic>
      <p:pic>
        <p:nvPicPr>
          <p:cNvPr id="18" name="Grafik 5">
            <a:extLst>
              <a:ext uri="{FF2B5EF4-FFF2-40B4-BE49-F238E27FC236}">
                <a16:creationId xmlns:a16="http://schemas.microsoft.com/office/drawing/2014/main" id="{4C8A4611-0431-4349-B6AC-7925DCC39130}"/>
              </a:ext>
            </a:extLst>
          </p:cNvPr>
          <p:cNvPicPr>
            <a:picLocks noChangeAspect="1"/>
          </p:cNvPicPr>
          <p:nvPr/>
        </p:nvPicPr>
        <p:blipFill rotWithShape="1">
          <a:blip r:embed="rId11">
            <a:extLst>
              <a:ext uri="{28A0092B-C50C-407E-A947-70E740481C1C}">
                <a14:useLocalDpi xmlns:a14="http://schemas.microsoft.com/office/drawing/2010/main" val="0"/>
              </a:ext>
            </a:extLst>
          </a:blip>
          <a:srcRect l="48975" t="19527" r="35930" b="59034"/>
          <a:stretch/>
        </p:blipFill>
        <p:spPr>
          <a:xfrm rot="16200000">
            <a:off x="2428667" y="206821"/>
            <a:ext cx="1430303" cy="1729305"/>
          </a:xfrm>
          <a:prstGeom prst="rect">
            <a:avLst/>
          </a:prstGeom>
          <a:ln>
            <a:solidFill>
              <a:schemeClr val="tx1"/>
            </a:solidFill>
          </a:ln>
        </p:spPr>
      </p:pic>
      <p:pic>
        <p:nvPicPr>
          <p:cNvPr id="20" name="Grafik 6">
            <a:extLst>
              <a:ext uri="{FF2B5EF4-FFF2-40B4-BE49-F238E27FC236}">
                <a16:creationId xmlns:a16="http://schemas.microsoft.com/office/drawing/2014/main" id="{2C836F52-7E50-4680-96F0-1E314075F7E3}"/>
              </a:ext>
            </a:extLst>
          </p:cNvPr>
          <p:cNvPicPr>
            <a:picLocks noChangeAspect="1"/>
          </p:cNvPicPr>
          <p:nvPr/>
        </p:nvPicPr>
        <p:blipFill rotWithShape="1">
          <a:blip r:embed="rId12"/>
          <a:srcRect r="4010" b="22697"/>
          <a:stretch/>
        </p:blipFill>
        <p:spPr>
          <a:xfrm rot="5400000">
            <a:off x="7259907" y="2628274"/>
            <a:ext cx="6248195" cy="1584659"/>
          </a:xfrm>
          <a:prstGeom prst="rect">
            <a:avLst/>
          </a:prstGeom>
        </p:spPr>
      </p:pic>
      <p:pic>
        <p:nvPicPr>
          <p:cNvPr id="21" name="Grafik 3">
            <a:extLst>
              <a:ext uri="{FF2B5EF4-FFF2-40B4-BE49-F238E27FC236}">
                <a16:creationId xmlns:a16="http://schemas.microsoft.com/office/drawing/2014/main" id="{CF7317F4-01C0-450E-8F99-F96AD6CF87FE}"/>
              </a:ext>
            </a:extLst>
          </p:cNvPr>
          <p:cNvPicPr>
            <a:picLocks noChangeAspect="1"/>
          </p:cNvPicPr>
          <p:nvPr/>
        </p:nvPicPr>
        <p:blipFill rotWithShape="1">
          <a:blip r:embed="rId13">
            <a:extLst>
              <a:ext uri="{28A0092B-C50C-407E-A947-70E740481C1C}">
                <a14:useLocalDpi xmlns:a14="http://schemas.microsoft.com/office/drawing/2010/main" val="0"/>
              </a:ext>
            </a:extLst>
          </a:blip>
          <a:srcRect l="3530" r="4478" b="8504"/>
          <a:stretch/>
        </p:blipFill>
        <p:spPr>
          <a:xfrm>
            <a:off x="367128" y="1852325"/>
            <a:ext cx="1729306" cy="1430304"/>
          </a:xfrm>
          <a:prstGeom prst="rect">
            <a:avLst/>
          </a:prstGeom>
          <a:ln>
            <a:solidFill>
              <a:schemeClr val="tx1"/>
            </a:solidFill>
          </a:ln>
        </p:spPr>
      </p:pic>
      <p:pic>
        <p:nvPicPr>
          <p:cNvPr id="22" name="Grafik 11" descr="Ein Bild, das Fern, Durchschlag enthält.&#10;&#10;Automatisch generierte Beschreibung">
            <a:extLst>
              <a:ext uri="{FF2B5EF4-FFF2-40B4-BE49-F238E27FC236}">
                <a16:creationId xmlns:a16="http://schemas.microsoft.com/office/drawing/2014/main" id="{0B3359BC-57EA-4AB2-BB22-735833561BF3}"/>
              </a:ext>
            </a:extLst>
          </p:cNvPr>
          <p:cNvPicPr>
            <a:picLocks noChangeAspect="1"/>
          </p:cNvPicPr>
          <p:nvPr/>
        </p:nvPicPr>
        <p:blipFill rotWithShape="1">
          <a:blip r:embed="rId14">
            <a:extLst>
              <a:ext uri="{28A0092B-C50C-407E-A947-70E740481C1C}">
                <a14:useLocalDpi xmlns:a14="http://schemas.microsoft.com/office/drawing/2010/main" val="0"/>
              </a:ext>
            </a:extLst>
          </a:blip>
          <a:srcRect l="8359" t="1" b="5244"/>
          <a:stretch/>
        </p:blipFill>
        <p:spPr>
          <a:xfrm>
            <a:off x="2279165" y="1844090"/>
            <a:ext cx="1729306" cy="1430303"/>
          </a:xfrm>
          <a:prstGeom prst="rect">
            <a:avLst/>
          </a:prstGeom>
          <a:ln>
            <a:solidFill>
              <a:schemeClr val="tx1"/>
            </a:solidFill>
          </a:ln>
        </p:spPr>
      </p:pic>
      <p:pic>
        <p:nvPicPr>
          <p:cNvPr id="26" name="Grafik 13" descr="Ein Bild, das Fern, Elektronik, Video, Monitor enthält.&#10;&#10;Automatisch generierte Beschreibung">
            <a:extLst>
              <a:ext uri="{FF2B5EF4-FFF2-40B4-BE49-F238E27FC236}">
                <a16:creationId xmlns:a16="http://schemas.microsoft.com/office/drawing/2014/main" id="{0DFF8049-F77F-4148-B134-B8B66B60D7BE}"/>
              </a:ext>
            </a:extLst>
          </p:cNvPr>
          <p:cNvPicPr>
            <a:picLocks noChangeAspect="1"/>
          </p:cNvPicPr>
          <p:nvPr/>
        </p:nvPicPr>
        <p:blipFill rotWithShape="1">
          <a:blip r:embed="rId15">
            <a:extLst>
              <a:ext uri="{28A0092B-C50C-407E-A947-70E740481C1C}">
                <a14:useLocalDpi xmlns:a14="http://schemas.microsoft.com/office/drawing/2010/main" val="0"/>
              </a:ext>
            </a:extLst>
          </a:blip>
          <a:srcRect l="6783" t="7510" r="7538" b="28847"/>
          <a:stretch/>
        </p:blipFill>
        <p:spPr>
          <a:xfrm>
            <a:off x="4482179" y="328603"/>
            <a:ext cx="1729306" cy="1358710"/>
          </a:xfrm>
          <a:prstGeom prst="rect">
            <a:avLst/>
          </a:prstGeom>
          <a:ln>
            <a:solidFill>
              <a:schemeClr val="tx1"/>
            </a:solidFill>
          </a:ln>
        </p:spPr>
      </p:pic>
      <p:pic>
        <p:nvPicPr>
          <p:cNvPr id="27" name="Grafik 15">
            <a:extLst>
              <a:ext uri="{FF2B5EF4-FFF2-40B4-BE49-F238E27FC236}">
                <a16:creationId xmlns:a16="http://schemas.microsoft.com/office/drawing/2014/main" id="{5436CE87-AA78-40A3-845E-224C233F9C9B}"/>
              </a:ext>
            </a:extLst>
          </p:cNvPr>
          <p:cNvPicPr>
            <a:picLocks noChangeAspect="1"/>
          </p:cNvPicPr>
          <p:nvPr/>
        </p:nvPicPr>
        <p:blipFill rotWithShape="1">
          <a:blip r:embed="rId16">
            <a:extLst>
              <a:ext uri="{28A0092B-C50C-407E-A947-70E740481C1C}">
                <a14:useLocalDpi xmlns:a14="http://schemas.microsoft.com/office/drawing/2010/main" val="0"/>
              </a:ext>
            </a:extLst>
          </a:blip>
          <a:srcRect l="8637" t="9859" r="3931" b="26498"/>
          <a:stretch/>
        </p:blipFill>
        <p:spPr>
          <a:xfrm>
            <a:off x="6381030" y="320720"/>
            <a:ext cx="1729307" cy="1358710"/>
          </a:xfrm>
          <a:prstGeom prst="rect">
            <a:avLst/>
          </a:prstGeom>
          <a:ln>
            <a:solidFill>
              <a:schemeClr val="tx1"/>
            </a:solidFill>
          </a:ln>
        </p:spPr>
      </p:pic>
      <p:pic>
        <p:nvPicPr>
          <p:cNvPr id="28" name="Grafik 17" descr="Ein Bild, das Monitor, Fern, Computer, Video enthält.&#10;&#10;Automatisch generierte Beschreibung">
            <a:extLst>
              <a:ext uri="{FF2B5EF4-FFF2-40B4-BE49-F238E27FC236}">
                <a16:creationId xmlns:a16="http://schemas.microsoft.com/office/drawing/2014/main" id="{B45F2E63-698E-4ABA-8C30-CC7E780F3BC9}"/>
              </a:ext>
            </a:extLst>
          </p:cNvPr>
          <p:cNvPicPr>
            <a:picLocks noChangeAspect="1"/>
          </p:cNvPicPr>
          <p:nvPr/>
        </p:nvPicPr>
        <p:blipFill rotWithShape="1">
          <a:blip r:embed="rId17">
            <a:extLst>
              <a:ext uri="{28A0092B-C50C-407E-A947-70E740481C1C}">
                <a14:useLocalDpi xmlns:a14="http://schemas.microsoft.com/office/drawing/2010/main" val="0"/>
              </a:ext>
            </a:extLst>
          </a:blip>
          <a:srcRect l="448" t="9419" b="6260"/>
          <a:stretch/>
        </p:blipFill>
        <p:spPr>
          <a:xfrm>
            <a:off x="4482179" y="1949105"/>
            <a:ext cx="1729306" cy="1324071"/>
          </a:xfrm>
          <a:prstGeom prst="rect">
            <a:avLst/>
          </a:prstGeom>
          <a:ln>
            <a:solidFill>
              <a:schemeClr val="tx1"/>
            </a:solidFill>
          </a:ln>
        </p:spPr>
      </p:pic>
      <p:pic>
        <p:nvPicPr>
          <p:cNvPr id="29" name="Grafik 19" descr="Ein Bild, das Monitor, Fern, Essen enthält.&#10;&#10;Automatisch generierte Beschreibung">
            <a:extLst>
              <a:ext uri="{FF2B5EF4-FFF2-40B4-BE49-F238E27FC236}">
                <a16:creationId xmlns:a16="http://schemas.microsoft.com/office/drawing/2014/main" id="{62C61911-348E-4EDD-979B-29DAF08BC52B}"/>
              </a:ext>
            </a:extLst>
          </p:cNvPr>
          <p:cNvPicPr>
            <a:picLocks noChangeAspect="1"/>
          </p:cNvPicPr>
          <p:nvPr/>
        </p:nvPicPr>
        <p:blipFill rotWithShape="1">
          <a:blip r:embed="rId18">
            <a:extLst>
              <a:ext uri="{28A0092B-C50C-407E-A947-70E740481C1C}">
                <a14:useLocalDpi xmlns:a14="http://schemas.microsoft.com/office/drawing/2010/main" val="0"/>
              </a:ext>
            </a:extLst>
          </a:blip>
          <a:srcRect l="8458" t="3677" b="15680"/>
          <a:stretch/>
        </p:blipFill>
        <p:spPr>
          <a:xfrm>
            <a:off x="6381030" y="1943431"/>
            <a:ext cx="1729306" cy="1329745"/>
          </a:xfrm>
          <a:prstGeom prst="rect">
            <a:avLst/>
          </a:prstGeom>
          <a:ln>
            <a:solidFill>
              <a:schemeClr val="tx1"/>
            </a:solidFill>
          </a:ln>
        </p:spPr>
      </p:pic>
      <p:sp>
        <p:nvSpPr>
          <p:cNvPr id="30" name="Textfeld 7">
            <a:extLst>
              <a:ext uri="{FF2B5EF4-FFF2-40B4-BE49-F238E27FC236}">
                <a16:creationId xmlns:a16="http://schemas.microsoft.com/office/drawing/2014/main" id="{CD040630-C143-4AE4-B2A8-0D807C973B35}"/>
              </a:ext>
            </a:extLst>
          </p:cNvPr>
          <p:cNvSpPr txBox="1"/>
          <p:nvPr/>
        </p:nvSpPr>
        <p:spPr>
          <a:xfrm>
            <a:off x="631547" y="44578"/>
            <a:ext cx="1071127" cy="307777"/>
          </a:xfrm>
          <a:prstGeom prst="rect">
            <a:avLst/>
          </a:prstGeom>
          <a:noFill/>
        </p:spPr>
        <p:txBody>
          <a:bodyPr wrap="none" rtlCol="0">
            <a:spAutoFit/>
          </a:bodyPr>
          <a:lstStyle/>
          <a:p>
            <a:r>
              <a:rPr lang="de-DE" sz="1400" dirty="0"/>
              <a:t>NMuLi/EV-2</a:t>
            </a:r>
          </a:p>
        </p:txBody>
      </p:sp>
      <p:sp>
        <p:nvSpPr>
          <p:cNvPr id="31" name="Textfeld 8">
            <a:extLst>
              <a:ext uri="{FF2B5EF4-FFF2-40B4-BE49-F238E27FC236}">
                <a16:creationId xmlns:a16="http://schemas.microsoft.com/office/drawing/2014/main" id="{CE1D6817-CD56-42C9-A401-D9EE0EFEF04C}"/>
              </a:ext>
            </a:extLst>
          </p:cNvPr>
          <p:cNvSpPr txBox="1"/>
          <p:nvPr/>
        </p:nvSpPr>
        <p:spPr>
          <a:xfrm>
            <a:off x="2368169" y="54968"/>
            <a:ext cx="1418978" cy="307777"/>
          </a:xfrm>
          <a:prstGeom prst="rect">
            <a:avLst/>
          </a:prstGeom>
          <a:noFill/>
        </p:spPr>
        <p:txBody>
          <a:bodyPr wrap="none" rtlCol="0">
            <a:spAutoFit/>
          </a:bodyPr>
          <a:lstStyle/>
          <a:p>
            <a:r>
              <a:rPr lang="de-DE" sz="1400" dirty="0"/>
              <a:t>NMuLi/UGCG OE</a:t>
            </a:r>
          </a:p>
        </p:txBody>
      </p:sp>
      <p:sp>
        <p:nvSpPr>
          <p:cNvPr id="32" name="Textfeld 20">
            <a:extLst>
              <a:ext uri="{FF2B5EF4-FFF2-40B4-BE49-F238E27FC236}">
                <a16:creationId xmlns:a16="http://schemas.microsoft.com/office/drawing/2014/main" id="{53131C72-0F79-440E-A915-BC18AE6598C0}"/>
              </a:ext>
            </a:extLst>
          </p:cNvPr>
          <p:cNvSpPr txBox="1"/>
          <p:nvPr/>
        </p:nvSpPr>
        <p:spPr>
          <a:xfrm>
            <a:off x="-33813" y="846187"/>
            <a:ext cx="370614" cy="307777"/>
          </a:xfrm>
          <a:prstGeom prst="rect">
            <a:avLst/>
          </a:prstGeom>
          <a:noFill/>
        </p:spPr>
        <p:txBody>
          <a:bodyPr wrap="none" rtlCol="0">
            <a:spAutoFit/>
          </a:bodyPr>
          <a:lstStyle/>
          <a:p>
            <a:r>
              <a:rPr lang="de-DE" sz="1400" dirty="0"/>
              <a:t>n1</a:t>
            </a:r>
          </a:p>
        </p:txBody>
      </p:sp>
      <p:sp>
        <p:nvSpPr>
          <p:cNvPr id="33" name="Textfeld 21">
            <a:extLst>
              <a:ext uri="{FF2B5EF4-FFF2-40B4-BE49-F238E27FC236}">
                <a16:creationId xmlns:a16="http://schemas.microsoft.com/office/drawing/2014/main" id="{67B2C0FA-44A9-4A83-91B4-3B1A8AE03C5D}"/>
              </a:ext>
            </a:extLst>
          </p:cNvPr>
          <p:cNvSpPr txBox="1"/>
          <p:nvPr/>
        </p:nvSpPr>
        <p:spPr>
          <a:xfrm>
            <a:off x="-58278" y="2325484"/>
            <a:ext cx="370614" cy="307777"/>
          </a:xfrm>
          <a:prstGeom prst="rect">
            <a:avLst/>
          </a:prstGeom>
          <a:noFill/>
        </p:spPr>
        <p:txBody>
          <a:bodyPr wrap="none" rtlCol="0">
            <a:spAutoFit/>
          </a:bodyPr>
          <a:lstStyle/>
          <a:p>
            <a:r>
              <a:rPr lang="de-DE" sz="1400" dirty="0"/>
              <a:t>n2</a:t>
            </a:r>
          </a:p>
        </p:txBody>
      </p:sp>
      <p:sp>
        <p:nvSpPr>
          <p:cNvPr id="34" name="Textfeld 22">
            <a:extLst>
              <a:ext uri="{FF2B5EF4-FFF2-40B4-BE49-F238E27FC236}">
                <a16:creationId xmlns:a16="http://schemas.microsoft.com/office/drawing/2014/main" id="{E4A13735-5DE4-4595-8220-86AECB79D7E4}"/>
              </a:ext>
            </a:extLst>
          </p:cNvPr>
          <p:cNvSpPr txBox="1"/>
          <p:nvPr/>
        </p:nvSpPr>
        <p:spPr>
          <a:xfrm>
            <a:off x="4095565" y="764436"/>
            <a:ext cx="370614" cy="307777"/>
          </a:xfrm>
          <a:prstGeom prst="rect">
            <a:avLst/>
          </a:prstGeom>
          <a:noFill/>
        </p:spPr>
        <p:txBody>
          <a:bodyPr wrap="none" rtlCol="0">
            <a:spAutoFit/>
          </a:bodyPr>
          <a:lstStyle/>
          <a:p>
            <a:r>
              <a:rPr lang="de-DE" sz="1400" dirty="0"/>
              <a:t>n3</a:t>
            </a:r>
          </a:p>
        </p:txBody>
      </p:sp>
      <p:sp>
        <p:nvSpPr>
          <p:cNvPr id="35" name="Textfeld 23">
            <a:extLst>
              <a:ext uri="{FF2B5EF4-FFF2-40B4-BE49-F238E27FC236}">
                <a16:creationId xmlns:a16="http://schemas.microsoft.com/office/drawing/2014/main" id="{2C6570F0-E58D-4F01-A46B-CB86AE5029C8}"/>
              </a:ext>
            </a:extLst>
          </p:cNvPr>
          <p:cNvSpPr txBox="1"/>
          <p:nvPr/>
        </p:nvSpPr>
        <p:spPr>
          <a:xfrm>
            <a:off x="4095565" y="2303364"/>
            <a:ext cx="370614" cy="307777"/>
          </a:xfrm>
          <a:prstGeom prst="rect">
            <a:avLst/>
          </a:prstGeom>
          <a:noFill/>
        </p:spPr>
        <p:txBody>
          <a:bodyPr wrap="none" rtlCol="0">
            <a:spAutoFit/>
          </a:bodyPr>
          <a:lstStyle/>
          <a:p>
            <a:r>
              <a:rPr lang="de-DE" sz="1400" dirty="0"/>
              <a:t>n4</a:t>
            </a:r>
          </a:p>
        </p:txBody>
      </p:sp>
      <p:sp>
        <p:nvSpPr>
          <p:cNvPr id="37" name="Textfeld 7">
            <a:extLst>
              <a:ext uri="{FF2B5EF4-FFF2-40B4-BE49-F238E27FC236}">
                <a16:creationId xmlns:a16="http://schemas.microsoft.com/office/drawing/2014/main" id="{35391A23-DE50-40C9-89FF-E8CD83B2D4B9}"/>
              </a:ext>
            </a:extLst>
          </p:cNvPr>
          <p:cNvSpPr txBox="1"/>
          <p:nvPr/>
        </p:nvSpPr>
        <p:spPr>
          <a:xfrm>
            <a:off x="4766953" y="32521"/>
            <a:ext cx="1071127" cy="307777"/>
          </a:xfrm>
          <a:prstGeom prst="rect">
            <a:avLst/>
          </a:prstGeom>
          <a:noFill/>
        </p:spPr>
        <p:txBody>
          <a:bodyPr wrap="none" rtlCol="0">
            <a:spAutoFit/>
          </a:bodyPr>
          <a:lstStyle/>
          <a:p>
            <a:r>
              <a:rPr lang="de-DE" sz="1400" dirty="0"/>
              <a:t>NMuLi/EV-2</a:t>
            </a:r>
          </a:p>
        </p:txBody>
      </p:sp>
      <p:sp>
        <p:nvSpPr>
          <p:cNvPr id="38" name="Textfeld 8">
            <a:extLst>
              <a:ext uri="{FF2B5EF4-FFF2-40B4-BE49-F238E27FC236}">
                <a16:creationId xmlns:a16="http://schemas.microsoft.com/office/drawing/2014/main" id="{E4D3861C-E0C4-4A06-931A-BF4812101BF9}"/>
              </a:ext>
            </a:extLst>
          </p:cNvPr>
          <p:cNvSpPr txBox="1"/>
          <p:nvPr/>
        </p:nvSpPr>
        <p:spPr>
          <a:xfrm>
            <a:off x="6534718" y="27672"/>
            <a:ext cx="1418978" cy="307777"/>
          </a:xfrm>
          <a:prstGeom prst="rect">
            <a:avLst/>
          </a:prstGeom>
          <a:noFill/>
        </p:spPr>
        <p:txBody>
          <a:bodyPr wrap="none" rtlCol="0">
            <a:spAutoFit/>
          </a:bodyPr>
          <a:lstStyle/>
          <a:p>
            <a:r>
              <a:rPr lang="de-DE" sz="1400" dirty="0"/>
              <a:t>NMuLi/UGCG OE</a:t>
            </a:r>
          </a:p>
        </p:txBody>
      </p:sp>
      <p:pic>
        <p:nvPicPr>
          <p:cNvPr id="39" name="Grafik 6">
            <a:extLst>
              <a:ext uri="{FF2B5EF4-FFF2-40B4-BE49-F238E27FC236}">
                <a16:creationId xmlns:a16="http://schemas.microsoft.com/office/drawing/2014/main" id="{A4B02A0B-25D4-4CAD-9DC8-E4209E0D8479}"/>
              </a:ext>
            </a:extLst>
          </p:cNvPr>
          <p:cNvPicPr>
            <a:picLocks noChangeAspect="1"/>
          </p:cNvPicPr>
          <p:nvPr/>
        </p:nvPicPr>
        <p:blipFill rotWithShape="1">
          <a:blip r:embed="rId12"/>
          <a:srcRect t="79235" r="71539"/>
          <a:stretch/>
        </p:blipFill>
        <p:spPr>
          <a:xfrm rot="5400000">
            <a:off x="8506993" y="938994"/>
            <a:ext cx="1554586" cy="357195"/>
          </a:xfrm>
          <a:prstGeom prst="rect">
            <a:avLst/>
          </a:prstGeom>
        </p:spPr>
      </p:pic>
      <p:sp>
        <p:nvSpPr>
          <p:cNvPr id="40" name="Textfeld 14">
            <a:extLst>
              <a:ext uri="{FF2B5EF4-FFF2-40B4-BE49-F238E27FC236}">
                <a16:creationId xmlns:a16="http://schemas.microsoft.com/office/drawing/2014/main" id="{523C0F37-07A2-423F-9674-8170493FE99E}"/>
              </a:ext>
            </a:extLst>
          </p:cNvPr>
          <p:cNvSpPr txBox="1"/>
          <p:nvPr/>
        </p:nvSpPr>
        <p:spPr>
          <a:xfrm>
            <a:off x="10701399" y="6456463"/>
            <a:ext cx="1490601" cy="369332"/>
          </a:xfrm>
          <a:prstGeom prst="rect">
            <a:avLst/>
          </a:prstGeom>
          <a:noFill/>
        </p:spPr>
        <p:txBody>
          <a:bodyPr wrap="none" rtlCol="0">
            <a:spAutoFit/>
          </a:bodyPr>
          <a:lstStyle/>
          <a:p>
            <a:r>
              <a:rPr lang="en-AU" dirty="0"/>
              <a:t>Supplement 2</a:t>
            </a:r>
            <a:endParaRPr lang="de-AU" dirty="0"/>
          </a:p>
        </p:txBody>
      </p:sp>
      <p:sp>
        <p:nvSpPr>
          <p:cNvPr id="42" name="Textfeld 12">
            <a:extLst>
              <a:ext uri="{FF2B5EF4-FFF2-40B4-BE49-F238E27FC236}">
                <a16:creationId xmlns:a16="http://schemas.microsoft.com/office/drawing/2014/main" id="{311AC955-DA9B-4637-B976-04F37BBFA724}"/>
              </a:ext>
            </a:extLst>
          </p:cNvPr>
          <p:cNvSpPr txBox="1"/>
          <p:nvPr/>
        </p:nvSpPr>
        <p:spPr>
          <a:xfrm>
            <a:off x="-872" y="3262066"/>
            <a:ext cx="296876" cy="369332"/>
          </a:xfrm>
          <a:prstGeom prst="rect">
            <a:avLst/>
          </a:prstGeom>
          <a:noFill/>
        </p:spPr>
        <p:txBody>
          <a:bodyPr wrap="none" rtlCol="0">
            <a:spAutoFit/>
          </a:bodyPr>
          <a:lstStyle/>
          <a:p>
            <a:r>
              <a:rPr lang="en-AU" dirty="0"/>
              <a:t>E</a:t>
            </a:r>
            <a:endParaRPr lang="de-AU" dirty="0"/>
          </a:p>
        </p:txBody>
      </p:sp>
      <p:sp>
        <p:nvSpPr>
          <p:cNvPr id="24" name="TextBox 23">
            <a:extLst>
              <a:ext uri="{FF2B5EF4-FFF2-40B4-BE49-F238E27FC236}">
                <a16:creationId xmlns:a16="http://schemas.microsoft.com/office/drawing/2014/main" id="{6D6EBFB1-846C-46EA-A04C-0529DCF393DD}"/>
              </a:ext>
            </a:extLst>
          </p:cNvPr>
          <p:cNvSpPr txBox="1"/>
          <p:nvPr/>
        </p:nvSpPr>
        <p:spPr>
          <a:xfrm>
            <a:off x="1170302" y="3287556"/>
            <a:ext cx="1017091" cy="461665"/>
          </a:xfrm>
          <a:prstGeom prst="rect">
            <a:avLst/>
          </a:prstGeom>
          <a:noFill/>
        </p:spPr>
        <p:txBody>
          <a:bodyPr wrap="square" rtlCol="0">
            <a:spAutoFit/>
          </a:bodyPr>
          <a:lstStyle/>
          <a:p>
            <a:r>
              <a:rPr lang="en-AU" sz="1200" dirty="0"/>
              <a:t>GSK3</a:t>
            </a:r>
            <a:r>
              <a:rPr lang="el-GR" sz="1200" dirty="0"/>
              <a:t>β</a:t>
            </a:r>
            <a:endParaRPr lang="en-AU" sz="1200" dirty="0"/>
          </a:p>
          <a:p>
            <a:r>
              <a:rPr lang="en-AU" sz="1200" dirty="0"/>
              <a:t>(P-Ser9)</a:t>
            </a:r>
          </a:p>
        </p:txBody>
      </p:sp>
      <p:sp>
        <p:nvSpPr>
          <p:cNvPr id="25" name="TextBox 24">
            <a:extLst>
              <a:ext uri="{FF2B5EF4-FFF2-40B4-BE49-F238E27FC236}">
                <a16:creationId xmlns:a16="http://schemas.microsoft.com/office/drawing/2014/main" id="{9F6C206E-BA65-4D34-A9DF-1A73FFB324A8}"/>
              </a:ext>
            </a:extLst>
          </p:cNvPr>
          <p:cNvSpPr txBox="1"/>
          <p:nvPr/>
        </p:nvSpPr>
        <p:spPr>
          <a:xfrm>
            <a:off x="3194173" y="3287555"/>
            <a:ext cx="1121047" cy="461665"/>
          </a:xfrm>
          <a:prstGeom prst="rect">
            <a:avLst/>
          </a:prstGeom>
          <a:noFill/>
        </p:spPr>
        <p:txBody>
          <a:bodyPr wrap="square" rtlCol="0">
            <a:spAutoFit/>
          </a:bodyPr>
          <a:lstStyle/>
          <a:p>
            <a:r>
              <a:rPr lang="en-AU" sz="1200" dirty="0"/>
              <a:t>AMPK</a:t>
            </a:r>
            <a:r>
              <a:rPr lang="el-GR" sz="1200" dirty="0"/>
              <a:t>α</a:t>
            </a:r>
            <a:endParaRPr lang="en-AU" sz="1200" dirty="0"/>
          </a:p>
          <a:p>
            <a:r>
              <a:rPr lang="en-AU" sz="1200" dirty="0"/>
              <a:t>(P-Thr172)</a:t>
            </a:r>
          </a:p>
        </p:txBody>
      </p:sp>
      <p:pic>
        <p:nvPicPr>
          <p:cNvPr id="36" name="Picture 35">
            <a:extLst>
              <a:ext uri="{FF2B5EF4-FFF2-40B4-BE49-F238E27FC236}">
                <a16:creationId xmlns:a16="http://schemas.microsoft.com/office/drawing/2014/main" id="{97E8D0F7-5772-4C87-886B-DD8E3DBF6324}"/>
              </a:ext>
            </a:extLst>
          </p:cNvPr>
          <p:cNvPicPr>
            <a:picLocks noChangeAspect="1"/>
          </p:cNvPicPr>
          <p:nvPr/>
        </p:nvPicPr>
        <p:blipFill rotWithShape="1">
          <a:blip r:embed="rId19"/>
          <a:srcRect l="10202" t="26155" r="60800" b="56970"/>
          <a:stretch/>
        </p:blipFill>
        <p:spPr>
          <a:xfrm>
            <a:off x="3096739" y="5872825"/>
            <a:ext cx="785055" cy="623884"/>
          </a:xfrm>
          <a:prstGeom prst="rect">
            <a:avLst/>
          </a:prstGeom>
          <a:ln w="9525">
            <a:solidFill>
              <a:schemeClr val="tx1"/>
            </a:solidFill>
          </a:ln>
        </p:spPr>
      </p:pic>
      <p:pic>
        <p:nvPicPr>
          <p:cNvPr id="43" name="Picture 42">
            <a:extLst>
              <a:ext uri="{FF2B5EF4-FFF2-40B4-BE49-F238E27FC236}">
                <a16:creationId xmlns:a16="http://schemas.microsoft.com/office/drawing/2014/main" id="{A1A8747C-009A-47D8-A3D1-F246797763FB}"/>
              </a:ext>
            </a:extLst>
          </p:cNvPr>
          <p:cNvPicPr>
            <a:picLocks noChangeAspect="1"/>
          </p:cNvPicPr>
          <p:nvPr/>
        </p:nvPicPr>
        <p:blipFill rotWithShape="1">
          <a:blip r:embed="rId20"/>
          <a:srcRect l="3300" t="70792" r="64377" b="20848"/>
          <a:stretch/>
        </p:blipFill>
        <p:spPr>
          <a:xfrm>
            <a:off x="3096317" y="6537186"/>
            <a:ext cx="785055" cy="269496"/>
          </a:xfrm>
          <a:prstGeom prst="rect">
            <a:avLst/>
          </a:prstGeom>
          <a:ln w="9525">
            <a:solidFill>
              <a:schemeClr val="tx1"/>
            </a:solidFill>
          </a:ln>
        </p:spPr>
      </p:pic>
      <p:pic>
        <p:nvPicPr>
          <p:cNvPr id="44" name="Picture 43">
            <a:extLst>
              <a:ext uri="{FF2B5EF4-FFF2-40B4-BE49-F238E27FC236}">
                <a16:creationId xmlns:a16="http://schemas.microsoft.com/office/drawing/2014/main" id="{1D432E2B-2163-4CA8-8439-1DEEC9E9737F}"/>
              </a:ext>
            </a:extLst>
          </p:cNvPr>
          <p:cNvPicPr>
            <a:picLocks noChangeAspect="1"/>
          </p:cNvPicPr>
          <p:nvPr/>
        </p:nvPicPr>
        <p:blipFill rotWithShape="1">
          <a:blip r:embed="rId21"/>
          <a:srcRect l="3710" t="35600" r="76669" b="47858"/>
          <a:stretch/>
        </p:blipFill>
        <p:spPr>
          <a:xfrm>
            <a:off x="959962" y="5809853"/>
            <a:ext cx="886077" cy="606634"/>
          </a:xfrm>
          <a:prstGeom prst="rect">
            <a:avLst/>
          </a:prstGeom>
          <a:ln w="9525">
            <a:solidFill>
              <a:schemeClr val="tx1"/>
            </a:solidFill>
          </a:ln>
        </p:spPr>
      </p:pic>
      <p:pic>
        <p:nvPicPr>
          <p:cNvPr id="45" name="Picture 44">
            <a:extLst>
              <a:ext uri="{FF2B5EF4-FFF2-40B4-BE49-F238E27FC236}">
                <a16:creationId xmlns:a16="http://schemas.microsoft.com/office/drawing/2014/main" id="{1B5C8820-0C72-4C0E-89F5-9B51801B3AB8}"/>
              </a:ext>
            </a:extLst>
          </p:cNvPr>
          <p:cNvPicPr>
            <a:picLocks noChangeAspect="1"/>
          </p:cNvPicPr>
          <p:nvPr/>
        </p:nvPicPr>
        <p:blipFill rotWithShape="1">
          <a:blip r:embed="rId22"/>
          <a:srcRect t="57114" r="82362" b="34669"/>
          <a:stretch/>
        </p:blipFill>
        <p:spPr>
          <a:xfrm>
            <a:off x="1040989" y="6485413"/>
            <a:ext cx="785054" cy="300941"/>
          </a:xfrm>
          <a:prstGeom prst="rect">
            <a:avLst/>
          </a:prstGeom>
          <a:ln w="9525">
            <a:solidFill>
              <a:schemeClr val="tx1"/>
            </a:solidFill>
          </a:ln>
        </p:spPr>
      </p:pic>
      <p:sp>
        <p:nvSpPr>
          <p:cNvPr id="46" name="TextBox 45">
            <a:extLst>
              <a:ext uri="{FF2B5EF4-FFF2-40B4-BE49-F238E27FC236}">
                <a16:creationId xmlns:a16="http://schemas.microsoft.com/office/drawing/2014/main" id="{89BA45E2-0925-4907-87D9-1236DD61F664}"/>
              </a:ext>
            </a:extLst>
          </p:cNvPr>
          <p:cNvSpPr txBox="1"/>
          <p:nvPr/>
        </p:nvSpPr>
        <p:spPr>
          <a:xfrm>
            <a:off x="5327730" y="3278736"/>
            <a:ext cx="1094332" cy="461665"/>
          </a:xfrm>
          <a:prstGeom prst="rect">
            <a:avLst/>
          </a:prstGeom>
          <a:noFill/>
        </p:spPr>
        <p:txBody>
          <a:bodyPr wrap="square" rtlCol="0">
            <a:spAutoFit/>
          </a:bodyPr>
          <a:lstStyle/>
          <a:p>
            <a:r>
              <a:rPr lang="en-AU" sz="1200" dirty="0"/>
              <a:t>AKT</a:t>
            </a:r>
          </a:p>
          <a:p>
            <a:r>
              <a:rPr lang="en-AU" sz="1200" dirty="0"/>
              <a:t>(P-Ser473)</a:t>
            </a:r>
          </a:p>
        </p:txBody>
      </p:sp>
      <p:pic>
        <p:nvPicPr>
          <p:cNvPr id="52" name="Picture 51">
            <a:extLst>
              <a:ext uri="{FF2B5EF4-FFF2-40B4-BE49-F238E27FC236}">
                <a16:creationId xmlns:a16="http://schemas.microsoft.com/office/drawing/2014/main" id="{F0E16659-47E3-483C-AFB6-1B4AD637055F}"/>
              </a:ext>
            </a:extLst>
          </p:cNvPr>
          <p:cNvPicPr>
            <a:picLocks noChangeAspect="1"/>
          </p:cNvPicPr>
          <p:nvPr/>
        </p:nvPicPr>
        <p:blipFill rotWithShape="1">
          <a:blip r:embed="rId23"/>
          <a:srcRect t="32146" r="64693" b="57986"/>
          <a:stretch/>
        </p:blipFill>
        <p:spPr>
          <a:xfrm>
            <a:off x="4839405" y="5868137"/>
            <a:ext cx="1259523" cy="437467"/>
          </a:xfrm>
          <a:prstGeom prst="rect">
            <a:avLst/>
          </a:prstGeom>
          <a:ln w="9525">
            <a:solidFill>
              <a:schemeClr val="tx1"/>
            </a:solidFill>
          </a:ln>
        </p:spPr>
      </p:pic>
      <p:pic>
        <p:nvPicPr>
          <p:cNvPr id="53" name="Picture 52">
            <a:extLst>
              <a:ext uri="{FF2B5EF4-FFF2-40B4-BE49-F238E27FC236}">
                <a16:creationId xmlns:a16="http://schemas.microsoft.com/office/drawing/2014/main" id="{B1F38655-9493-4703-83C1-E5A6212DC2BC}"/>
              </a:ext>
            </a:extLst>
          </p:cNvPr>
          <p:cNvPicPr>
            <a:picLocks noChangeAspect="1"/>
          </p:cNvPicPr>
          <p:nvPr/>
        </p:nvPicPr>
        <p:blipFill rotWithShape="1">
          <a:blip r:embed="rId24"/>
          <a:srcRect t="62421" r="64328" b="29696"/>
          <a:stretch/>
        </p:blipFill>
        <p:spPr>
          <a:xfrm>
            <a:off x="4964350" y="6374594"/>
            <a:ext cx="1094333" cy="359046"/>
          </a:xfrm>
          <a:prstGeom prst="rect">
            <a:avLst/>
          </a:prstGeom>
          <a:ln w="9525">
            <a:solidFill>
              <a:schemeClr val="tx1"/>
            </a:solidFill>
          </a:ln>
        </p:spPr>
      </p:pic>
      <p:pic>
        <p:nvPicPr>
          <p:cNvPr id="54" name="Picture 53">
            <a:extLst>
              <a:ext uri="{FF2B5EF4-FFF2-40B4-BE49-F238E27FC236}">
                <a16:creationId xmlns:a16="http://schemas.microsoft.com/office/drawing/2014/main" id="{7E8C8E31-3A41-49D2-A98B-E5E5A24E4A8C}"/>
              </a:ext>
            </a:extLst>
          </p:cNvPr>
          <p:cNvPicPr>
            <a:picLocks noChangeAspect="1"/>
          </p:cNvPicPr>
          <p:nvPr/>
        </p:nvPicPr>
        <p:blipFill rotWithShape="1">
          <a:blip r:embed="rId25"/>
          <a:srcRect l="918" t="35440" r="66656" b="51345"/>
          <a:stretch/>
        </p:blipFill>
        <p:spPr>
          <a:xfrm>
            <a:off x="7085476" y="5860259"/>
            <a:ext cx="838865" cy="521958"/>
          </a:xfrm>
          <a:prstGeom prst="rect">
            <a:avLst/>
          </a:prstGeom>
          <a:ln w="9525">
            <a:solidFill>
              <a:schemeClr val="tx1"/>
            </a:solidFill>
          </a:ln>
        </p:spPr>
      </p:pic>
      <p:pic>
        <p:nvPicPr>
          <p:cNvPr id="55" name="Picture 54">
            <a:extLst>
              <a:ext uri="{FF2B5EF4-FFF2-40B4-BE49-F238E27FC236}">
                <a16:creationId xmlns:a16="http://schemas.microsoft.com/office/drawing/2014/main" id="{87B4A00B-0830-4594-9C1B-ABAEEFA7F998}"/>
              </a:ext>
            </a:extLst>
          </p:cNvPr>
          <p:cNvPicPr>
            <a:picLocks noChangeAspect="1"/>
          </p:cNvPicPr>
          <p:nvPr/>
        </p:nvPicPr>
        <p:blipFill rotWithShape="1">
          <a:blip r:embed="rId26"/>
          <a:srcRect l="3480" t="64989" r="65235" b="24165"/>
          <a:stretch/>
        </p:blipFill>
        <p:spPr>
          <a:xfrm>
            <a:off x="7152156" y="6411438"/>
            <a:ext cx="776830" cy="412088"/>
          </a:xfrm>
          <a:prstGeom prst="rect">
            <a:avLst/>
          </a:prstGeom>
          <a:ln w="9525">
            <a:solidFill>
              <a:schemeClr val="tx1"/>
            </a:solidFill>
          </a:ln>
        </p:spPr>
      </p:pic>
      <p:sp>
        <p:nvSpPr>
          <p:cNvPr id="57" name="TextBox 56">
            <a:extLst>
              <a:ext uri="{FF2B5EF4-FFF2-40B4-BE49-F238E27FC236}">
                <a16:creationId xmlns:a16="http://schemas.microsoft.com/office/drawing/2014/main" id="{D4C64996-F00B-480D-BC29-2A146D4CCA8A}"/>
              </a:ext>
            </a:extLst>
          </p:cNvPr>
          <p:cNvSpPr txBox="1"/>
          <p:nvPr/>
        </p:nvSpPr>
        <p:spPr>
          <a:xfrm>
            <a:off x="1767964" y="6540414"/>
            <a:ext cx="591829" cy="276999"/>
          </a:xfrm>
          <a:prstGeom prst="rect">
            <a:avLst/>
          </a:prstGeom>
          <a:noFill/>
        </p:spPr>
        <p:txBody>
          <a:bodyPr wrap="none" rtlCol="0">
            <a:spAutoFit/>
          </a:bodyPr>
          <a:lstStyle/>
          <a:p>
            <a:r>
              <a:rPr lang="en-AU" sz="1200" dirty="0"/>
              <a:t>14-3-3</a:t>
            </a:r>
          </a:p>
        </p:txBody>
      </p:sp>
      <p:sp>
        <p:nvSpPr>
          <p:cNvPr id="61" name="TextBox 60">
            <a:extLst>
              <a:ext uri="{FF2B5EF4-FFF2-40B4-BE49-F238E27FC236}">
                <a16:creationId xmlns:a16="http://schemas.microsoft.com/office/drawing/2014/main" id="{0D2AE615-E1D4-418D-A8A8-32AAA467384A}"/>
              </a:ext>
            </a:extLst>
          </p:cNvPr>
          <p:cNvSpPr txBox="1"/>
          <p:nvPr/>
        </p:nvSpPr>
        <p:spPr>
          <a:xfrm>
            <a:off x="3831040" y="6483928"/>
            <a:ext cx="591829" cy="276999"/>
          </a:xfrm>
          <a:prstGeom prst="rect">
            <a:avLst/>
          </a:prstGeom>
          <a:noFill/>
        </p:spPr>
        <p:txBody>
          <a:bodyPr wrap="none" rtlCol="0">
            <a:spAutoFit/>
          </a:bodyPr>
          <a:lstStyle/>
          <a:p>
            <a:r>
              <a:rPr lang="en-AU" sz="1200" dirty="0"/>
              <a:t>14-3-3</a:t>
            </a:r>
          </a:p>
        </p:txBody>
      </p:sp>
      <p:sp>
        <p:nvSpPr>
          <p:cNvPr id="62" name="TextBox 61">
            <a:extLst>
              <a:ext uri="{FF2B5EF4-FFF2-40B4-BE49-F238E27FC236}">
                <a16:creationId xmlns:a16="http://schemas.microsoft.com/office/drawing/2014/main" id="{4A9FF5DC-46B4-45C0-8438-AAEB606FA778}"/>
              </a:ext>
            </a:extLst>
          </p:cNvPr>
          <p:cNvSpPr txBox="1"/>
          <p:nvPr/>
        </p:nvSpPr>
        <p:spPr>
          <a:xfrm>
            <a:off x="6009937" y="6440663"/>
            <a:ext cx="591829" cy="276999"/>
          </a:xfrm>
          <a:prstGeom prst="rect">
            <a:avLst/>
          </a:prstGeom>
          <a:noFill/>
        </p:spPr>
        <p:txBody>
          <a:bodyPr wrap="none" rtlCol="0">
            <a:spAutoFit/>
          </a:bodyPr>
          <a:lstStyle/>
          <a:p>
            <a:r>
              <a:rPr lang="en-AU" sz="1200" dirty="0"/>
              <a:t>14-3-3</a:t>
            </a:r>
          </a:p>
        </p:txBody>
      </p:sp>
      <p:sp>
        <p:nvSpPr>
          <p:cNvPr id="63" name="TextBox 62">
            <a:extLst>
              <a:ext uri="{FF2B5EF4-FFF2-40B4-BE49-F238E27FC236}">
                <a16:creationId xmlns:a16="http://schemas.microsoft.com/office/drawing/2014/main" id="{A1AFF424-D616-4B03-92B5-1BE2104892E0}"/>
              </a:ext>
            </a:extLst>
          </p:cNvPr>
          <p:cNvSpPr txBox="1"/>
          <p:nvPr/>
        </p:nvSpPr>
        <p:spPr>
          <a:xfrm>
            <a:off x="7867942" y="6424294"/>
            <a:ext cx="591829" cy="276999"/>
          </a:xfrm>
          <a:prstGeom prst="rect">
            <a:avLst/>
          </a:prstGeom>
          <a:noFill/>
        </p:spPr>
        <p:txBody>
          <a:bodyPr wrap="none" rtlCol="0">
            <a:spAutoFit/>
          </a:bodyPr>
          <a:lstStyle/>
          <a:p>
            <a:r>
              <a:rPr lang="en-AU" sz="1200" dirty="0"/>
              <a:t>14-3-3</a:t>
            </a:r>
          </a:p>
        </p:txBody>
      </p:sp>
      <p:sp>
        <p:nvSpPr>
          <p:cNvPr id="65" name="TextBox 64">
            <a:extLst>
              <a:ext uri="{FF2B5EF4-FFF2-40B4-BE49-F238E27FC236}">
                <a16:creationId xmlns:a16="http://schemas.microsoft.com/office/drawing/2014/main" id="{120DBB3B-B1CF-4419-AF2E-F01ADDC2AFF3}"/>
              </a:ext>
            </a:extLst>
          </p:cNvPr>
          <p:cNvSpPr txBox="1"/>
          <p:nvPr/>
        </p:nvSpPr>
        <p:spPr>
          <a:xfrm rot="19055535">
            <a:off x="1365937" y="5250774"/>
            <a:ext cx="1242904" cy="276999"/>
          </a:xfrm>
          <a:prstGeom prst="rect">
            <a:avLst/>
          </a:prstGeom>
          <a:noFill/>
        </p:spPr>
        <p:txBody>
          <a:bodyPr wrap="none" rtlCol="0">
            <a:spAutoFit/>
          </a:bodyPr>
          <a:lstStyle/>
          <a:p>
            <a:r>
              <a:rPr lang="en-AU" sz="1200" dirty="0" err="1"/>
              <a:t>NMuLi</a:t>
            </a:r>
            <a:r>
              <a:rPr lang="en-AU" sz="1200" dirty="0"/>
              <a:t>/UGCG OE</a:t>
            </a:r>
          </a:p>
        </p:txBody>
      </p:sp>
      <p:sp>
        <p:nvSpPr>
          <p:cNvPr id="66" name="TextBox 65">
            <a:extLst>
              <a:ext uri="{FF2B5EF4-FFF2-40B4-BE49-F238E27FC236}">
                <a16:creationId xmlns:a16="http://schemas.microsoft.com/office/drawing/2014/main" id="{2507C440-08BF-45C2-826E-6EE13500AD23}"/>
              </a:ext>
            </a:extLst>
          </p:cNvPr>
          <p:cNvSpPr txBox="1"/>
          <p:nvPr/>
        </p:nvSpPr>
        <p:spPr>
          <a:xfrm rot="19055535">
            <a:off x="1065547" y="5355817"/>
            <a:ext cx="941283" cy="276999"/>
          </a:xfrm>
          <a:prstGeom prst="rect">
            <a:avLst/>
          </a:prstGeom>
          <a:noFill/>
        </p:spPr>
        <p:txBody>
          <a:bodyPr wrap="none" rtlCol="0">
            <a:spAutoFit/>
          </a:bodyPr>
          <a:lstStyle/>
          <a:p>
            <a:r>
              <a:rPr lang="en-AU" sz="1200" dirty="0" err="1"/>
              <a:t>NMuLi</a:t>
            </a:r>
            <a:r>
              <a:rPr lang="en-AU" sz="1200" dirty="0"/>
              <a:t>/EV-2</a:t>
            </a:r>
          </a:p>
        </p:txBody>
      </p:sp>
      <p:sp>
        <p:nvSpPr>
          <p:cNvPr id="67" name="TextBox 66">
            <a:extLst>
              <a:ext uri="{FF2B5EF4-FFF2-40B4-BE49-F238E27FC236}">
                <a16:creationId xmlns:a16="http://schemas.microsoft.com/office/drawing/2014/main" id="{D8BBC628-F1B2-4DB4-B3EF-D778C638BAC0}"/>
              </a:ext>
            </a:extLst>
          </p:cNvPr>
          <p:cNvSpPr txBox="1"/>
          <p:nvPr/>
        </p:nvSpPr>
        <p:spPr>
          <a:xfrm rot="19055535">
            <a:off x="822152" y="5436773"/>
            <a:ext cx="638188" cy="276999"/>
          </a:xfrm>
          <a:prstGeom prst="rect">
            <a:avLst/>
          </a:prstGeom>
          <a:noFill/>
        </p:spPr>
        <p:txBody>
          <a:bodyPr wrap="none" rtlCol="0">
            <a:spAutoFit/>
          </a:bodyPr>
          <a:lstStyle/>
          <a:p>
            <a:r>
              <a:rPr lang="en-AU" sz="1200" dirty="0"/>
              <a:t>Marker</a:t>
            </a:r>
          </a:p>
        </p:txBody>
      </p:sp>
      <p:sp>
        <p:nvSpPr>
          <p:cNvPr id="68" name="TextBox 67">
            <a:extLst>
              <a:ext uri="{FF2B5EF4-FFF2-40B4-BE49-F238E27FC236}">
                <a16:creationId xmlns:a16="http://schemas.microsoft.com/office/drawing/2014/main" id="{F4E4E8D9-DF2E-4981-B45C-D12D6913BC4A}"/>
              </a:ext>
            </a:extLst>
          </p:cNvPr>
          <p:cNvSpPr txBox="1"/>
          <p:nvPr/>
        </p:nvSpPr>
        <p:spPr>
          <a:xfrm rot="19055535">
            <a:off x="3356718" y="5250773"/>
            <a:ext cx="1242904" cy="276999"/>
          </a:xfrm>
          <a:prstGeom prst="rect">
            <a:avLst/>
          </a:prstGeom>
          <a:noFill/>
        </p:spPr>
        <p:txBody>
          <a:bodyPr wrap="none" rtlCol="0">
            <a:spAutoFit/>
          </a:bodyPr>
          <a:lstStyle/>
          <a:p>
            <a:r>
              <a:rPr lang="en-AU" sz="1200" dirty="0" err="1"/>
              <a:t>NMuLi</a:t>
            </a:r>
            <a:r>
              <a:rPr lang="en-AU" sz="1200" dirty="0"/>
              <a:t>/UGCG OE</a:t>
            </a:r>
          </a:p>
        </p:txBody>
      </p:sp>
      <p:sp>
        <p:nvSpPr>
          <p:cNvPr id="69" name="TextBox 68">
            <a:extLst>
              <a:ext uri="{FF2B5EF4-FFF2-40B4-BE49-F238E27FC236}">
                <a16:creationId xmlns:a16="http://schemas.microsoft.com/office/drawing/2014/main" id="{5713FB42-1879-407B-8D47-4690560F1BC2}"/>
              </a:ext>
            </a:extLst>
          </p:cNvPr>
          <p:cNvSpPr txBox="1"/>
          <p:nvPr/>
        </p:nvSpPr>
        <p:spPr>
          <a:xfrm rot="19055535">
            <a:off x="3056328" y="5355816"/>
            <a:ext cx="941283" cy="276999"/>
          </a:xfrm>
          <a:prstGeom prst="rect">
            <a:avLst/>
          </a:prstGeom>
          <a:noFill/>
        </p:spPr>
        <p:txBody>
          <a:bodyPr wrap="none" rtlCol="0">
            <a:spAutoFit/>
          </a:bodyPr>
          <a:lstStyle/>
          <a:p>
            <a:r>
              <a:rPr lang="en-AU" sz="1200" dirty="0" err="1"/>
              <a:t>NMuLi</a:t>
            </a:r>
            <a:r>
              <a:rPr lang="en-AU" sz="1200" dirty="0"/>
              <a:t>/EV-2</a:t>
            </a:r>
          </a:p>
        </p:txBody>
      </p:sp>
      <p:sp>
        <p:nvSpPr>
          <p:cNvPr id="70" name="TextBox 69">
            <a:extLst>
              <a:ext uri="{FF2B5EF4-FFF2-40B4-BE49-F238E27FC236}">
                <a16:creationId xmlns:a16="http://schemas.microsoft.com/office/drawing/2014/main" id="{B002B0B7-A531-400B-BA30-97F69B16EAF8}"/>
              </a:ext>
            </a:extLst>
          </p:cNvPr>
          <p:cNvSpPr txBox="1"/>
          <p:nvPr/>
        </p:nvSpPr>
        <p:spPr>
          <a:xfrm rot="19055535">
            <a:off x="2812933" y="5436772"/>
            <a:ext cx="638188" cy="276999"/>
          </a:xfrm>
          <a:prstGeom prst="rect">
            <a:avLst/>
          </a:prstGeom>
          <a:noFill/>
        </p:spPr>
        <p:txBody>
          <a:bodyPr wrap="none" rtlCol="0">
            <a:spAutoFit/>
          </a:bodyPr>
          <a:lstStyle/>
          <a:p>
            <a:r>
              <a:rPr lang="en-AU" sz="1200" dirty="0"/>
              <a:t>Marker</a:t>
            </a:r>
          </a:p>
        </p:txBody>
      </p:sp>
      <p:sp>
        <p:nvSpPr>
          <p:cNvPr id="71" name="TextBox 70">
            <a:extLst>
              <a:ext uri="{FF2B5EF4-FFF2-40B4-BE49-F238E27FC236}">
                <a16:creationId xmlns:a16="http://schemas.microsoft.com/office/drawing/2014/main" id="{3C73FE9C-B802-49D9-A177-B5BEB4D2376D}"/>
              </a:ext>
            </a:extLst>
          </p:cNvPr>
          <p:cNvSpPr txBox="1"/>
          <p:nvPr/>
        </p:nvSpPr>
        <p:spPr>
          <a:xfrm rot="19055535">
            <a:off x="5287693" y="5232864"/>
            <a:ext cx="1242904" cy="276999"/>
          </a:xfrm>
          <a:prstGeom prst="rect">
            <a:avLst/>
          </a:prstGeom>
          <a:noFill/>
        </p:spPr>
        <p:txBody>
          <a:bodyPr wrap="none" rtlCol="0">
            <a:spAutoFit/>
          </a:bodyPr>
          <a:lstStyle/>
          <a:p>
            <a:r>
              <a:rPr lang="en-AU" sz="1200" dirty="0" err="1"/>
              <a:t>NMuLi</a:t>
            </a:r>
            <a:r>
              <a:rPr lang="en-AU" sz="1200" dirty="0"/>
              <a:t>/UGCG OE</a:t>
            </a:r>
          </a:p>
        </p:txBody>
      </p:sp>
      <p:sp>
        <p:nvSpPr>
          <p:cNvPr id="72" name="TextBox 71">
            <a:extLst>
              <a:ext uri="{FF2B5EF4-FFF2-40B4-BE49-F238E27FC236}">
                <a16:creationId xmlns:a16="http://schemas.microsoft.com/office/drawing/2014/main" id="{24BCF877-DD6C-4619-ADB8-B8AA528F7B39}"/>
              </a:ext>
            </a:extLst>
          </p:cNvPr>
          <p:cNvSpPr txBox="1"/>
          <p:nvPr/>
        </p:nvSpPr>
        <p:spPr>
          <a:xfrm rot="19055535">
            <a:off x="4987303" y="5337907"/>
            <a:ext cx="941283" cy="276999"/>
          </a:xfrm>
          <a:prstGeom prst="rect">
            <a:avLst/>
          </a:prstGeom>
          <a:noFill/>
        </p:spPr>
        <p:txBody>
          <a:bodyPr wrap="none" rtlCol="0">
            <a:spAutoFit/>
          </a:bodyPr>
          <a:lstStyle/>
          <a:p>
            <a:r>
              <a:rPr lang="en-AU" sz="1200" dirty="0" err="1"/>
              <a:t>NMuLi</a:t>
            </a:r>
            <a:r>
              <a:rPr lang="en-AU" sz="1200" dirty="0"/>
              <a:t>/EV-2</a:t>
            </a:r>
          </a:p>
        </p:txBody>
      </p:sp>
      <p:sp>
        <p:nvSpPr>
          <p:cNvPr id="73" name="TextBox 72">
            <a:extLst>
              <a:ext uri="{FF2B5EF4-FFF2-40B4-BE49-F238E27FC236}">
                <a16:creationId xmlns:a16="http://schemas.microsoft.com/office/drawing/2014/main" id="{FD380262-A255-4C6A-B8BC-F7E3F4F8E792}"/>
              </a:ext>
            </a:extLst>
          </p:cNvPr>
          <p:cNvSpPr txBox="1"/>
          <p:nvPr/>
        </p:nvSpPr>
        <p:spPr>
          <a:xfrm rot="19055535">
            <a:off x="4743908" y="5418863"/>
            <a:ext cx="638188" cy="276999"/>
          </a:xfrm>
          <a:prstGeom prst="rect">
            <a:avLst/>
          </a:prstGeom>
          <a:noFill/>
        </p:spPr>
        <p:txBody>
          <a:bodyPr wrap="none" rtlCol="0">
            <a:spAutoFit/>
          </a:bodyPr>
          <a:lstStyle/>
          <a:p>
            <a:r>
              <a:rPr lang="en-AU" sz="1200" dirty="0"/>
              <a:t>Marker</a:t>
            </a:r>
          </a:p>
        </p:txBody>
      </p:sp>
      <p:sp>
        <p:nvSpPr>
          <p:cNvPr id="77" name="TextBox 76">
            <a:extLst>
              <a:ext uri="{FF2B5EF4-FFF2-40B4-BE49-F238E27FC236}">
                <a16:creationId xmlns:a16="http://schemas.microsoft.com/office/drawing/2014/main" id="{D0320526-4B5A-425D-B199-0C00E27966FC}"/>
              </a:ext>
            </a:extLst>
          </p:cNvPr>
          <p:cNvSpPr txBox="1"/>
          <p:nvPr/>
        </p:nvSpPr>
        <p:spPr>
          <a:xfrm rot="19055535">
            <a:off x="7311558" y="5254110"/>
            <a:ext cx="1242904" cy="276999"/>
          </a:xfrm>
          <a:prstGeom prst="rect">
            <a:avLst/>
          </a:prstGeom>
          <a:noFill/>
        </p:spPr>
        <p:txBody>
          <a:bodyPr wrap="none" rtlCol="0">
            <a:spAutoFit/>
          </a:bodyPr>
          <a:lstStyle/>
          <a:p>
            <a:r>
              <a:rPr lang="en-AU" sz="1200" dirty="0" err="1"/>
              <a:t>NMuLi</a:t>
            </a:r>
            <a:r>
              <a:rPr lang="en-AU" sz="1200" dirty="0"/>
              <a:t>/UGCG OE</a:t>
            </a:r>
          </a:p>
        </p:txBody>
      </p:sp>
      <p:sp>
        <p:nvSpPr>
          <p:cNvPr id="78" name="TextBox 77">
            <a:extLst>
              <a:ext uri="{FF2B5EF4-FFF2-40B4-BE49-F238E27FC236}">
                <a16:creationId xmlns:a16="http://schemas.microsoft.com/office/drawing/2014/main" id="{AEA1FC6D-FF9D-4F0F-952F-B923A236308E}"/>
              </a:ext>
            </a:extLst>
          </p:cNvPr>
          <p:cNvSpPr txBox="1"/>
          <p:nvPr/>
        </p:nvSpPr>
        <p:spPr>
          <a:xfrm rot="19055535">
            <a:off x="7011168" y="5359153"/>
            <a:ext cx="941283" cy="276999"/>
          </a:xfrm>
          <a:prstGeom prst="rect">
            <a:avLst/>
          </a:prstGeom>
          <a:noFill/>
        </p:spPr>
        <p:txBody>
          <a:bodyPr wrap="none" rtlCol="0">
            <a:spAutoFit/>
          </a:bodyPr>
          <a:lstStyle/>
          <a:p>
            <a:r>
              <a:rPr lang="en-AU" sz="1200" dirty="0" err="1"/>
              <a:t>NMuLi</a:t>
            </a:r>
            <a:r>
              <a:rPr lang="en-AU" sz="1200" dirty="0"/>
              <a:t>/EV-2</a:t>
            </a:r>
          </a:p>
        </p:txBody>
      </p:sp>
      <p:sp>
        <p:nvSpPr>
          <p:cNvPr id="79" name="TextBox 78">
            <a:extLst>
              <a:ext uri="{FF2B5EF4-FFF2-40B4-BE49-F238E27FC236}">
                <a16:creationId xmlns:a16="http://schemas.microsoft.com/office/drawing/2014/main" id="{C19EBB47-01FE-4493-9B1C-05ED2703B341}"/>
              </a:ext>
            </a:extLst>
          </p:cNvPr>
          <p:cNvSpPr txBox="1"/>
          <p:nvPr/>
        </p:nvSpPr>
        <p:spPr>
          <a:xfrm rot="19055535">
            <a:off x="6767773" y="5440109"/>
            <a:ext cx="638188" cy="276999"/>
          </a:xfrm>
          <a:prstGeom prst="rect">
            <a:avLst/>
          </a:prstGeom>
          <a:noFill/>
        </p:spPr>
        <p:txBody>
          <a:bodyPr wrap="none" rtlCol="0">
            <a:spAutoFit/>
          </a:bodyPr>
          <a:lstStyle/>
          <a:p>
            <a:r>
              <a:rPr lang="en-AU" sz="1200" dirty="0"/>
              <a:t>Marker</a:t>
            </a:r>
          </a:p>
        </p:txBody>
      </p:sp>
      <p:sp>
        <p:nvSpPr>
          <p:cNvPr id="81" name="TextBox 80">
            <a:extLst>
              <a:ext uri="{FF2B5EF4-FFF2-40B4-BE49-F238E27FC236}">
                <a16:creationId xmlns:a16="http://schemas.microsoft.com/office/drawing/2014/main" id="{5190E4F1-99C3-48EB-A7A7-4B46F6502F6E}"/>
              </a:ext>
            </a:extLst>
          </p:cNvPr>
          <p:cNvSpPr txBox="1"/>
          <p:nvPr/>
        </p:nvSpPr>
        <p:spPr>
          <a:xfrm>
            <a:off x="660241" y="5852628"/>
            <a:ext cx="1017091" cy="276999"/>
          </a:xfrm>
          <a:prstGeom prst="rect">
            <a:avLst/>
          </a:prstGeom>
          <a:noFill/>
        </p:spPr>
        <p:txBody>
          <a:bodyPr wrap="square" rtlCol="0">
            <a:spAutoFit/>
          </a:bodyPr>
          <a:lstStyle/>
          <a:p>
            <a:r>
              <a:rPr lang="en-AU" sz="1200" dirty="0"/>
              <a:t>50</a:t>
            </a:r>
          </a:p>
        </p:txBody>
      </p:sp>
    </p:spTree>
    <p:extLst>
      <p:ext uri="{BB962C8B-B14F-4D97-AF65-F5344CB8AC3E}">
        <p14:creationId xmlns:p14="http://schemas.microsoft.com/office/powerpoint/2010/main" val="4058063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Object 40">
            <a:extLst>
              <a:ext uri="{FF2B5EF4-FFF2-40B4-BE49-F238E27FC236}">
                <a16:creationId xmlns:a16="http://schemas.microsoft.com/office/drawing/2014/main" id="{E5B6F180-0F8A-4EB0-A7EB-15D72C8659F5}"/>
              </a:ext>
            </a:extLst>
          </p:cNvPr>
          <p:cNvGraphicFramePr>
            <a:graphicFrameLocks noChangeAspect="1"/>
          </p:cNvGraphicFramePr>
          <p:nvPr>
            <p:extLst>
              <p:ext uri="{D42A27DB-BD31-4B8C-83A1-F6EECF244321}">
                <p14:modId xmlns:p14="http://schemas.microsoft.com/office/powerpoint/2010/main" val="888275846"/>
              </p:ext>
            </p:extLst>
          </p:nvPr>
        </p:nvGraphicFramePr>
        <p:xfrm>
          <a:off x="-2798" y="4353161"/>
          <a:ext cx="4928464" cy="2500703"/>
        </p:xfrm>
        <a:graphic>
          <a:graphicData uri="http://schemas.openxmlformats.org/presentationml/2006/ole">
            <mc:AlternateContent xmlns:mc="http://schemas.openxmlformats.org/markup-compatibility/2006">
              <mc:Choice xmlns:v="urn:schemas-microsoft-com:vml" Requires="v">
                <p:oleObj spid="_x0000_s3089" name="Prism 8" r:id="rId3" imgW="5685102" imgH="2884474" progId="Prism8.Document">
                  <p:embed/>
                </p:oleObj>
              </mc:Choice>
              <mc:Fallback>
                <p:oleObj name="Prism 8" r:id="rId3" imgW="5685102" imgH="2884474" progId="Prism8.Document">
                  <p:embed/>
                  <p:pic>
                    <p:nvPicPr>
                      <p:cNvPr id="41" name="Object 40">
                        <a:extLst>
                          <a:ext uri="{FF2B5EF4-FFF2-40B4-BE49-F238E27FC236}">
                            <a16:creationId xmlns:a16="http://schemas.microsoft.com/office/drawing/2014/main" id="{E5B6F180-0F8A-4EB0-A7EB-15D72C8659F5}"/>
                          </a:ext>
                        </a:extLst>
                      </p:cNvPr>
                      <p:cNvPicPr/>
                      <p:nvPr/>
                    </p:nvPicPr>
                    <p:blipFill>
                      <a:blip r:embed="rId4"/>
                      <a:stretch>
                        <a:fillRect/>
                      </a:stretch>
                    </p:blipFill>
                    <p:spPr>
                      <a:xfrm>
                        <a:off x="-2798" y="4353161"/>
                        <a:ext cx="4928464" cy="2500703"/>
                      </a:xfrm>
                      <a:prstGeom prst="rect">
                        <a:avLst/>
                      </a:prstGeom>
                    </p:spPr>
                  </p:pic>
                </p:oleObj>
              </mc:Fallback>
            </mc:AlternateContent>
          </a:graphicData>
        </a:graphic>
      </p:graphicFrame>
      <p:sp>
        <p:nvSpPr>
          <p:cNvPr id="10" name="Textfeld 12">
            <a:extLst>
              <a:ext uri="{FF2B5EF4-FFF2-40B4-BE49-F238E27FC236}">
                <a16:creationId xmlns:a16="http://schemas.microsoft.com/office/drawing/2014/main" id="{36EC7232-4D21-42B8-ACEE-4506F2E2E547}"/>
              </a:ext>
            </a:extLst>
          </p:cNvPr>
          <p:cNvSpPr txBox="1"/>
          <p:nvPr/>
        </p:nvSpPr>
        <p:spPr>
          <a:xfrm>
            <a:off x="26564" y="4349025"/>
            <a:ext cx="330540" cy="369332"/>
          </a:xfrm>
          <a:prstGeom prst="rect">
            <a:avLst/>
          </a:prstGeom>
          <a:noFill/>
        </p:spPr>
        <p:txBody>
          <a:bodyPr wrap="none" rtlCol="0">
            <a:spAutoFit/>
          </a:bodyPr>
          <a:lstStyle/>
          <a:p>
            <a:r>
              <a:rPr lang="en-AU" dirty="0"/>
              <a:t>G</a:t>
            </a:r>
            <a:endParaRPr lang="de-AU" dirty="0"/>
          </a:p>
        </p:txBody>
      </p:sp>
      <p:sp>
        <p:nvSpPr>
          <p:cNvPr id="40" name="Textfeld 14">
            <a:extLst>
              <a:ext uri="{FF2B5EF4-FFF2-40B4-BE49-F238E27FC236}">
                <a16:creationId xmlns:a16="http://schemas.microsoft.com/office/drawing/2014/main" id="{523C0F37-07A2-423F-9674-8170493FE99E}"/>
              </a:ext>
            </a:extLst>
          </p:cNvPr>
          <p:cNvSpPr txBox="1"/>
          <p:nvPr/>
        </p:nvSpPr>
        <p:spPr>
          <a:xfrm>
            <a:off x="10701399" y="6488668"/>
            <a:ext cx="1490601" cy="369332"/>
          </a:xfrm>
          <a:prstGeom prst="rect">
            <a:avLst/>
          </a:prstGeom>
          <a:noFill/>
        </p:spPr>
        <p:txBody>
          <a:bodyPr wrap="none" rtlCol="0">
            <a:spAutoFit/>
          </a:bodyPr>
          <a:lstStyle/>
          <a:p>
            <a:r>
              <a:rPr lang="en-AU" dirty="0"/>
              <a:t>Supplement 2</a:t>
            </a:r>
            <a:endParaRPr lang="de-AU" dirty="0"/>
          </a:p>
        </p:txBody>
      </p:sp>
      <p:pic>
        <p:nvPicPr>
          <p:cNvPr id="54" name="Picture 53">
            <a:extLst>
              <a:ext uri="{FF2B5EF4-FFF2-40B4-BE49-F238E27FC236}">
                <a16:creationId xmlns:a16="http://schemas.microsoft.com/office/drawing/2014/main" id="{28883DD0-A6AE-4FF6-8800-5C9C775D5F6C}"/>
              </a:ext>
            </a:extLst>
          </p:cNvPr>
          <p:cNvPicPr>
            <a:picLocks noChangeAspect="1"/>
          </p:cNvPicPr>
          <p:nvPr/>
        </p:nvPicPr>
        <p:blipFill rotWithShape="1">
          <a:blip r:embed="rId5"/>
          <a:srcRect t="49101" b="14652"/>
          <a:stretch/>
        </p:blipFill>
        <p:spPr>
          <a:xfrm>
            <a:off x="5633554" y="3552809"/>
            <a:ext cx="1479523" cy="796216"/>
          </a:xfrm>
          <a:prstGeom prst="rect">
            <a:avLst/>
          </a:prstGeom>
          <a:ln w="6350">
            <a:solidFill>
              <a:schemeClr val="tx1"/>
            </a:solidFill>
          </a:ln>
        </p:spPr>
      </p:pic>
      <p:pic>
        <p:nvPicPr>
          <p:cNvPr id="68" name="Picture 67">
            <a:extLst>
              <a:ext uri="{FF2B5EF4-FFF2-40B4-BE49-F238E27FC236}">
                <a16:creationId xmlns:a16="http://schemas.microsoft.com/office/drawing/2014/main" id="{1AF0F554-110B-484E-B904-BFA8D34AF798}"/>
              </a:ext>
            </a:extLst>
          </p:cNvPr>
          <p:cNvPicPr>
            <a:picLocks noChangeAspect="1"/>
          </p:cNvPicPr>
          <p:nvPr/>
        </p:nvPicPr>
        <p:blipFill>
          <a:blip r:embed="rId6"/>
          <a:stretch>
            <a:fillRect/>
          </a:stretch>
        </p:blipFill>
        <p:spPr>
          <a:xfrm>
            <a:off x="8314103" y="1248087"/>
            <a:ext cx="1384298" cy="2113527"/>
          </a:xfrm>
          <a:prstGeom prst="rect">
            <a:avLst/>
          </a:prstGeom>
          <a:ln w="6350">
            <a:solidFill>
              <a:schemeClr val="tx1"/>
            </a:solidFill>
          </a:ln>
        </p:spPr>
      </p:pic>
      <p:pic>
        <p:nvPicPr>
          <p:cNvPr id="69" name="Picture 68">
            <a:extLst>
              <a:ext uri="{FF2B5EF4-FFF2-40B4-BE49-F238E27FC236}">
                <a16:creationId xmlns:a16="http://schemas.microsoft.com/office/drawing/2014/main" id="{880D82A7-CA39-431B-86C1-ADDDD90454C1}"/>
              </a:ext>
            </a:extLst>
          </p:cNvPr>
          <p:cNvPicPr>
            <a:picLocks noChangeAspect="1"/>
          </p:cNvPicPr>
          <p:nvPr/>
        </p:nvPicPr>
        <p:blipFill rotWithShape="1">
          <a:blip r:embed="rId7"/>
          <a:srcRect t="53396" b="13290"/>
          <a:stretch/>
        </p:blipFill>
        <p:spPr>
          <a:xfrm>
            <a:off x="8341912" y="3591562"/>
            <a:ext cx="1328679" cy="677334"/>
          </a:xfrm>
          <a:prstGeom prst="rect">
            <a:avLst/>
          </a:prstGeom>
          <a:ln w="6350">
            <a:solidFill>
              <a:schemeClr val="tx1"/>
            </a:solidFill>
          </a:ln>
        </p:spPr>
      </p:pic>
      <p:pic>
        <p:nvPicPr>
          <p:cNvPr id="83" name="Picture 82">
            <a:extLst>
              <a:ext uri="{FF2B5EF4-FFF2-40B4-BE49-F238E27FC236}">
                <a16:creationId xmlns:a16="http://schemas.microsoft.com/office/drawing/2014/main" id="{61A8D682-59C6-4A24-A38D-76523A31037D}"/>
              </a:ext>
            </a:extLst>
          </p:cNvPr>
          <p:cNvPicPr>
            <a:picLocks noChangeAspect="1"/>
          </p:cNvPicPr>
          <p:nvPr/>
        </p:nvPicPr>
        <p:blipFill>
          <a:blip r:embed="rId8"/>
          <a:stretch>
            <a:fillRect/>
          </a:stretch>
        </p:blipFill>
        <p:spPr>
          <a:xfrm>
            <a:off x="2865774" y="1287335"/>
            <a:ext cx="1617328" cy="2208536"/>
          </a:xfrm>
          <a:prstGeom prst="rect">
            <a:avLst/>
          </a:prstGeom>
          <a:ln w="6350">
            <a:solidFill>
              <a:schemeClr val="tx1"/>
            </a:solidFill>
          </a:ln>
        </p:spPr>
      </p:pic>
      <p:pic>
        <p:nvPicPr>
          <p:cNvPr id="84" name="Picture 83">
            <a:extLst>
              <a:ext uri="{FF2B5EF4-FFF2-40B4-BE49-F238E27FC236}">
                <a16:creationId xmlns:a16="http://schemas.microsoft.com/office/drawing/2014/main" id="{37AF4AB0-4196-4E74-9DE6-0AD66E72BBF3}"/>
              </a:ext>
            </a:extLst>
          </p:cNvPr>
          <p:cNvPicPr>
            <a:picLocks noChangeAspect="1"/>
          </p:cNvPicPr>
          <p:nvPr/>
        </p:nvPicPr>
        <p:blipFill rotWithShape="1">
          <a:blip r:embed="rId9"/>
          <a:srcRect t="54410" b="6807"/>
          <a:stretch/>
        </p:blipFill>
        <p:spPr>
          <a:xfrm>
            <a:off x="3003579" y="3591562"/>
            <a:ext cx="1479523" cy="761599"/>
          </a:xfrm>
          <a:prstGeom prst="rect">
            <a:avLst/>
          </a:prstGeom>
          <a:ln w="6350">
            <a:solidFill>
              <a:schemeClr val="tx1"/>
            </a:solidFill>
          </a:ln>
        </p:spPr>
      </p:pic>
      <p:sp>
        <p:nvSpPr>
          <p:cNvPr id="85" name="TextBox 84">
            <a:extLst>
              <a:ext uri="{FF2B5EF4-FFF2-40B4-BE49-F238E27FC236}">
                <a16:creationId xmlns:a16="http://schemas.microsoft.com/office/drawing/2014/main" id="{67505C14-41E0-45B8-BFF1-BA330587CCB2}"/>
              </a:ext>
            </a:extLst>
          </p:cNvPr>
          <p:cNvSpPr txBox="1"/>
          <p:nvPr/>
        </p:nvSpPr>
        <p:spPr>
          <a:xfrm rot="19039891">
            <a:off x="481529" y="817045"/>
            <a:ext cx="941283" cy="276999"/>
          </a:xfrm>
          <a:prstGeom prst="rect">
            <a:avLst/>
          </a:prstGeom>
          <a:noFill/>
        </p:spPr>
        <p:txBody>
          <a:bodyPr wrap="none" rtlCol="0">
            <a:spAutoFit/>
          </a:bodyPr>
          <a:lstStyle/>
          <a:p>
            <a:r>
              <a:rPr lang="en-AU" sz="1200" dirty="0" err="1"/>
              <a:t>NMuLi</a:t>
            </a:r>
            <a:r>
              <a:rPr lang="en-AU" sz="1200" dirty="0"/>
              <a:t>/EV-2</a:t>
            </a:r>
          </a:p>
        </p:txBody>
      </p:sp>
      <p:cxnSp>
        <p:nvCxnSpPr>
          <p:cNvPr id="91" name="Straight Connector 90">
            <a:extLst>
              <a:ext uri="{FF2B5EF4-FFF2-40B4-BE49-F238E27FC236}">
                <a16:creationId xmlns:a16="http://schemas.microsoft.com/office/drawing/2014/main" id="{E960DFF4-8EC0-4576-94D1-AAEB659C4908}"/>
              </a:ext>
            </a:extLst>
          </p:cNvPr>
          <p:cNvCxnSpPr>
            <a:cxnSpLocks/>
          </p:cNvCxnSpPr>
          <p:nvPr/>
        </p:nvCxnSpPr>
        <p:spPr>
          <a:xfrm>
            <a:off x="692855" y="350822"/>
            <a:ext cx="3507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4" name="Picture 93">
            <a:extLst>
              <a:ext uri="{FF2B5EF4-FFF2-40B4-BE49-F238E27FC236}">
                <a16:creationId xmlns:a16="http://schemas.microsoft.com/office/drawing/2014/main" id="{43AFD65A-A4C4-4B66-9AF7-1E712AFBDAC9}"/>
              </a:ext>
            </a:extLst>
          </p:cNvPr>
          <p:cNvPicPr>
            <a:picLocks noChangeAspect="1"/>
          </p:cNvPicPr>
          <p:nvPr/>
        </p:nvPicPr>
        <p:blipFill rotWithShape="1">
          <a:blip r:embed="rId10"/>
          <a:srcRect r="46554"/>
          <a:stretch/>
        </p:blipFill>
        <p:spPr>
          <a:xfrm>
            <a:off x="359493" y="1296064"/>
            <a:ext cx="1447873" cy="2199807"/>
          </a:xfrm>
          <a:prstGeom prst="rect">
            <a:avLst/>
          </a:prstGeom>
          <a:ln w="6350">
            <a:solidFill>
              <a:schemeClr val="tx1"/>
            </a:solidFill>
          </a:ln>
        </p:spPr>
      </p:pic>
      <p:pic>
        <p:nvPicPr>
          <p:cNvPr id="95" name="Picture 94">
            <a:extLst>
              <a:ext uri="{FF2B5EF4-FFF2-40B4-BE49-F238E27FC236}">
                <a16:creationId xmlns:a16="http://schemas.microsoft.com/office/drawing/2014/main" id="{F199048D-12AB-4C18-91AF-4138353EFD39}"/>
              </a:ext>
            </a:extLst>
          </p:cNvPr>
          <p:cNvPicPr>
            <a:picLocks noChangeAspect="1"/>
          </p:cNvPicPr>
          <p:nvPr/>
        </p:nvPicPr>
        <p:blipFill rotWithShape="1">
          <a:blip r:embed="rId11"/>
          <a:srcRect t="42740" r="51117" b="24469"/>
          <a:stretch/>
        </p:blipFill>
        <p:spPr>
          <a:xfrm>
            <a:off x="427722" y="3545808"/>
            <a:ext cx="1379644" cy="761599"/>
          </a:xfrm>
          <a:prstGeom prst="rect">
            <a:avLst/>
          </a:prstGeom>
          <a:ln w="6350">
            <a:solidFill>
              <a:schemeClr val="tx1"/>
            </a:solidFill>
          </a:ln>
        </p:spPr>
      </p:pic>
      <p:sp>
        <p:nvSpPr>
          <p:cNvPr id="96" name="TextBox 95">
            <a:extLst>
              <a:ext uri="{FF2B5EF4-FFF2-40B4-BE49-F238E27FC236}">
                <a16:creationId xmlns:a16="http://schemas.microsoft.com/office/drawing/2014/main" id="{C86BE230-8AFB-4F6A-8A35-58AF52CCFA75}"/>
              </a:ext>
            </a:extLst>
          </p:cNvPr>
          <p:cNvSpPr txBox="1"/>
          <p:nvPr/>
        </p:nvSpPr>
        <p:spPr>
          <a:xfrm>
            <a:off x="1783489" y="2037862"/>
            <a:ext cx="1017091" cy="461665"/>
          </a:xfrm>
          <a:prstGeom prst="rect">
            <a:avLst/>
          </a:prstGeom>
          <a:noFill/>
        </p:spPr>
        <p:txBody>
          <a:bodyPr wrap="square" rtlCol="0">
            <a:spAutoFit/>
          </a:bodyPr>
          <a:lstStyle/>
          <a:p>
            <a:r>
              <a:rPr lang="en-AU" sz="1200" dirty="0"/>
              <a:t>GSK3</a:t>
            </a:r>
            <a:r>
              <a:rPr lang="el-GR" sz="1200" dirty="0"/>
              <a:t>β</a:t>
            </a:r>
            <a:endParaRPr lang="en-AU" sz="1200" dirty="0"/>
          </a:p>
          <a:p>
            <a:r>
              <a:rPr lang="en-AU" sz="1200" dirty="0"/>
              <a:t>(P-Ser9)</a:t>
            </a:r>
          </a:p>
        </p:txBody>
      </p:sp>
      <p:sp>
        <p:nvSpPr>
          <p:cNvPr id="97" name="TextBox 96">
            <a:extLst>
              <a:ext uri="{FF2B5EF4-FFF2-40B4-BE49-F238E27FC236}">
                <a16:creationId xmlns:a16="http://schemas.microsoft.com/office/drawing/2014/main" id="{8A8AF198-8B76-4B3A-83AE-FC40153236C9}"/>
              </a:ext>
            </a:extLst>
          </p:cNvPr>
          <p:cNvSpPr txBox="1"/>
          <p:nvPr/>
        </p:nvSpPr>
        <p:spPr>
          <a:xfrm>
            <a:off x="4435218" y="1929938"/>
            <a:ext cx="1121047" cy="461665"/>
          </a:xfrm>
          <a:prstGeom prst="rect">
            <a:avLst/>
          </a:prstGeom>
          <a:noFill/>
        </p:spPr>
        <p:txBody>
          <a:bodyPr wrap="square" rtlCol="0">
            <a:spAutoFit/>
          </a:bodyPr>
          <a:lstStyle/>
          <a:p>
            <a:r>
              <a:rPr lang="en-AU" sz="1200" dirty="0"/>
              <a:t>AMPK</a:t>
            </a:r>
            <a:r>
              <a:rPr lang="el-GR" sz="1200" dirty="0"/>
              <a:t>α</a:t>
            </a:r>
            <a:endParaRPr lang="en-AU" sz="1200" dirty="0"/>
          </a:p>
          <a:p>
            <a:r>
              <a:rPr lang="en-AU" sz="1200" dirty="0"/>
              <a:t>(P-Thr172)</a:t>
            </a:r>
          </a:p>
        </p:txBody>
      </p:sp>
      <p:sp>
        <p:nvSpPr>
          <p:cNvPr id="98" name="TextBox 97">
            <a:extLst>
              <a:ext uri="{FF2B5EF4-FFF2-40B4-BE49-F238E27FC236}">
                <a16:creationId xmlns:a16="http://schemas.microsoft.com/office/drawing/2014/main" id="{7BC25041-3690-4DF8-8418-16930F486542}"/>
              </a:ext>
            </a:extLst>
          </p:cNvPr>
          <p:cNvSpPr txBox="1"/>
          <p:nvPr/>
        </p:nvSpPr>
        <p:spPr>
          <a:xfrm>
            <a:off x="7125709" y="1929937"/>
            <a:ext cx="1094332" cy="461665"/>
          </a:xfrm>
          <a:prstGeom prst="rect">
            <a:avLst/>
          </a:prstGeom>
          <a:noFill/>
        </p:spPr>
        <p:txBody>
          <a:bodyPr wrap="square" rtlCol="0">
            <a:spAutoFit/>
          </a:bodyPr>
          <a:lstStyle/>
          <a:p>
            <a:r>
              <a:rPr lang="en-AU" sz="1200" dirty="0"/>
              <a:t>AKT</a:t>
            </a:r>
          </a:p>
          <a:p>
            <a:r>
              <a:rPr lang="en-AU" sz="1200" dirty="0"/>
              <a:t>(P-Ser473)</a:t>
            </a:r>
          </a:p>
        </p:txBody>
      </p:sp>
      <p:sp>
        <p:nvSpPr>
          <p:cNvPr id="99" name="TextBox 98">
            <a:extLst>
              <a:ext uri="{FF2B5EF4-FFF2-40B4-BE49-F238E27FC236}">
                <a16:creationId xmlns:a16="http://schemas.microsoft.com/office/drawing/2014/main" id="{7CC826F1-8A80-42AE-9867-5C6A54B21CCD}"/>
              </a:ext>
            </a:extLst>
          </p:cNvPr>
          <p:cNvSpPr txBox="1"/>
          <p:nvPr/>
        </p:nvSpPr>
        <p:spPr>
          <a:xfrm>
            <a:off x="9698401" y="2074017"/>
            <a:ext cx="1094332" cy="461665"/>
          </a:xfrm>
          <a:prstGeom prst="rect">
            <a:avLst/>
          </a:prstGeom>
          <a:noFill/>
        </p:spPr>
        <p:txBody>
          <a:bodyPr wrap="square" rtlCol="0">
            <a:spAutoFit/>
          </a:bodyPr>
          <a:lstStyle/>
          <a:p>
            <a:r>
              <a:rPr lang="en-AU" sz="1200" dirty="0"/>
              <a:t>PDK1</a:t>
            </a:r>
          </a:p>
          <a:p>
            <a:r>
              <a:rPr lang="en-AU" sz="1200" dirty="0"/>
              <a:t>(P-Ser241)</a:t>
            </a:r>
          </a:p>
        </p:txBody>
      </p:sp>
      <p:sp>
        <p:nvSpPr>
          <p:cNvPr id="100" name="TextBox 99">
            <a:extLst>
              <a:ext uri="{FF2B5EF4-FFF2-40B4-BE49-F238E27FC236}">
                <a16:creationId xmlns:a16="http://schemas.microsoft.com/office/drawing/2014/main" id="{71FBB4A0-A4DB-4F8F-AB85-13C492CC079B}"/>
              </a:ext>
            </a:extLst>
          </p:cNvPr>
          <p:cNvSpPr txBox="1"/>
          <p:nvPr/>
        </p:nvSpPr>
        <p:spPr>
          <a:xfrm>
            <a:off x="722029" y="137809"/>
            <a:ext cx="343364" cy="276999"/>
          </a:xfrm>
          <a:prstGeom prst="rect">
            <a:avLst/>
          </a:prstGeom>
          <a:noFill/>
        </p:spPr>
        <p:txBody>
          <a:bodyPr wrap="none" rtlCol="0">
            <a:spAutoFit/>
          </a:bodyPr>
          <a:lstStyle/>
          <a:p>
            <a:r>
              <a:rPr lang="en-AU" sz="1200" dirty="0"/>
              <a:t>n1</a:t>
            </a:r>
          </a:p>
        </p:txBody>
      </p:sp>
      <p:sp>
        <p:nvSpPr>
          <p:cNvPr id="101" name="TextBox 100">
            <a:extLst>
              <a:ext uri="{FF2B5EF4-FFF2-40B4-BE49-F238E27FC236}">
                <a16:creationId xmlns:a16="http://schemas.microsoft.com/office/drawing/2014/main" id="{290D166A-E5EA-4677-AB60-A7A63235D4A3}"/>
              </a:ext>
            </a:extLst>
          </p:cNvPr>
          <p:cNvSpPr txBox="1"/>
          <p:nvPr/>
        </p:nvSpPr>
        <p:spPr>
          <a:xfrm>
            <a:off x="1115076" y="128434"/>
            <a:ext cx="343364" cy="276999"/>
          </a:xfrm>
          <a:prstGeom prst="rect">
            <a:avLst/>
          </a:prstGeom>
          <a:noFill/>
        </p:spPr>
        <p:txBody>
          <a:bodyPr wrap="none" rtlCol="0">
            <a:spAutoFit/>
          </a:bodyPr>
          <a:lstStyle/>
          <a:p>
            <a:r>
              <a:rPr lang="en-AU" sz="1200" dirty="0"/>
              <a:t>n2</a:t>
            </a:r>
          </a:p>
        </p:txBody>
      </p:sp>
      <p:sp>
        <p:nvSpPr>
          <p:cNvPr id="102" name="TextBox 101">
            <a:extLst>
              <a:ext uri="{FF2B5EF4-FFF2-40B4-BE49-F238E27FC236}">
                <a16:creationId xmlns:a16="http://schemas.microsoft.com/office/drawing/2014/main" id="{92331E4C-9561-4FFF-9275-31CB5E93B9BF}"/>
              </a:ext>
            </a:extLst>
          </p:cNvPr>
          <p:cNvSpPr txBox="1"/>
          <p:nvPr/>
        </p:nvSpPr>
        <p:spPr>
          <a:xfrm>
            <a:off x="1551802" y="128434"/>
            <a:ext cx="343364" cy="276999"/>
          </a:xfrm>
          <a:prstGeom prst="rect">
            <a:avLst/>
          </a:prstGeom>
          <a:noFill/>
        </p:spPr>
        <p:txBody>
          <a:bodyPr wrap="none" rtlCol="0">
            <a:spAutoFit/>
          </a:bodyPr>
          <a:lstStyle/>
          <a:p>
            <a:r>
              <a:rPr lang="en-AU" sz="1200" dirty="0"/>
              <a:t>n3</a:t>
            </a:r>
          </a:p>
        </p:txBody>
      </p:sp>
      <p:sp>
        <p:nvSpPr>
          <p:cNvPr id="109" name="Textfeld 12">
            <a:extLst>
              <a:ext uri="{FF2B5EF4-FFF2-40B4-BE49-F238E27FC236}">
                <a16:creationId xmlns:a16="http://schemas.microsoft.com/office/drawing/2014/main" id="{B336A2CB-A2F2-485C-AC54-8C0560A97C83}"/>
              </a:ext>
            </a:extLst>
          </p:cNvPr>
          <p:cNvSpPr txBox="1"/>
          <p:nvPr/>
        </p:nvSpPr>
        <p:spPr>
          <a:xfrm>
            <a:off x="-19729" y="-4336"/>
            <a:ext cx="290464" cy="369332"/>
          </a:xfrm>
          <a:prstGeom prst="rect">
            <a:avLst/>
          </a:prstGeom>
          <a:noFill/>
        </p:spPr>
        <p:txBody>
          <a:bodyPr wrap="none" rtlCol="0">
            <a:spAutoFit/>
          </a:bodyPr>
          <a:lstStyle/>
          <a:p>
            <a:r>
              <a:rPr lang="en-AU" dirty="0"/>
              <a:t>F</a:t>
            </a:r>
            <a:endParaRPr lang="de-AU" dirty="0"/>
          </a:p>
        </p:txBody>
      </p:sp>
      <p:sp>
        <p:nvSpPr>
          <p:cNvPr id="110" name="TextBox 109">
            <a:extLst>
              <a:ext uri="{FF2B5EF4-FFF2-40B4-BE49-F238E27FC236}">
                <a16:creationId xmlns:a16="http://schemas.microsoft.com/office/drawing/2014/main" id="{08A2CD9B-ABAE-48E1-9D25-4A952AD96F77}"/>
              </a:ext>
            </a:extLst>
          </p:cNvPr>
          <p:cNvSpPr txBox="1"/>
          <p:nvPr/>
        </p:nvSpPr>
        <p:spPr>
          <a:xfrm rot="19039891">
            <a:off x="653899" y="718203"/>
            <a:ext cx="1242904" cy="276999"/>
          </a:xfrm>
          <a:prstGeom prst="rect">
            <a:avLst/>
          </a:prstGeom>
          <a:noFill/>
        </p:spPr>
        <p:txBody>
          <a:bodyPr wrap="none" rtlCol="0">
            <a:spAutoFit/>
          </a:bodyPr>
          <a:lstStyle/>
          <a:p>
            <a:r>
              <a:rPr lang="en-AU" sz="1200" dirty="0" err="1"/>
              <a:t>NMuLi</a:t>
            </a:r>
            <a:r>
              <a:rPr lang="en-AU" sz="1200" dirty="0"/>
              <a:t>/UGCG OE</a:t>
            </a:r>
          </a:p>
        </p:txBody>
      </p:sp>
      <p:sp>
        <p:nvSpPr>
          <p:cNvPr id="111" name="TextBox 110">
            <a:extLst>
              <a:ext uri="{FF2B5EF4-FFF2-40B4-BE49-F238E27FC236}">
                <a16:creationId xmlns:a16="http://schemas.microsoft.com/office/drawing/2014/main" id="{756B268F-4B35-40FA-8D61-EF9732B32522}"/>
              </a:ext>
            </a:extLst>
          </p:cNvPr>
          <p:cNvSpPr txBox="1"/>
          <p:nvPr/>
        </p:nvSpPr>
        <p:spPr>
          <a:xfrm rot="19039891">
            <a:off x="895189" y="830102"/>
            <a:ext cx="941283" cy="276999"/>
          </a:xfrm>
          <a:prstGeom prst="rect">
            <a:avLst/>
          </a:prstGeom>
          <a:noFill/>
        </p:spPr>
        <p:txBody>
          <a:bodyPr wrap="none" rtlCol="0">
            <a:spAutoFit/>
          </a:bodyPr>
          <a:lstStyle/>
          <a:p>
            <a:r>
              <a:rPr lang="en-AU" sz="1200" dirty="0" err="1"/>
              <a:t>NMuLi</a:t>
            </a:r>
            <a:r>
              <a:rPr lang="en-AU" sz="1200" dirty="0"/>
              <a:t>/EV-2</a:t>
            </a:r>
          </a:p>
        </p:txBody>
      </p:sp>
      <p:sp>
        <p:nvSpPr>
          <p:cNvPr id="112" name="TextBox 111">
            <a:extLst>
              <a:ext uri="{FF2B5EF4-FFF2-40B4-BE49-F238E27FC236}">
                <a16:creationId xmlns:a16="http://schemas.microsoft.com/office/drawing/2014/main" id="{CFE9398E-FB07-47EC-9267-B6EFF483F929}"/>
              </a:ext>
            </a:extLst>
          </p:cNvPr>
          <p:cNvSpPr txBox="1"/>
          <p:nvPr/>
        </p:nvSpPr>
        <p:spPr>
          <a:xfrm rot="19039891">
            <a:off x="1067559" y="731260"/>
            <a:ext cx="1242904" cy="276999"/>
          </a:xfrm>
          <a:prstGeom prst="rect">
            <a:avLst/>
          </a:prstGeom>
          <a:noFill/>
        </p:spPr>
        <p:txBody>
          <a:bodyPr wrap="none" rtlCol="0">
            <a:spAutoFit/>
          </a:bodyPr>
          <a:lstStyle/>
          <a:p>
            <a:r>
              <a:rPr lang="en-AU" sz="1200" dirty="0" err="1"/>
              <a:t>NMuLi</a:t>
            </a:r>
            <a:r>
              <a:rPr lang="en-AU" sz="1200" dirty="0"/>
              <a:t>/UGCG OE</a:t>
            </a:r>
          </a:p>
        </p:txBody>
      </p:sp>
      <p:sp>
        <p:nvSpPr>
          <p:cNvPr id="113" name="TextBox 112">
            <a:extLst>
              <a:ext uri="{FF2B5EF4-FFF2-40B4-BE49-F238E27FC236}">
                <a16:creationId xmlns:a16="http://schemas.microsoft.com/office/drawing/2014/main" id="{CC326EE3-D425-4713-BA6A-F00B2C0F0DF7}"/>
              </a:ext>
            </a:extLst>
          </p:cNvPr>
          <p:cNvSpPr txBox="1"/>
          <p:nvPr/>
        </p:nvSpPr>
        <p:spPr>
          <a:xfrm rot="19039891">
            <a:off x="1308845" y="825741"/>
            <a:ext cx="941283" cy="276999"/>
          </a:xfrm>
          <a:prstGeom prst="rect">
            <a:avLst/>
          </a:prstGeom>
          <a:noFill/>
        </p:spPr>
        <p:txBody>
          <a:bodyPr wrap="none" rtlCol="0">
            <a:spAutoFit/>
          </a:bodyPr>
          <a:lstStyle/>
          <a:p>
            <a:r>
              <a:rPr lang="en-AU" sz="1200" dirty="0" err="1"/>
              <a:t>NMuLi</a:t>
            </a:r>
            <a:r>
              <a:rPr lang="en-AU" sz="1200" dirty="0"/>
              <a:t>/EV-2</a:t>
            </a:r>
          </a:p>
        </p:txBody>
      </p:sp>
      <p:sp>
        <p:nvSpPr>
          <p:cNvPr id="114" name="TextBox 113">
            <a:extLst>
              <a:ext uri="{FF2B5EF4-FFF2-40B4-BE49-F238E27FC236}">
                <a16:creationId xmlns:a16="http://schemas.microsoft.com/office/drawing/2014/main" id="{526D238D-8C34-4B28-90A9-894DFE680929}"/>
              </a:ext>
            </a:extLst>
          </p:cNvPr>
          <p:cNvSpPr txBox="1"/>
          <p:nvPr/>
        </p:nvSpPr>
        <p:spPr>
          <a:xfrm rot="19039891">
            <a:off x="1481215" y="726899"/>
            <a:ext cx="1242904" cy="276999"/>
          </a:xfrm>
          <a:prstGeom prst="rect">
            <a:avLst/>
          </a:prstGeom>
          <a:noFill/>
        </p:spPr>
        <p:txBody>
          <a:bodyPr wrap="none" rtlCol="0">
            <a:spAutoFit/>
          </a:bodyPr>
          <a:lstStyle/>
          <a:p>
            <a:r>
              <a:rPr lang="en-AU" sz="1200" dirty="0" err="1"/>
              <a:t>NMuLi</a:t>
            </a:r>
            <a:r>
              <a:rPr lang="en-AU" sz="1200" dirty="0"/>
              <a:t>/UGCG OE</a:t>
            </a:r>
          </a:p>
        </p:txBody>
      </p:sp>
      <p:sp>
        <p:nvSpPr>
          <p:cNvPr id="115" name="TextBox 114">
            <a:extLst>
              <a:ext uri="{FF2B5EF4-FFF2-40B4-BE49-F238E27FC236}">
                <a16:creationId xmlns:a16="http://schemas.microsoft.com/office/drawing/2014/main" id="{E7D72E6E-6578-4D6E-9B2E-8646433BEBF0}"/>
              </a:ext>
            </a:extLst>
          </p:cNvPr>
          <p:cNvSpPr txBox="1"/>
          <p:nvPr/>
        </p:nvSpPr>
        <p:spPr>
          <a:xfrm rot="19039891">
            <a:off x="316823" y="918053"/>
            <a:ext cx="638188" cy="276999"/>
          </a:xfrm>
          <a:prstGeom prst="rect">
            <a:avLst/>
          </a:prstGeom>
          <a:noFill/>
        </p:spPr>
        <p:txBody>
          <a:bodyPr wrap="none" rtlCol="0">
            <a:spAutoFit/>
          </a:bodyPr>
          <a:lstStyle/>
          <a:p>
            <a:r>
              <a:rPr lang="en-AU" sz="1200" dirty="0"/>
              <a:t>Marker</a:t>
            </a:r>
          </a:p>
        </p:txBody>
      </p:sp>
      <p:cxnSp>
        <p:nvCxnSpPr>
          <p:cNvPr id="116" name="Straight Connector 115">
            <a:extLst>
              <a:ext uri="{FF2B5EF4-FFF2-40B4-BE49-F238E27FC236}">
                <a16:creationId xmlns:a16="http://schemas.microsoft.com/office/drawing/2014/main" id="{1DC65F25-BED8-47AD-9F62-7F13610D5022}"/>
              </a:ext>
            </a:extLst>
          </p:cNvPr>
          <p:cNvCxnSpPr>
            <a:cxnSpLocks/>
          </p:cNvCxnSpPr>
          <p:nvPr/>
        </p:nvCxnSpPr>
        <p:spPr>
          <a:xfrm>
            <a:off x="1088927" y="350822"/>
            <a:ext cx="3507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041AE3F9-FAF2-4B18-B682-D8C756357C0C}"/>
              </a:ext>
            </a:extLst>
          </p:cNvPr>
          <p:cNvCxnSpPr>
            <a:cxnSpLocks/>
          </p:cNvCxnSpPr>
          <p:nvPr/>
        </p:nvCxnSpPr>
        <p:spPr>
          <a:xfrm>
            <a:off x="1511365" y="356138"/>
            <a:ext cx="3507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B016D16B-64BD-425D-9151-DF03CE5C3B7E}"/>
              </a:ext>
            </a:extLst>
          </p:cNvPr>
          <p:cNvSpPr txBox="1"/>
          <p:nvPr/>
        </p:nvSpPr>
        <p:spPr>
          <a:xfrm>
            <a:off x="1768179" y="3832890"/>
            <a:ext cx="1017091" cy="276999"/>
          </a:xfrm>
          <a:prstGeom prst="rect">
            <a:avLst/>
          </a:prstGeom>
          <a:noFill/>
        </p:spPr>
        <p:txBody>
          <a:bodyPr wrap="square" rtlCol="0">
            <a:spAutoFit/>
          </a:bodyPr>
          <a:lstStyle/>
          <a:p>
            <a:r>
              <a:rPr lang="en-AU" sz="1200" dirty="0"/>
              <a:t>14-3-3</a:t>
            </a:r>
          </a:p>
        </p:txBody>
      </p:sp>
      <p:sp>
        <p:nvSpPr>
          <p:cNvPr id="119" name="TextBox 118">
            <a:extLst>
              <a:ext uri="{FF2B5EF4-FFF2-40B4-BE49-F238E27FC236}">
                <a16:creationId xmlns:a16="http://schemas.microsoft.com/office/drawing/2014/main" id="{0E56FA1D-852F-424F-82DF-B14333F8F204}"/>
              </a:ext>
            </a:extLst>
          </p:cNvPr>
          <p:cNvSpPr txBox="1"/>
          <p:nvPr/>
        </p:nvSpPr>
        <p:spPr>
          <a:xfrm>
            <a:off x="71859" y="2348501"/>
            <a:ext cx="1017091" cy="276999"/>
          </a:xfrm>
          <a:prstGeom prst="rect">
            <a:avLst/>
          </a:prstGeom>
          <a:noFill/>
        </p:spPr>
        <p:txBody>
          <a:bodyPr wrap="square" rtlCol="0">
            <a:spAutoFit/>
          </a:bodyPr>
          <a:lstStyle/>
          <a:p>
            <a:r>
              <a:rPr lang="en-AU" sz="1200" dirty="0"/>
              <a:t>37</a:t>
            </a:r>
          </a:p>
        </p:txBody>
      </p:sp>
      <p:sp>
        <p:nvSpPr>
          <p:cNvPr id="120" name="TextBox 119">
            <a:extLst>
              <a:ext uri="{FF2B5EF4-FFF2-40B4-BE49-F238E27FC236}">
                <a16:creationId xmlns:a16="http://schemas.microsoft.com/office/drawing/2014/main" id="{026E0726-3F65-445E-B228-C8D04F3D6091}"/>
              </a:ext>
            </a:extLst>
          </p:cNvPr>
          <p:cNvSpPr txBox="1"/>
          <p:nvPr/>
        </p:nvSpPr>
        <p:spPr>
          <a:xfrm>
            <a:off x="71836" y="2044625"/>
            <a:ext cx="1017091" cy="276999"/>
          </a:xfrm>
          <a:prstGeom prst="rect">
            <a:avLst/>
          </a:prstGeom>
          <a:noFill/>
        </p:spPr>
        <p:txBody>
          <a:bodyPr wrap="square" rtlCol="0">
            <a:spAutoFit/>
          </a:bodyPr>
          <a:lstStyle/>
          <a:p>
            <a:r>
              <a:rPr lang="en-AU" sz="1200" dirty="0"/>
              <a:t>50</a:t>
            </a:r>
          </a:p>
        </p:txBody>
      </p:sp>
      <p:sp>
        <p:nvSpPr>
          <p:cNvPr id="121" name="TextBox 120">
            <a:extLst>
              <a:ext uri="{FF2B5EF4-FFF2-40B4-BE49-F238E27FC236}">
                <a16:creationId xmlns:a16="http://schemas.microsoft.com/office/drawing/2014/main" id="{8A31436A-B403-4419-BB36-57AF38A9677F}"/>
              </a:ext>
            </a:extLst>
          </p:cNvPr>
          <p:cNvSpPr txBox="1"/>
          <p:nvPr/>
        </p:nvSpPr>
        <p:spPr>
          <a:xfrm>
            <a:off x="4451229" y="3818851"/>
            <a:ext cx="1017091" cy="276999"/>
          </a:xfrm>
          <a:prstGeom prst="rect">
            <a:avLst/>
          </a:prstGeom>
          <a:noFill/>
        </p:spPr>
        <p:txBody>
          <a:bodyPr wrap="square" rtlCol="0">
            <a:spAutoFit/>
          </a:bodyPr>
          <a:lstStyle/>
          <a:p>
            <a:r>
              <a:rPr lang="en-AU" sz="1200" dirty="0"/>
              <a:t>14-3-3</a:t>
            </a:r>
          </a:p>
        </p:txBody>
      </p:sp>
      <p:sp>
        <p:nvSpPr>
          <p:cNvPr id="122" name="TextBox 121">
            <a:extLst>
              <a:ext uri="{FF2B5EF4-FFF2-40B4-BE49-F238E27FC236}">
                <a16:creationId xmlns:a16="http://schemas.microsoft.com/office/drawing/2014/main" id="{1A1D3501-8B96-4EC1-8EFC-39A6B7866D1A}"/>
              </a:ext>
            </a:extLst>
          </p:cNvPr>
          <p:cNvSpPr txBox="1"/>
          <p:nvPr/>
        </p:nvSpPr>
        <p:spPr>
          <a:xfrm rot="19039891">
            <a:off x="2979356" y="771332"/>
            <a:ext cx="941283" cy="276999"/>
          </a:xfrm>
          <a:prstGeom prst="rect">
            <a:avLst/>
          </a:prstGeom>
          <a:noFill/>
        </p:spPr>
        <p:txBody>
          <a:bodyPr wrap="none" rtlCol="0">
            <a:spAutoFit/>
          </a:bodyPr>
          <a:lstStyle/>
          <a:p>
            <a:r>
              <a:rPr lang="en-AU" sz="1200" dirty="0" err="1"/>
              <a:t>NMuLi</a:t>
            </a:r>
            <a:r>
              <a:rPr lang="en-AU" sz="1200" dirty="0"/>
              <a:t>/EV-2</a:t>
            </a:r>
          </a:p>
        </p:txBody>
      </p:sp>
      <p:cxnSp>
        <p:nvCxnSpPr>
          <p:cNvPr id="123" name="Straight Connector 122">
            <a:extLst>
              <a:ext uri="{FF2B5EF4-FFF2-40B4-BE49-F238E27FC236}">
                <a16:creationId xmlns:a16="http://schemas.microsoft.com/office/drawing/2014/main" id="{6BBB0F15-0B4A-4481-85EE-D2C7EBD264D3}"/>
              </a:ext>
            </a:extLst>
          </p:cNvPr>
          <p:cNvCxnSpPr>
            <a:cxnSpLocks/>
          </p:cNvCxnSpPr>
          <p:nvPr/>
        </p:nvCxnSpPr>
        <p:spPr>
          <a:xfrm>
            <a:off x="3190682" y="305109"/>
            <a:ext cx="3507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BC4D3979-5B9D-42E3-9DA8-544993C5784E}"/>
              </a:ext>
            </a:extLst>
          </p:cNvPr>
          <p:cNvSpPr txBox="1"/>
          <p:nvPr/>
        </p:nvSpPr>
        <p:spPr>
          <a:xfrm>
            <a:off x="3219856" y="92096"/>
            <a:ext cx="343364" cy="276999"/>
          </a:xfrm>
          <a:prstGeom prst="rect">
            <a:avLst/>
          </a:prstGeom>
          <a:noFill/>
        </p:spPr>
        <p:txBody>
          <a:bodyPr wrap="none" rtlCol="0">
            <a:spAutoFit/>
          </a:bodyPr>
          <a:lstStyle/>
          <a:p>
            <a:r>
              <a:rPr lang="en-AU" sz="1200" dirty="0"/>
              <a:t>n1</a:t>
            </a:r>
          </a:p>
        </p:txBody>
      </p:sp>
      <p:sp>
        <p:nvSpPr>
          <p:cNvPr id="125" name="TextBox 124">
            <a:extLst>
              <a:ext uri="{FF2B5EF4-FFF2-40B4-BE49-F238E27FC236}">
                <a16:creationId xmlns:a16="http://schemas.microsoft.com/office/drawing/2014/main" id="{2A2F1A69-EF35-45B1-8A88-1AC63A889605}"/>
              </a:ext>
            </a:extLst>
          </p:cNvPr>
          <p:cNvSpPr txBox="1"/>
          <p:nvPr/>
        </p:nvSpPr>
        <p:spPr>
          <a:xfrm>
            <a:off x="3612903" y="82721"/>
            <a:ext cx="343364" cy="276999"/>
          </a:xfrm>
          <a:prstGeom prst="rect">
            <a:avLst/>
          </a:prstGeom>
          <a:noFill/>
        </p:spPr>
        <p:txBody>
          <a:bodyPr wrap="none" rtlCol="0">
            <a:spAutoFit/>
          </a:bodyPr>
          <a:lstStyle/>
          <a:p>
            <a:r>
              <a:rPr lang="en-AU" sz="1200" dirty="0"/>
              <a:t>n2</a:t>
            </a:r>
          </a:p>
        </p:txBody>
      </p:sp>
      <p:sp>
        <p:nvSpPr>
          <p:cNvPr id="126" name="TextBox 125">
            <a:extLst>
              <a:ext uri="{FF2B5EF4-FFF2-40B4-BE49-F238E27FC236}">
                <a16:creationId xmlns:a16="http://schemas.microsoft.com/office/drawing/2014/main" id="{81241B7F-5D0C-4D19-99E2-DA0CA6584DD1}"/>
              </a:ext>
            </a:extLst>
          </p:cNvPr>
          <p:cNvSpPr txBox="1"/>
          <p:nvPr/>
        </p:nvSpPr>
        <p:spPr>
          <a:xfrm>
            <a:off x="4049629" y="82721"/>
            <a:ext cx="343364" cy="276999"/>
          </a:xfrm>
          <a:prstGeom prst="rect">
            <a:avLst/>
          </a:prstGeom>
          <a:noFill/>
        </p:spPr>
        <p:txBody>
          <a:bodyPr wrap="none" rtlCol="0">
            <a:spAutoFit/>
          </a:bodyPr>
          <a:lstStyle/>
          <a:p>
            <a:r>
              <a:rPr lang="en-AU" sz="1200" dirty="0"/>
              <a:t>n3</a:t>
            </a:r>
          </a:p>
        </p:txBody>
      </p:sp>
      <p:sp>
        <p:nvSpPr>
          <p:cNvPr id="127" name="TextBox 126">
            <a:extLst>
              <a:ext uri="{FF2B5EF4-FFF2-40B4-BE49-F238E27FC236}">
                <a16:creationId xmlns:a16="http://schemas.microsoft.com/office/drawing/2014/main" id="{51D0745B-47DE-4E70-B8A6-F4D91E8AF870}"/>
              </a:ext>
            </a:extLst>
          </p:cNvPr>
          <p:cNvSpPr txBox="1"/>
          <p:nvPr/>
        </p:nvSpPr>
        <p:spPr>
          <a:xfrm rot="19039891">
            <a:off x="3151726" y="672490"/>
            <a:ext cx="1242904" cy="276999"/>
          </a:xfrm>
          <a:prstGeom prst="rect">
            <a:avLst/>
          </a:prstGeom>
          <a:noFill/>
        </p:spPr>
        <p:txBody>
          <a:bodyPr wrap="none" rtlCol="0">
            <a:spAutoFit/>
          </a:bodyPr>
          <a:lstStyle/>
          <a:p>
            <a:r>
              <a:rPr lang="en-AU" sz="1200" dirty="0" err="1"/>
              <a:t>NMuLi</a:t>
            </a:r>
            <a:r>
              <a:rPr lang="en-AU" sz="1200" dirty="0"/>
              <a:t>/UGCG OE</a:t>
            </a:r>
          </a:p>
        </p:txBody>
      </p:sp>
      <p:sp>
        <p:nvSpPr>
          <p:cNvPr id="128" name="TextBox 127">
            <a:extLst>
              <a:ext uri="{FF2B5EF4-FFF2-40B4-BE49-F238E27FC236}">
                <a16:creationId xmlns:a16="http://schemas.microsoft.com/office/drawing/2014/main" id="{EC0AAD93-455A-4AB9-98BE-6D18B711ACD5}"/>
              </a:ext>
            </a:extLst>
          </p:cNvPr>
          <p:cNvSpPr txBox="1"/>
          <p:nvPr/>
        </p:nvSpPr>
        <p:spPr>
          <a:xfrm rot="19039891">
            <a:off x="3393016" y="784389"/>
            <a:ext cx="941283" cy="276999"/>
          </a:xfrm>
          <a:prstGeom prst="rect">
            <a:avLst/>
          </a:prstGeom>
          <a:noFill/>
        </p:spPr>
        <p:txBody>
          <a:bodyPr wrap="none" rtlCol="0">
            <a:spAutoFit/>
          </a:bodyPr>
          <a:lstStyle/>
          <a:p>
            <a:r>
              <a:rPr lang="en-AU" sz="1200" dirty="0" err="1"/>
              <a:t>NMuLi</a:t>
            </a:r>
            <a:r>
              <a:rPr lang="en-AU" sz="1200" dirty="0"/>
              <a:t>/EV-2</a:t>
            </a:r>
          </a:p>
        </p:txBody>
      </p:sp>
      <p:sp>
        <p:nvSpPr>
          <p:cNvPr id="129" name="TextBox 128">
            <a:extLst>
              <a:ext uri="{FF2B5EF4-FFF2-40B4-BE49-F238E27FC236}">
                <a16:creationId xmlns:a16="http://schemas.microsoft.com/office/drawing/2014/main" id="{7887A3C0-012C-4F69-B736-18BFA26AF6A4}"/>
              </a:ext>
            </a:extLst>
          </p:cNvPr>
          <p:cNvSpPr txBox="1"/>
          <p:nvPr/>
        </p:nvSpPr>
        <p:spPr>
          <a:xfrm rot="19039891">
            <a:off x="3565386" y="685547"/>
            <a:ext cx="1242904" cy="276999"/>
          </a:xfrm>
          <a:prstGeom prst="rect">
            <a:avLst/>
          </a:prstGeom>
          <a:noFill/>
        </p:spPr>
        <p:txBody>
          <a:bodyPr wrap="none" rtlCol="0">
            <a:spAutoFit/>
          </a:bodyPr>
          <a:lstStyle/>
          <a:p>
            <a:r>
              <a:rPr lang="en-AU" sz="1200" dirty="0" err="1"/>
              <a:t>NMuLi</a:t>
            </a:r>
            <a:r>
              <a:rPr lang="en-AU" sz="1200" dirty="0"/>
              <a:t>/UGCG OE</a:t>
            </a:r>
          </a:p>
        </p:txBody>
      </p:sp>
      <p:sp>
        <p:nvSpPr>
          <p:cNvPr id="130" name="TextBox 129">
            <a:extLst>
              <a:ext uri="{FF2B5EF4-FFF2-40B4-BE49-F238E27FC236}">
                <a16:creationId xmlns:a16="http://schemas.microsoft.com/office/drawing/2014/main" id="{31F7D5F2-F7B2-4119-8C5B-3FB3866019C0}"/>
              </a:ext>
            </a:extLst>
          </p:cNvPr>
          <p:cNvSpPr txBox="1"/>
          <p:nvPr/>
        </p:nvSpPr>
        <p:spPr>
          <a:xfrm rot="19039891">
            <a:off x="3806672" y="780028"/>
            <a:ext cx="941283" cy="276999"/>
          </a:xfrm>
          <a:prstGeom prst="rect">
            <a:avLst/>
          </a:prstGeom>
          <a:noFill/>
        </p:spPr>
        <p:txBody>
          <a:bodyPr wrap="none" rtlCol="0">
            <a:spAutoFit/>
          </a:bodyPr>
          <a:lstStyle/>
          <a:p>
            <a:r>
              <a:rPr lang="en-AU" sz="1200" dirty="0" err="1"/>
              <a:t>NMuLi</a:t>
            </a:r>
            <a:r>
              <a:rPr lang="en-AU" sz="1200" dirty="0"/>
              <a:t>/EV-2</a:t>
            </a:r>
          </a:p>
        </p:txBody>
      </p:sp>
      <p:sp>
        <p:nvSpPr>
          <p:cNvPr id="131" name="TextBox 130">
            <a:extLst>
              <a:ext uri="{FF2B5EF4-FFF2-40B4-BE49-F238E27FC236}">
                <a16:creationId xmlns:a16="http://schemas.microsoft.com/office/drawing/2014/main" id="{5CA46E9D-5544-41B7-B57E-9C1DD4AB0D8E}"/>
              </a:ext>
            </a:extLst>
          </p:cNvPr>
          <p:cNvSpPr txBox="1"/>
          <p:nvPr/>
        </p:nvSpPr>
        <p:spPr>
          <a:xfrm rot="19039891">
            <a:off x="3979042" y="681186"/>
            <a:ext cx="1242904" cy="276999"/>
          </a:xfrm>
          <a:prstGeom prst="rect">
            <a:avLst/>
          </a:prstGeom>
          <a:noFill/>
        </p:spPr>
        <p:txBody>
          <a:bodyPr wrap="none" rtlCol="0">
            <a:spAutoFit/>
          </a:bodyPr>
          <a:lstStyle/>
          <a:p>
            <a:r>
              <a:rPr lang="en-AU" sz="1200" dirty="0" err="1"/>
              <a:t>NMuLi</a:t>
            </a:r>
            <a:r>
              <a:rPr lang="en-AU" sz="1200" dirty="0"/>
              <a:t>/UGCG OE</a:t>
            </a:r>
          </a:p>
        </p:txBody>
      </p:sp>
      <p:sp>
        <p:nvSpPr>
          <p:cNvPr id="132" name="TextBox 131">
            <a:extLst>
              <a:ext uri="{FF2B5EF4-FFF2-40B4-BE49-F238E27FC236}">
                <a16:creationId xmlns:a16="http://schemas.microsoft.com/office/drawing/2014/main" id="{25F12AC6-6F53-40B7-AC60-B4D192A55EFD}"/>
              </a:ext>
            </a:extLst>
          </p:cNvPr>
          <p:cNvSpPr txBox="1"/>
          <p:nvPr/>
        </p:nvSpPr>
        <p:spPr>
          <a:xfrm rot="19039891">
            <a:off x="2814650" y="872340"/>
            <a:ext cx="638188" cy="276999"/>
          </a:xfrm>
          <a:prstGeom prst="rect">
            <a:avLst/>
          </a:prstGeom>
          <a:noFill/>
        </p:spPr>
        <p:txBody>
          <a:bodyPr wrap="none" rtlCol="0">
            <a:spAutoFit/>
          </a:bodyPr>
          <a:lstStyle/>
          <a:p>
            <a:r>
              <a:rPr lang="en-AU" sz="1200" dirty="0"/>
              <a:t>Marker</a:t>
            </a:r>
          </a:p>
        </p:txBody>
      </p:sp>
      <p:cxnSp>
        <p:nvCxnSpPr>
          <p:cNvPr id="133" name="Straight Connector 132">
            <a:extLst>
              <a:ext uri="{FF2B5EF4-FFF2-40B4-BE49-F238E27FC236}">
                <a16:creationId xmlns:a16="http://schemas.microsoft.com/office/drawing/2014/main" id="{94CFDC28-8A91-4E8D-A8AD-C02ABEDED2C4}"/>
              </a:ext>
            </a:extLst>
          </p:cNvPr>
          <p:cNvCxnSpPr>
            <a:cxnSpLocks/>
          </p:cNvCxnSpPr>
          <p:nvPr/>
        </p:nvCxnSpPr>
        <p:spPr>
          <a:xfrm>
            <a:off x="3586754" y="305109"/>
            <a:ext cx="3507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83F176D-522A-440A-BECF-62D76BCC2C06}"/>
              </a:ext>
            </a:extLst>
          </p:cNvPr>
          <p:cNvCxnSpPr>
            <a:cxnSpLocks/>
          </p:cNvCxnSpPr>
          <p:nvPr/>
        </p:nvCxnSpPr>
        <p:spPr>
          <a:xfrm>
            <a:off x="4009192" y="310425"/>
            <a:ext cx="3507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4D1B16A0-2DBE-46FE-BBDD-8613E742F429}"/>
              </a:ext>
            </a:extLst>
          </p:cNvPr>
          <p:cNvPicPr>
            <a:picLocks noChangeAspect="1"/>
          </p:cNvPicPr>
          <p:nvPr/>
        </p:nvPicPr>
        <p:blipFill>
          <a:blip r:embed="rId12"/>
          <a:stretch>
            <a:fillRect/>
          </a:stretch>
        </p:blipFill>
        <p:spPr>
          <a:xfrm>
            <a:off x="5519050" y="1282327"/>
            <a:ext cx="1645678" cy="2045048"/>
          </a:xfrm>
          <a:prstGeom prst="rect">
            <a:avLst/>
          </a:prstGeom>
          <a:ln w="6350">
            <a:solidFill>
              <a:schemeClr val="tx1"/>
            </a:solidFill>
          </a:ln>
        </p:spPr>
      </p:pic>
      <p:sp>
        <p:nvSpPr>
          <p:cNvPr id="135" name="TextBox 134">
            <a:extLst>
              <a:ext uri="{FF2B5EF4-FFF2-40B4-BE49-F238E27FC236}">
                <a16:creationId xmlns:a16="http://schemas.microsoft.com/office/drawing/2014/main" id="{7C22E0F7-6A5B-4C7C-8319-86228D9B403E}"/>
              </a:ext>
            </a:extLst>
          </p:cNvPr>
          <p:cNvSpPr txBox="1"/>
          <p:nvPr/>
        </p:nvSpPr>
        <p:spPr>
          <a:xfrm>
            <a:off x="7125709" y="3788107"/>
            <a:ext cx="1017091" cy="276999"/>
          </a:xfrm>
          <a:prstGeom prst="rect">
            <a:avLst/>
          </a:prstGeom>
          <a:noFill/>
        </p:spPr>
        <p:txBody>
          <a:bodyPr wrap="square" rtlCol="0">
            <a:spAutoFit/>
          </a:bodyPr>
          <a:lstStyle/>
          <a:p>
            <a:r>
              <a:rPr lang="en-AU" sz="1200" dirty="0"/>
              <a:t>14-3-3</a:t>
            </a:r>
          </a:p>
        </p:txBody>
      </p:sp>
      <p:sp>
        <p:nvSpPr>
          <p:cNvPr id="136" name="TextBox 135">
            <a:extLst>
              <a:ext uri="{FF2B5EF4-FFF2-40B4-BE49-F238E27FC236}">
                <a16:creationId xmlns:a16="http://schemas.microsoft.com/office/drawing/2014/main" id="{C7342146-274C-46A9-9AEE-B1D65CBE7C6B}"/>
              </a:ext>
            </a:extLst>
          </p:cNvPr>
          <p:cNvSpPr txBox="1"/>
          <p:nvPr/>
        </p:nvSpPr>
        <p:spPr>
          <a:xfrm rot="19039891">
            <a:off x="5536748" y="798472"/>
            <a:ext cx="941283" cy="276999"/>
          </a:xfrm>
          <a:prstGeom prst="rect">
            <a:avLst/>
          </a:prstGeom>
          <a:noFill/>
        </p:spPr>
        <p:txBody>
          <a:bodyPr wrap="none" rtlCol="0">
            <a:spAutoFit/>
          </a:bodyPr>
          <a:lstStyle/>
          <a:p>
            <a:r>
              <a:rPr lang="en-AU" sz="1200" dirty="0" err="1"/>
              <a:t>NMuLi</a:t>
            </a:r>
            <a:r>
              <a:rPr lang="en-AU" sz="1200" dirty="0"/>
              <a:t>/EV-2</a:t>
            </a:r>
          </a:p>
        </p:txBody>
      </p:sp>
      <p:cxnSp>
        <p:nvCxnSpPr>
          <p:cNvPr id="137" name="Straight Connector 136">
            <a:extLst>
              <a:ext uri="{FF2B5EF4-FFF2-40B4-BE49-F238E27FC236}">
                <a16:creationId xmlns:a16="http://schemas.microsoft.com/office/drawing/2014/main" id="{CE7F4670-F484-4AA0-9DEB-C864B1CAA431}"/>
              </a:ext>
            </a:extLst>
          </p:cNvPr>
          <p:cNvCxnSpPr>
            <a:cxnSpLocks/>
          </p:cNvCxnSpPr>
          <p:nvPr/>
        </p:nvCxnSpPr>
        <p:spPr>
          <a:xfrm>
            <a:off x="5748074" y="332249"/>
            <a:ext cx="3507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TextBox 137">
            <a:extLst>
              <a:ext uri="{FF2B5EF4-FFF2-40B4-BE49-F238E27FC236}">
                <a16:creationId xmlns:a16="http://schemas.microsoft.com/office/drawing/2014/main" id="{FCB06297-338B-4256-A9AC-611009F9240A}"/>
              </a:ext>
            </a:extLst>
          </p:cNvPr>
          <p:cNvSpPr txBox="1"/>
          <p:nvPr/>
        </p:nvSpPr>
        <p:spPr>
          <a:xfrm>
            <a:off x="5777248" y="119236"/>
            <a:ext cx="343364" cy="276999"/>
          </a:xfrm>
          <a:prstGeom prst="rect">
            <a:avLst/>
          </a:prstGeom>
          <a:noFill/>
        </p:spPr>
        <p:txBody>
          <a:bodyPr wrap="none" rtlCol="0">
            <a:spAutoFit/>
          </a:bodyPr>
          <a:lstStyle/>
          <a:p>
            <a:r>
              <a:rPr lang="en-AU" sz="1200" dirty="0"/>
              <a:t>n1</a:t>
            </a:r>
          </a:p>
        </p:txBody>
      </p:sp>
      <p:sp>
        <p:nvSpPr>
          <p:cNvPr id="139" name="TextBox 138">
            <a:extLst>
              <a:ext uri="{FF2B5EF4-FFF2-40B4-BE49-F238E27FC236}">
                <a16:creationId xmlns:a16="http://schemas.microsoft.com/office/drawing/2014/main" id="{04314B1E-34DF-4F82-AD16-2F5E41E9F24A}"/>
              </a:ext>
            </a:extLst>
          </p:cNvPr>
          <p:cNvSpPr txBox="1"/>
          <p:nvPr/>
        </p:nvSpPr>
        <p:spPr>
          <a:xfrm>
            <a:off x="6170295" y="109861"/>
            <a:ext cx="343364" cy="276999"/>
          </a:xfrm>
          <a:prstGeom prst="rect">
            <a:avLst/>
          </a:prstGeom>
          <a:noFill/>
        </p:spPr>
        <p:txBody>
          <a:bodyPr wrap="none" rtlCol="0">
            <a:spAutoFit/>
          </a:bodyPr>
          <a:lstStyle/>
          <a:p>
            <a:r>
              <a:rPr lang="en-AU" sz="1200" dirty="0"/>
              <a:t>n2</a:t>
            </a:r>
          </a:p>
        </p:txBody>
      </p:sp>
      <p:sp>
        <p:nvSpPr>
          <p:cNvPr id="140" name="TextBox 139">
            <a:extLst>
              <a:ext uri="{FF2B5EF4-FFF2-40B4-BE49-F238E27FC236}">
                <a16:creationId xmlns:a16="http://schemas.microsoft.com/office/drawing/2014/main" id="{D8508BC6-51D1-4AFB-8620-1640BC0F207D}"/>
              </a:ext>
            </a:extLst>
          </p:cNvPr>
          <p:cNvSpPr txBox="1"/>
          <p:nvPr/>
        </p:nvSpPr>
        <p:spPr>
          <a:xfrm>
            <a:off x="6607021" y="109861"/>
            <a:ext cx="343364" cy="276999"/>
          </a:xfrm>
          <a:prstGeom prst="rect">
            <a:avLst/>
          </a:prstGeom>
          <a:noFill/>
        </p:spPr>
        <p:txBody>
          <a:bodyPr wrap="none" rtlCol="0">
            <a:spAutoFit/>
          </a:bodyPr>
          <a:lstStyle/>
          <a:p>
            <a:r>
              <a:rPr lang="en-AU" sz="1200" dirty="0"/>
              <a:t>n3</a:t>
            </a:r>
          </a:p>
        </p:txBody>
      </p:sp>
      <p:sp>
        <p:nvSpPr>
          <p:cNvPr id="141" name="TextBox 140">
            <a:extLst>
              <a:ext uri="{FF2B5EF4-FFF2-40B4-BE49-F238E27FC236}">
                <a16:creationId xmlns:a16="http://schemas.microsoft.com/office/drawing/2014/main" id="{35050A5F-323A-4182-A642-9C4FF6F21BDD}"/>
              </a:ext>
            </a:extLst>
          </p:cNvPr>
          <p:cNvSpPr txBox="1"/>
          <p:nvPr/>
        </p:nvSpPr>
        <p:spPr>
          <a:xfrm rot="19039891">
            <a:off x="5709118" y="699630"/>
            <a:ext cx="1242904" cy="276999"/>
          </a:xfrm>
          <a:prstGeom prst="rect">
            <a:avLst/>
          </a:prstGeom>
          <a:noFill/>
        </p:spPr>
        <p:txBody>
          <a:bodyPr wrap="none" rtlCol="0">
            <a:spAutoFit/>
          </a:bodyPr>
          <a:lstStyle/>
          <a:p>
            <a:r>
              <a:rPr lang="en-AU" sz="1200" dirty="0" err="1"/>
              <a:t>NMuLi</a:t>
            </a:r>
            <a:r>
              <a:rPr lang="en-AU" sz="1200" dirty="0"/>
              <a:t>/UGCG OE</a:t>
            </a:r>
          </a:p>
        </p:txBody>
      </p:sp>
      <p:sp>
        <p:nvSpPr>
          <p:cNvPr id="142" name="TextBox 141">
            <a:extLst>
              <a:ext uri="{FF2B5EF4-FFF2-40B4-BE49-F238E27FC236}">
                <a16:creationId xmlns:a16="http://schemas.microsoft.com/office/drawing/2014/main" id="{B24D657C-85C7-456A-8FF1-BDE1F3E1542F}"/>
              </a:ext>
            </a:extLst>
          </p:cNvPr>
          <p:cNvSpPr txBox="1"/>
          <p:nvPr/>
        </p:nvSpPr>
        <p:spPr>
          <a:xfrm rot="19039891">
            <a:off x="5950408" y="811529"/>
            <a:ext cx="941283" cy="276999"/>
          </a:xfrm>
          <a:prstGeom prst="rect">
            <a:avLst/>
          </a:prstGeom>
          <a:noFill/>
        </p:spPr>
        <p:txBody>
          <a:bodyPr wrap="none" rtlCol="0">
            <a:spAutoFit/>
          </a:bodyPr>
          <a:lstStyle/>
          <a:p>
            <a:r>
              <a:rPr lang="en-AU" sz="1200" dirty="0" err="1"/>
              <a:t>NMuLi</a:t>
            </a:r>
            <a:r>
              <a:rPr lang="en-AU" sz="1200" dirty="0"/>
              <a:t>/EV-2</a:t>
            </a:r>
          </a:p>
        </p:txBody>
      </p:sp>
      <p:sp>
        <p:nvSpPr>
          <p:cNvPr id="143" name="TextBox 142">
            <a:extLst>
              <a:ext uri="{FF2B5EF4-FFF2-40B4-BE49-F238E27FC236}">
                <a16:creationId xmlns:a16="http://schemas.microsoft.com/office/drawing/2014/main" id="{8F78568C-A94A-4292-82A8-0CF4A58DED33}"/>
              </a:ext>
            </a:extLst>
          </p:cNvPr>
          <p:cNvSpPr txBox="1"/>
          <p:nvPr/>
        </p:nvSpPr>
        <p:spPr>
          <a:xfrm rot="19039891">
            <a:off x="6122778" y="712687"/>
            <a:ext cx="1242904" cy="276999"/>
          </a:xfrm>
          <a:prstGeom prst="rect">
            <a:avLst/>
          </a:prstGeom>
          <a:noFill/>
        </p:spPr>
        <p:txBody>
          <a:bodyPr wrap="none" rtlCol="0">
            <a:spAutoFit/>
          </a:bodyPr>
          <a:lstStyle/>
          <a:p>
            <a:r>
              <a:rPr lang="en-AU" sz="1200" dirty="0" err="1"/>
              <a:t>NMuLi</a:t>
            </a:r>
            <a:r>
              <a:rPr lang="en-AU" sz="1200" dirty="0"/>
              <a:t>/UGCG OE</a:t>
            </a:r>
          </a:p>
        </p:txBody>
      </p:sp>
      <p:sp>
        <p:nvSpPr>
          <p:cNvPr id="144" name="TextBox 143">
            <a:extLst>
              <a:ext uri="{FF2B5EF4-FFF2-40B4-BE49-F238E27FC236}">
                <a16:creationId xmlns:a16="http://schemas.microsoft.com/office/drawing/2014/main" id="{5089501A-C0C4-4C4E-AE44-99B8DED694B1}"/>
              </a:ext>
            </a:extLst>
          </p:cNvPr>
          <p:cNvSpPr txBox="1"/>
          <p:nvPr/>
        </p:nvSpPr>
        <p:spPr>
          <a:xfrm rot="19039891">
            <a:off x="6364064" y="807168"/>
            <a:ext cx="941283" cy="276999"/>
          </a:xfrm>
          <a:prstGeom prst="rect">
            <a:avLst/>
          </a:prstGeom>
          <a:noFill/>
        </p:spPr>
        <p:txBody>
          <a:bodyPr wrap="none" rtlCol="0">
            <a:spAutoFit/>
          </a:bodyPr>
          <a:lstStyle/>
          <a:p>
            <a:r>
              <a:rPr lang="en-AU" sz="1200" dirty="0" err="1"/>
              <a:t>NMuLi</a:t>
            </a:r>
            <a:r>
              <a:rPr lang="en-AU" sz="1200" dirty="0"/>
              <a:t>/EV-2</a:t>
            </a:r>
          </a:p>
        </p:txBody>
      </p:sp>
      <p:sp>
        <p:nvSpPr>
          <p:cNvPr id="145" name="TextBox 144">
            <a:extLst>
              <a:ext uri="{FF2B5EF4-FFF2-40B4-BE49-F238E27FC236}">
                <a16:creationId xmlns:a16="http://schemas.microsoft.com/office/drawing/2014/main" id="{16167191-43BB-4B0E-A095-B3BE79BE4EB2}"/>
              </a:ext>
            </a:extLst>
          </p:cNvPr>
          <p:cNvSpPr txBox="1"/>
          <p:nvPr/>
        </p:nvSpPr>
        <p:spPr>
          <a:xfrm rot="19039891">
            <a:off x="6536434" y="708326"/>
            <a:ext cx="1242904" cy="276999"/>
          </a:xfrm>
          <a:prstGeom prst="rect">
            <a:avLst/>
          </a:prstGeom>
          <a:noFill/>
        </p:spPr>
        <p:txBody>
          <a:bodyPr wrap="none" rtlCol="0">
            <a:spAutoFit/>
          </a:bodyPr>
          <a:lstStyle/>
          <a:p>
            <a:r>
              <a:rPr lang="en-AU" sz="1200" dirty="0" err="1"/>
              <a:t>NMuLi</a:t>
            </a:r>
            <a:r>
              <a:rPr lang="en-AU" sz="1200" dirty="0"/>
              <a:t>/UGCG OE</a:t>
            </a:r>
          </a:p>
        </p:txBody>
      </p:sp>
      <p:cxnSp>
        <p:nvCxnSpPr>
          <p:cNvPr id="146" name="Straight Connector 145">
            <a:extLst>
              <a:ext uri="{FF2B5EF4-FFF2-40B4-BE49-F238E27FC236}">
                <a16:creationId xmlns:a16="http://schemas.microsoft.com/office/drawing/2014/main" id="{85D5C397-9FDD-45B3-958C-517A41D28357}"/>
              </a:ext>
            </a:extLst>
          </p:cNvPr>
          <p:cNvCxnSpPr>
            <a:cxnSpLocks/>
          </p:cNvCxnSpPr>
          <p:nvPr/>
        </p:nvCxnSpPr>
        <p:spPr>
          <a:xfrm>
            <a:off x="6144146" y="332249"/>
            <a:ext cx="3507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A2E08E5-C923-4B5E-AA83-0A8A09F2E0F1}"/>
              </a:ext>
            </a:extLst>
          </p:cNvPr>
          <p:cNvCxnSpPr>
            <a:cxnSpLocks/>
          </p:cNvCxnSpPr>
          <p:nvPr/>
        </p:nvCxnSpPr>
        <p:spPr>
          <a:xfrm>
            <a:off x="6566584" y="337565"/>
            <a:ext cx="3507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B6C06D11-A244-4799-8492-CDFB0A159985}"/>
              </a:ext>
            </a:extLst>
          </p:cNvPr>
          <p:cNvSpPr txBox="1"/>
          <p:nvPr/>
        </p:nvSpPr>
        <p:spPr>
          <a:xfrm>
            <a:off x="9670591" y="3812417"/>
            <a:ext cx="1017091" cy="276999"/>
          </a:xfrm>
          <a:prstGeom prst="rect">
            <a:avLst/>
          </a:prstGeom>
          <a:noFill/>
        </p:spPr>
        <p:txBody>
          <a:bodyPr wrap="square" rtlCol="0">
            <a:spAutoFit/>
          </a:bodyPr>
          <a:lstStyle/>
          <a:p>
            <a:r>
              <a:rPr lang="en-AU" sz="1200" dirty="0"/>
              <a:t>14-3-3</a:t>
            </a:r>
          </a:p>
        </p:txBody>
      </p:sp>
      <p:sp>
        <p:nvSpPr>
          <p:cNvPr id="149" name="TextBox 148">
            <a:extLst>
              <a:ext uri="{FF2B5EF4-FFF2-40B4-BE49-F238E27FC236}">
                <a16:creationId xmlns:a16="http://schemas.microsoft.com/office/drawing/2014/main" id="{52C1B432-6289-4C25-A834-EE1F67E46375}"/>
              </a:ext>
            </a:extLst>
          </p:cNvPr>
          <p:cNvSpPr txBox="1"/>
          <p:nvPr/>
        </p:nvSpPr>
        <p:spPr>
          <a:xfrm rot="19039891">
            <a:off x="8165231" y="787576"/>
            <a:ext cx="941283" cy="276999"/>
          </a:xfrm>
          <a:prstGeom prst="rect">
            <a:avLst/>
          </a:prstGeom>
          <a:noFill/>
        </p:spPr>
        <p:txBody>
          <a:bodyPr wrap="none" rtlCol="0">
            <a:spAutoFit/>
          </a:bodyPr>
          <a:lstStyle/>
          <a:p>
            <a:r>
              <a:rPr lang="en-AU" sz="1200" dirty="0" err="1"/>
              <a:t>NMuLi</a:t>
            </a:r>
            <a:r>
              <a:rPr lang="en-AU" sz="1200" dirty="0"/>
              <a:t>/EV-2</a:t>
            </a:r>
          </a:p>
        </p:txBody>
      </p:sp>
      <p:cxnSp>
        <p:nvCxnSpPr>
          <p:cNvPr id="150" name="Straight Connector 149">
            <a:extLst>
              <a:ext uri="{FF2B5EF4-FFF2-40B4-BE49-F238E27FC236}">
                <a16:creationId xmlns:a16="http://schemas.microsoft.com/office/drawing/2014/main" id="{296B3645-D3BF-45D9-9932-A42918986ABC}"/>
              </a:ext>
            </a:extLst>
          </p:cNvPr>
          <p:cNvCxnSpPr>
            <a:cxnSpLocks/>
          </p:cNvCxnSpPr>
          <p:nvPr/>
        </p:nvCxnSpPr>
        <p:spPr>
          <a:xfrm>
            <a:off x="8376557" y="321353"/>
            <a:ext cx="3507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1" name="TextBox 150">
            <a:extLst>
              <a:ext uri="{FF2B5EF4-FFF2-40B4-BE49-F238E27FC236}">
                <a16:creationId xmlns:a16="http://schemas.microsoft.com/office/drawing/2014/main" id="{7B4B210F-9595-4B52-B8C5-C86089F7025B}"/>
              </a:ext>
            </a:extLst>
          </p:cNvPr>
          <p:cNvSpPr txBox="1"/>
          <p:nvPr/>
        </p:nvSpPr>
        <p:spPr>
          <a:xfrm>
            <a:off x="8405731" y="108340"/>
            <a:ext cx="343364" cy="276999"/>
          </a:xfrm>
          <a:prstGeom prst="rect">
            <a:avLst/>
          </a:prstGeom>
          <a:noFill/>
        </p:spPr>
        <p:txBody>
          <a:bodyPr wrap="none" rtlCol="0">
            <a:spAutoFit/>
          </a:bodyPr>
          <a:lstStyle/>
          <a:p>
            <a:r>
              <a:rPr lang="en-AU" sz="1200" dirty="0"/>
              <a:t>n1</a:t>
            </a:r>
          </a:p>
        </p:txBody>
      </p:sp>
      <p:sp>
        <p:nvSpPr>
          <p:cNvPr id="152" name="TextBox 151">
            <a:extLst>
              <a:ext uri="{FF2B5EF4-FFF2-40B4-BE49-F238E27FC236}">
                <a16:creationId xmlns:a16="http://schemas.microsoft.com/office/drawing/2014/main" id="{E1755788-9833-4CCA-BF48-65B326D06C85}"/>
              </a:ext>
            </a:extLst>
          </p:cNvPr>
          <p:cNvSpPr txBox="1"/>
          <p:nvPr/>
        </p:nvSpPr>
        <p:spPr>
          <a:xfrm>
            <a:off x="8798778" y="98965"/>
            <a:ext cx="343364" cy="276999"/>
          </a:xfrm>
          <a:prstGeom prst="rect">
            <a:avLst/>
          </a:prstGeom>
          <a:noFill/>
        </p:spPr>
        <p:txBody>
          <a:bodyPr wrap="none" rtlCol="0">
            <a:spAutoFit/>
          </a:bodyPr>
          <a:lstStyle/>
          <a:p>
            <a:r>
              <a:rPr lang="en-AU" sz="1200" dirty="0"/>
              <a:t>n2</a:t>
            </a:r>
          </a:p>
        </p:txBody>
      </p:sp>
      <p:sp>
        <p:nvSpPr>
          <p:cNvPr id="153" name="TextBox 152">
            <a:extLst>
              <a:ext uri="{FF2B5EF4-FFF2-40B4-BE49-F238E27FC236}">
                <a16:creationId xmlns:a16="http://schemas.microsoft.com/office/drawing/2014/main" id="{95A29474-F308-4AFB-97B9-630C556436DB}"/>
              </a:ext>
            </a:extLst>
          </p:cNvPr>
          <p:cNvSpPr txBox="1"/>
          <p:nvPr/>
        </p:nvSpPr>
        <p:spPr>
          <a:xfrm>
            <a:off x="9235504" y="98965"/>
            <a:ext cx="343364" cy="276999"/>
          </a:xfrm>
          <a:prstGeom prst="rect">
            <a:avLst/>
          </a:prstGeom>
          <a:noFill/>
        </p:spPr>
        <p:txBody>
          <a:bodyPr wrap="none" rtlCol="0">
            <a:spAutoFit/>
          </a:bodyPr>
          <a:lstStyle/>
          <a:p>
            <a:r>
              <a:rPr lang="en-AU" sz="1200" dirty="0"/>
              <a:t>n3</a:t>
            </a:r>
          </a:p>
        </p:txBody>
      </p:sp>
      <p:sp>
        <p:nvSpPr>
          <p:cNvPr id="154" name="TextBox 153">
            <a:extLst>
              <a:ext uri="{FF2B5EF4-FFF2-40B4-BE49-F238E27FC236}">
                <a16:creationId xmlns:a16="http://schemas.microsoft.com/office/drawing/2014/main" id="{B9296886-8FC3-4BC9-B125-2285ACBDCE77}"/>
              </a:ext>
            </a:extLst>
          </p:cNvPr>
          <p:cNvSpPr txBox="1"/>
          <p:nvPr/>
        </p:nvSpPr>
        <p:spPr>
          <a:xfrm rot="19039891">
            <a:off x="8337601" y="688734"/>
            <a:ext cx="1242904" cy="276999"/>
          </a:xfrm>
          <a:prstGeom prst="rect">
            <a:avLst/>
          </a:prstGeom>
          <a:noFill/>
        </p:spPr>
        <p:txBody>
          <a:bodyPr wrap="none" rtlCol="0">
            <a:spAutoFit/>
          </a:bodyPr>
          <a:lstStyle/>
          <a:p>
            <a:r>
              <a:rPr lang="en-AU" sz="1200" dirty="0" err="1"/>
              <a:t>NMuLi</a:t>
            </a:r>
            <a:r>
              <a:rPr lang="en-AU" sz="1200" dirty="0"/>
              <a:t>/UGCG OE</a:t>
            </a:r>
          </a:p>
        </p:txBody>
      </p:sp>
      <p:sp>
        <p:nvSpPr>
          <p:cNvPr id="155" name="TextBox 154">
            <a:extLst>
              <a:ext uri="{FF2B5EF4-FFF2-40B4-BE49-F238E27FC236}">
                <a16:creationId xmlns:a16="http://schemas.microsoft.com/office/drawing/2014/main" id="{6891BCB2-EC06-465D-B46F-B6BB962ED474}"/>
              </a:ext>
            </a:extLst>
          </p:cNvPr>
          <p:cNvSpPr txBox="1"/>
          <p:nvPr/>
        </p:nvSpPr>
        <p:spPr>
          <a:xfrm rot="19039891">
            <a:off x="8578891" y="800633"/>
            <a:ext cx="941283" cy="276999"/>
          </a:xfrm>
          <a:prstGeom prst="rect">
            <a:avLst/>
          </a:prstGeom>
          <a:noFill/>
        </p:spPr>
        <p:txBody>
          <a:bodyPr wrap="none" rtlCol="0">
            <a:spAutoFit/>
          </a:bodyPr>
          <a:lstStyle/>
          <a:p>
            <a:r>
              <a:rPr lang="en-AU" sz="1200" dirty="0" err="1"/>
              <a:t>NMuLi</a:t>
            </a:r>
            <a:r>
              <a:rPr lang="en-AU" sz="1200" dirty="0"/>
              <a:t>/EV-2</a:t>
            </a:r>
          </a:p>
        </p:txBody>
      </p:sp>
      <p:sp>
        <p:nvSpPr>
          <p:cNvPr id="156" name="TextBox 155">
            <a:extLst>
              <a:ext uri="{FF2B5EF4-FFF2-40B4-BE49-F238E27FC236}">
                <a16:creationId xmlns:a16="http://schemas.microsoft.com/office/drawing/2014/main" id="{93FF5971-5E25-4A7A-B56E-8B32FD816911}"/>
              </a:ext>
            </a:extLst>
          </p:cNvPr>
          <p:cNvSpPr txBox="1"/>
          <p:nvPr/>
        </p:nvSpPr>
        <p:spPr>
          <a:xfrm rot="19039891">
            <a:off x="8751261" y="701791"/>
            <a:ext cx="1242904" cy="276999"/>
          </a:xfrm>
          <a:prstGeom prst="rect">
            <a:avLst/>
          </a:prstGeom>
          <a:noFill/>
        </p:spPr>
        <p:txBody>
          <a:bodyPr wrap="none" rtlCol="0">
            <a:spAutoFit/>
          </a:bodyPr>
          <a:lstStyle/>
          <a:p>
            <a:r>
              <a:rPr lang="en-AU" sz="1200" dirty="0" err="1"/>
              <a:t>NMuLi</a:t>
            </a:r>
            <a:r>
              <a:rPr lang="en-AU" sz="1200" dirty="0"/>
              <a:t>/UGCG OE</a:t>
            </a:r>
          </a:p>
        </p:txBody>
      </p:sp>
      <p:sp>
        <p:nvSpPr>
          <p:cNvPr id="157" name="TextBox 156">
            <a:extLst>
              <a:ext uri="{FF2B5EF4-FFF2-40B4-BE49-F238E27FC236}">
                <a16:creationId xmlns:a16="http://schemas.microsoft.com/office/drawing/2014/main" id="{8F627A15-6EDD-4CF9-BC03-0826A717C9D9}"/>
              </a:ext>
            </a:extLst>
          </p:cNvPr>
          <p:cNvSpPr txBox="1"/>
          <p:nvPr/>
        </p:nvSpPr>
        <p:spPr>
          <a:xfrm rot="19039891">
            <a:off x="8992547" y="796272"/>
            <a:ext cx="941283" cy="276999"/>
          </a:xfrm>
          <a:prstGeom prst="rect">
            <a:avLst/>
          </a:prstGeom>
          <a:noFill/>
        </p:spPr>
        <p:txBody>
          <a:bodyPr wrap="none" rtlCol="0">
            <a:spAutoFit/>
          </a:bodyPr>
          <a:lstStyle/>
          <a:p>
            <a:r>
              <a:rPr lang="en-AU" sz="1200" dirty="0" err="1"/>
              <a:t>NMuLi</a:t>
            </a:r>
            <a:r>
              <a:rPr lang="en-AU" sz="1200" dirty="0"/>
              <a:t>/EV-2</a:t>
            </a:r>
          </a:p>
        </p:txBody>
      </p:sp>
      <p:sp>
        <p:nvSpPr>
          <p:cNvPr id="158" name="TextBox 157">
            <a:extLst>
              <a:ext uri="{FF2B5EF4-FFF2-40B4-BE49-F238E27FC236}">
                <a16:creationId xmlns:a16="http://schemas.microsoft.com/office/drawing/2014/main" id="{CAF8E155-12F6-4B66-AD42-4D3598097DA3}"/>
              </a:ext>
            </a:extLst>
          </p:cNvPr>
          <p:cNvSpPr txBox="1"/>
          <p:nvPr/>
        </p:nvSpPr>
        <p:spPr>
          <a:xfrm rot="19039891">
            <a:off x="9164917" y="697430"/>
            <a:ext cx="1242904" cy="276999"/>
          </a:xfrm>
          <a:prstGeom prst="rect">
            <a:avLst/>
          </a:prstGeom>
          <a:noFill/>
        </p:spPr>
        <p:txBody>
          <a:bodyPr wrap="none" rtlCol="0">
            <a:spAutoFit/>
          </a:bodyPr>
          <a:lstStyle/>
          <a:p>
            <a:r>
              <a:rPr lang="en-AU" sz="1200" dirty="0" err="1"/>
              <a:t>NMuLi</a:t>
            </a:r>
            <a:r>
              <a:rPr lang="en-AU" sz="1200" dirty="0"/>
              <a:t>/UGCG OE</a:t>
            </a:r>
          </a:p>
        </p:txBody>
      </p:sp>
      <p:cxnSp>
        <p:nvCxnSpPr>
          <p:cNvPr id="159" name="Straight Connector 158">
            <a:extLst>
              <a:ext uri="{FF2B5EF4-FFF2-40B4-BE49-F238E27FC236}">
                <a16:creationId xmlns:a16="http://schemas.microsoft.com/office/drawing/2014/main" id="{8AE7ACAE-763A-4F33-8850-F1AE8C0BA421}"/>
              </a:ext>
            </a:extLst>
          </p:cNvPr>
          <p:cNvCxnSpPr>
            <a:cxnSpLocks/>
          </p:cNvCxnSpPr>
          <p:nvPr/>
        </p:nvCxnSpPr>
        <p:spPr>
          <a:xfrm>
            <a:off x="8772629" y="321353"/>
            <a:ext cx="3507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C377B7E1-06CF-460B-AA26-0DE747899BF1}"/>
              </a:ext>
            </a:extLst>
          </p:cNvPr>
          <p:cNvCxnSpPr>
            <a:cxnSpLocks/>
          </p:cNvCxnSpPr>
          <p:nvPr/>
        </p:nvCxnSpPr>
        <p:spPr>
          <a:xfrm>
            <a:off x="9195067" y="326669"/>
            <a:ext cx="3507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9EF02918-B840-4B67-BFC8-24966D422175}"/>
              </a:ext>
            </a:extLst>
          </p:cNvPr>
          <p:cNvSpPr txBox="1"/>
          <p:nvPr/>
        </p:nvSpPr>
        <p:spPr>
          <a:xfrm rot="19039891">
            <a:off x="5396588" y="874044"/>
            <a:ext cx="638188" cy="276999"/>
          </a:xfrm>
          <a:prstGeom prst="rect">
            <a:avLst/>
          </a:prstGeom>
          <a:noFill/>
        </p:spPr>
        <p:txBody>
          <a:bodyPr wrap="none" rtlCol="0">
            <a:spAutoFit/>
          </a:bodyPr>
          <a:lstStyle/>
          <a:p>
            <a:r>
              <a:rPr lang="en-AU" sz="1200" dirty="0"/>
              <a:t>Marker</a:t>
            </a:r>
          </a:p>
        </p:txBody>
      </p:sp>
      <p:sp>
        <p:nvSpPr>
          <p:cNvPr id="164" name="TextBox 163">
            <a:extLst>
              <a:ext uri="{FF2B5EF4-FFF2-40B4-BE49-F238E27FC236}">
                <a16:creationId xmlns:a16="http://schemas.microsoft.com/office/drawing/2014/main" id="{6C2C2709-442C-4A41-BE86-84975B95BB71}"/>
              </a:ext>
            </a:extLst>
          </p:cNvPr>
          <p:cNvSpPr txBox="1"/>
          <p:nvPr/>
        </p:nvSpPr>
        <p:spPr>
          <a:xfrm rot="19039891">
            <a:off x="8001945" y="848052"/>
            <a:ext cx="638188" cy="276999"/>
          </a:xfrm>
          <a:prstGeom prst="rect">
            <a:avLst/>
          </a:prstGeom>
          <a:noFill/>
        </p:spPr>
        <p:txBody>
          <a:bodyPr wrap="none" rtlCol="0">
            <a:spAutoFit/>
          </a:bodyPr>
          <a:lstStyle/>
          <a:p>
            <a:r>
              <a:rPr lang="en-AU" sz="1200" dirty="0"/>
              <a:t>Marker</a:t>
            </a:r>
          </a:p>
        </p:txBody>
      </p:sp>
      <p:sp>
        <p:nvSpPr>
          <p:cNvPr id="78" name="TextBox 131">
            <a:extLst>
              <a:ext uri="{FF2B5EF4-FFF2-40B4-BE49-F238E27FC236}">
                <a16:creationId xmlns:a16="http://schemas.microsoft.com/office/drawing/2014/main" id="{EE36EE84-BB2C-194D-8366-81BA9B11E98B}"/>
              </a:ext>
            </a:extLst>
          </p:cNvPr>
          <p:cNvSpPr txBox="1"/>
          <p:nvPr/>
        </p:nvSpPr>
        <p:spPr>
          <a:xfrm rot="19039891">
            <a:off x="4259559" y="913252"/>
            <a:ext cx="638188" cy="276999"/>
          </a:xfrm>
          <a:prstGeom prst="rect">
            <a:avLst/>
          </a:prstGeom>
          <a:noFill/>
        </p:spPr>
        <p:txBody>
          <a:bodyPr wrap="none" rtlCol="0">
            <a:spAutoFit/>
          </a:bodyPr>
          <a:lstStyle/>
          <a:p>
            <a:r>
              <a:rPr lang="en-AU" sz="1200" dirty="0"/>
              <a:t>Marker</a:t>
            </a:r>
          </a:p>
        </p:txBody>
      </p:sp>
      <p:sp>
        <p:nvSpPr>
          <p:cNvPr id="79" name="TextBox 131">
            <a:extLst>
              <a:ext uri="{FF2B5EF4-FFF2-40B4-BE49-F238E27FC236}">
                <a16:creationId xmlns:a16="http://schemas.microsoft.com/office/drawing/2014/main" id="{78760871-2879-684E-82E8-93B1EB9B3B4C}"/>
              </a:ext>
            </a:extLst>
          </p:cNvPr>
          <p:cNvSpPr txBox="1"/>
          <p:nvPr/>
        </p:nvSpPr>
        <p:spPr>
          <a:xfrm rot="19039891">
            <a:off x="6844104" y="926307"/>
            <a:ext cx="638188" cy="276999"/>
          </a:xfrm>
          <a:prstGeom prst="rect">
            <a:avLst/>
          </a:prstGeom>
          <a:noFill/>
        </p:spPr>
        <p:txBody>
          <a:bodyPr wrap="none" rtlCol="0">
            <a:spAutoFit/>
          </a:bodyPr>
          <a:lstStyle/>
          <a:p>
            <a:r>
              <a:rPr lang="en-AU" sz="1200" dirty="0"/>
              <a:t>Marker</a:t>
            </a:r>
          </a:p>
        </p:txBody>
      </p:sp>
      <p:sp>
        <p:nvSpPr>
          <p:cNvPr id="80" name="TextBox 131">
            <a:extLst>
              <a:ext uri="{FF2B5EF4-FFF2-40B4-BE49-F238E27FC236}">
                <a16:creationId xmlns:a16="http://schemas.microsoft.com/office/drawing/2014/main" id="{AF1AA8AD-7F3F-7049-85E8-71592CCC5347}"/>
              </a:ext>
            </a:extLst>
          </p:cNvPr>
          <p:cNvSpPr txBox="1"/>
          <p:nvPr/>
        </p:nvSpPr>
        <p:spPr>
          <a:xfrm rot="19039891">
            <a:off x="9435695" y="913269"/>
            <a:ext cx="638188" cy="276999"/>
          </a:xfrm>
          <a:prstGeom prst="rect">
            <a:avLst/>
          </a:prstGeom>
          <a:noFill/>
        </p:spPr>
        <p:txBody>
          <a:bodyPr wrap="none" rtlCol="0">
            <a:spAutoFit/>
          </a:bodyPr>
          <a:lstStyle/>
          <a:p>
            <a:r>
              <a:rPr lang="en-AU" sz="1200" dirty="0"/>
              <a:t>Marker</a:t>
            </a:r>
          </a:p>
        </p:txBody>
      </p:sp>
    </p:spTree>
    <p:extLst>
      <p:ext uri="{BB962C8B-B14F-4D97-AF65-F5344CB8AC3E}">
        <p14:creationId xmlns:p14="http://schemas.microsoft.com/office/powerpoint/2010/main" val="156585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14">
            <a:extLst>
              <a:ext uri="{FF2B5EF4-FFF2-40B4-BE49-F238E27FC236}">
                <a16:creationId xmlns:a16="http://schemas.microsoft.com/office/drawing/2014/main" id="{461FF133-C56C-4609-AC19-6E4A0DD11C5F}"/>
              </a:ext>
            </a:extLst>
          </p:cNvPr>
          <p:cNvSpPr txBox="1"/>
          <p:nvPr/>
        </p:nvSpPr>
        <p:spPr>
          <a:xfrm>
            <a:off x="10701399" y="6488668"/>
            <a:ext cx="1490601" cy="369332"/>
          </a:xfrm>
          <a:prstGeom prst="rect">
            <a:avLst/>
          </a:prstGeom>
          <a:noFill/>
        </p:spPr>
        <p:txBody>
          <a:bodyPr wrap="none" rtlCol="0">
            <a:spAutoFit/>
          </a:bodyPr>
          <a:lstStyle/>
          <a:p>
            <a:r>
              <a:rPr lang="en-AU" dirty="0"/>
              <a:t>Supplement 2</a:t>
            </a:r>
            <a:endParaRPr lang="de-AU" dirty="0"/>
          </a:p>
        </p:txBody>
      </p:sp>
      <p:sp>
        <p:nvSpPr>
          <p:cNvPr id="5" name="TextBox 4">
            <a:extLst>
              <a:ext uri="{FF2B5EF4-FFF2-40B4-BE49-F238E27FC236}">
                <a16:creationId xmlns:a16="http://schemas.microsoft.com/office/drawing/2014/main" id="{1052BB27-97BC-4A96-9CDE-4608E364A100}"/>
              </a:ext>
            </a:extLst>
          </p:cNvPr>
          <p:cNvSpPr txBox="1"/>
          <p:nvPr/>
        </p:nvSpPr>
        <p:spPr>
          <a:xfrm>
            <a:off x="2683966" y="2092920"/>
            <a:ext cx="1277979" cy="307777"/>
          </a:xfrm>
          <a:prstGeom prst="rect">
            <a:avLst/>
          </a:prstGeom>
          <a:noFill/>
        </p:spPr>
        <p:txBody>
          <a:bodyPr wrap="none" rtlCol="0">
            <a:spAutoFit/>
          </a:bodyPr>
          <a:lstStyle/>
          <a:p>
            <a:r>
              <a:rPr lang="en-AU" sz="1400" dirty="0"/>
              <a:t>Aurora B/AIM1</a:t>
            </a:r>
          </a:p>
        </p:txBody>
      </p:sp>
      <p:sp>
        <p:nvSpPr>
          <p:cNvPr id="7" name="TextBox 6">
            <a:extLst>
              <a:ext uri="{FF2B5EF4-FFF2-40B4-BE49-F238E27FC236}">
                <a16:creationId xmlns:a16="http://schemas.microsoft.com/office/drawing/2014/main" id="{6526ADC3-A486-4A4F-B32F-A068D252AA0E}"/>
              </a:ext>
            </a:extLst>
          </p:cNvPr>
          <p:cNvSpPr txBox="1"/>
          <p:nvPr/>
        </p:nvSpPr>
        <p:spPr>
          <a:xfrm>
            <a:off x="186184" y="2036974"/>
            <a:ext cx="367408" cy="307777"/>
          </a:xfrm>
          <a:prstGeom prst="rect">
            <a:avLst/>
          </a:prstGeom>
          <a:noFill/>
        </p:spPr>
        <p:txBody>
          <a:bodyPr wrap="none" rtlCol="0">
            <a:spAutoFit/>
          </a:bodyPr>
          <a:lstStyle/>
          <a:p>
            <a:r>
              <a:rPr lang="en-AU" sz="1400" dirty="0"/>
              <a:t>64</a:t>
            </a:r>
          </a:p>
        </p:txBody>
      </p:sp>
      <p:sp>
        <p:nvSpPr>
          <p:cNvPr id="8" name="TextBox 7">
            <a:extLst>
              <a:ext uri="{FF2B5EF4-FFF2-40B4-BE49-F238E27FC236}">
                <a16:creationId xmlns:a16="http://schemas.microsoft.com/office/drawing/2014/main" id="{E4611A9B-86E7-4A7E-818F-A38BFED81CBC}"/>
              </a:ext>
            </a:extLst>
          </p:cNvPr>
          <p:cNvSpPr txBox="1"/>
          <p:nvPr/>
        </p:nvSpPr>
        <p:spPr>
          <a:xfrm>
            <a:off x="186184" y="2894850"/>
            <a:ext cx="367408" cy="307777"/>
          </a:xfrm>
          <a:prstGeom prst="rect">
            <a:avLst/>
          </a:prstGeom>
          <a:noFill/>
        </p:spPr>
        <p:txBody>
          <a:bodyPr wrap="none" rtlCol="0">
            <a:spAutoFit/>
          </a:bodyPr>
          <a:lstStyle/>
          <a:p>
            <a:r>
              <a:rPr lang="en-AU" sz="1400" dirty="0"/>
              <a:t>36</a:t>
            </a:r>
          </a:p>
        </p:txBody>
      </p:sp>
      <p:sp>
        <p:nvSpPr>
          <p:cNvPr id="9" name="TextBox 8">
            <a:extLst>
              <a:ext uri="{FF2B5EF4-FFF2-40B4-BE49-F238E27FC236}">
                <a16:creationId xmlns:a16="http://schemas.microsoft.com/office/drawing/2014/main" id="{213F8EF8-74D0-4544-B7B9-F929F8272BF1}"/>
              </a:ext>
            </a:extLst>
          </p:cNvPr>
          <p:cNvSpPr txBox="1"/>
          <p:nvPr/>
        </p:nvSpPr>
        <p:spPr>
          <a:xfrm>
            <a:off x="15351" y="1174945"/>
            <a:ext cx="572593" cy="307777"/>
          </a:xfrm>
          <a:prstGeom prst="rect">
            <a:avLst/>
          </a:prstGeom>
          <a:noFill/>
        </p:spPr>
        <p:txBody>
          <a:bodyPr wrap="none" rtlCol="0">
            <a:spAutoFit/>
          </a:bodyPr>
          <a:lstStyle/>
          <a:p>
            <a:r>
              <a:rPr lang="en-AU" sz="1400" dirty="0"/>
              <a:t>[</a:t>
            </a:r>
            <a:r>
              <a:rPr lang="en-AU" sz="1400" dirty="0" err="1"/>
              <a:t>kDa</a:t>
            </a:r>
            <a:r>
              <a:rPr lang="en-AU" sz="1400" dirty="0"/>
              <a:t>]</a:t>
            </a:r>
          </a:p>
        </p:txBody>
      </p:sp>
      <p:sp>
        <p:nvSpPr>
          <p:cNvPr id="11" name="TextBox 10">
            <a:extLst>
              <a:ext uri="{FF2B5EF4-FFF2-40B4-BE49-F238E27FC236}">
                <a16:creationId xmlns:a16="http://schemas.microsoft.com/office/drawing/2014/main" id="{60072B20-94E5-4BDA-8484-C0CFE01B6C43}"/>
              </a:ext>
            </a:extLst>
          </p:cNvPr>
          <p:cNvSpPr txBox="1"/>
          <p:nvPr/>
        </p:nvSpPr>
        <p:spPr>
          <a:xfrm>
            <a:off x="2626816" y="5431666"/>
            <a:ext cx="659155" cy="307777"/>
          </a:xfrm>
          <a:prstGeom prst="rect">
            <a:avLst/>
          </a:prstGeom>
          <a:noFill/>
        </p:spPr>
        <p:txBody>
          <a:bodyPr wrap="none" rtlCol="0">
            <a:spAutoFit/>
          </a:bodyPr>
          <a:lstStyle/>
          <a:p>
            <a:r>
              <a:rPr lang="en-AU" sz="1400" dirty="0"/>
              <a:t>14-3-3</a:t>
            </a:r>
          </a:p>
        </p:txBody>
      </p:sp>
      <p:pic>
        <p:nvPicPr>
          <p:cNvPr id="13" name="Picture 12">
            <a:extLst>
              <a:ext uri="{FF2B5EF4-FFF2-40B4-BE49-F238E27FC236}">
                <a16:creationId xmlns:a16="http://schemas.microsoft.com/office/drawing/2014/main" id="{D7A91E8F-8D4D-445A-AA50-E17CDA8FE63D}"/>
              </a:ext>
            </a:extLst>
          </p:cNvPr>
          <p:cNvPicPr>
            <a:picLocks noChangeAspect="1"/>
          </p:cNvPicPr>
          <p:nvPr/>
        </p:nvPicPr>
        <p:blipFill>
          <a:blip r:embed="rId3"/>
          <a:stretch>
            <a:fillRect/>
          </a:stretch>
        </p:blipFill>
        <p:spPr>
          <a:xfrm>
            <a:off x="550366" y="1237313"/>
            <a:ext cx="2133600" cy="3248025"/>
          </a:xfrm>
          <a:prstGeom prst="rect">
            <a:avLst/>
          </a:prstGeom>
          <a:ln w="6350">
            <a:solidFill>
              <a:schemeClr val="tx1"/>
            </a:solidFill>
          </a:ln>
        </p:spPr>
      </p:pic>
      <p:pic>
        <p:nvPicPr>
          <p:cNvPr id="14" name="Picture 13">
            <a:extLst>
              <a:ext uri="{FF2B5EF4-FFF2-40B4-BE49-F238E27FC236}">
                <a16:creationId xmlns:a16="http://schemas.microsoft.com/office/drawing/2014/main" id="{1216ADB1-01FD-416D-B618-8B5CB886EE0E}"/>
              </a:ext>
            </a:extLst>
          </p:cNvPr>
          <p:cNvPicPr>
            <a:picLocks noChangeAspect="1"/>
          </p:cNvPicPr>
          <p:nvPr/>
        </p:nvPicPr>
        <p:blipFill rotWithShape="1">
          <a:blip r:embed="rId4"/>
          <a:srcRect t="35998" b="25742"/>
          <a:stretch/>
        </p:blipFill>
        <p:spPr>
          <a:xfrm>
            <a:off x="550366" y="4652917"/>
            <a:ext cx="2076450" cy="1239044"/>
          </a:xfrm>
          <a:prstGeom prst="rect">
            <a:avLst/>
          </a:prstGeom>
          <a:ln w="6350">
            <a:solidFill>
              <a:schemeClr val="tx1"/>
            </a:solidFill>
          </a:ln>
        </p:spPr>
      </p:pic>
      <p:sp>
        <p:nvSpPr>
          <p:cNvPr id="17" name="Textfeld 12">
            <a:extLst>
              <a:ext uri="{FF2B5EF4-FFF2-40B4-BE49-F238E27FC236}">
                <a16:creationId xmlns:a16="http://schemas.microsoft.com/office/drawing/2014/main" id="{D0CA082C-9FDC-4F52-915B-36D5A83DC406}"/>
              </a:ext>
            </a:extLst>
          </p:cNvPr>
          <p:cNvSpPr txBox="1"/>
          <p:nvPr/>
        </p:nvSpPr>
        <p:spPr>
          <a:xfrm>
            <a:off x="0" y="0"/>
            <a:ext cx="328936" cy="369332"/>
          </a:xfrm>
          <a:prstGeom prst="rect">
            <a:avLst/>
          </a:prstGeom>
          <a:noFill/>
        </p:spPr>
        <p:txBody>
          <a:bodyPr wrap="none" rtlCol="0">
            <a:spAutoFit/>
          </a:bodyPr>
          <a:lstStyle/>
          <a:p>
            <a:r>
              <a:rPr lang="en-AU" dirty="0"/>
              <a:t>H</a:t>
            </a:r>
            <a:endParaRPr lang="de-AU" dirty="0"/>
          </a:p>
        </p:txBody>
      </p:sp>
      <p:sp>
        <p:nvSpPr>
          <p:cNvPr id="18" name="TextBox 17">
            <a:extLst>
              <a:ext uri="{FF2B5EF4-FFF2-40B4-BE49-F238E27FC236}">
                <a16:creationId xmlns:a16="http://schemas.microsoft.com/office/drawing/2014/main" id="{4A8C44FF-594E-4B11-8792-4A746CC7C9EF}"/>
              </a:ext>
            </a:extLst>
          </p:cNvPr>
          <p:cNvSpPr txBox="1"/>
          <p:nvPr/>
        </p:nvSpPr>
        <p:spPr>
          <a:xfrm rot="19039891">
            <a:off x="892094" y="718079"/>
            <a:ext cx="941283" cy="276999"/>
          </a:xfrm>
          <a:prstGeom prst="rect">
            <a:avLst/>
          </a:prstGeom>
          <a:noFill/>
        </p:spPr>
        <p:txBody>
          <a:bodyPr wrap="none" rtlCol="0">
            <a:spAutoFit/>
          </a:bodyPr>
          <a:lstStyle/>
          <a:p>
            <a:r>
              <a:rPr lang="en-AU" sz="1200" dirty="0" err="1"/>
              <a:t>NMuLi</a:t>
            </a:r>
            <a:r>
              <a:rPr lang="en-AU" sz="1200" dirty="0"/>
              <a:t>/EV-2</a:t>
            </a:r>
          </a:p>
        </p:txBody>
      </p:sp>
      <p:cxnSp>
        <p:nvCxnSpPr>
          <p:cNvPr id="19" name="Straight Connector 18">
            <a:extLst>
              <a:ext uri="{FF2B5EF4-FFF2-40B4-BE49-F238E27FC236}">
                <a16:creationId xmlns:a16="http://schemas.microsoft.com/office/drawing/2014/main" id="{FD653315-BFCE-4938-98F3-2CF91F0EC813}"/>
              </a:ext>
            </a:extLst>
          </p:cNvPr>
          <p:cNvCxnSpPr>
            <a:cxnSpLocks/>
          </p:cNvCxnSpPr>
          <p:nvPr/>
        </p:nvCxnSpPr>
        <p:spPr>
          <a:xfrm>
            <a:off x="971429" y="374662"/>
            <a:ext cx="5280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D2263E3-8F7F-4B2E-B500-790A5E7CD26C}"/>
              </a:ext>
            </a:extLst>
          </p:cNvPr>
          <p:cNvSpPr txBox="1"/>
          <p:nvPr/>
        </p:nvSpPr>
        <p:spPr>
          <a:xfrm>
            <a:off x="1076839" y="127884"/>
            <a:ext cx="343364" cy="276999"/>
          </a:xfrm>
          <a:prstGeom prst="rect">
            <a:avLst/>
          </a:prstGeom>
          <a:noFill/>
        </p:spPr>
        <p:txBody>
          <a:bodyPr wrap="none" rtlCol="0">
            <a:spAutoFit/>
          </a:bodyPr>
          <a:lstStyle/>
          <a:p>
            <a:r>
              <a:rPr lang="en-AU" sz="1200" dirty="0"/>
              <a:t>n1</a:t>
            </a:r>
          </a:p>
        </p:txBody>
      </p:sp>
      <p:sp>
        <p:nvSpPr>
          <p:cNvPr id="21" name="TextBox 20">
            <a:extLst>
              <a:ext uri="{FF2B5EF4-FFF2-40B4-BE49-F238E27FC236}">
                <a16:creationId xmlns:a16="http://schemas.microsoft.com/office/drawing/2014/main" id="{18D98E17-6F92-4CC8-B6B3-96B916ABD3BA}"/>
              </a:ext>
            </a:extLst>
          </p:cNvPr>
          <p:cNvSpPr txBox="1"/>
          <p:nvPr/>
        </p:nvSpPr>
        <p:spPr>
          <a:xfrm>
            <a:off x="1711630" y="117178"/>
            <a:ext cx="343364" cy="276999"/>
          </a:xfrm>
          <a:prstGeom prst="rect">
            <a:avLst/>
          </a:prstGeom>
          <a:noFill/>
        </p:spPr>
        <p:txBody>
          <a:bodyPr wrap="none" rtlCol="0">
            <a:spAutoFit/>
          </a:bodyPr>
          <a:lstStyle/>
          <a:p>
            <a:r>
              <a:rPr lang="en-AU" sz="1200" dirty="0"/>
              <a:t>n2</a:t>
            </a:r>
          </a:p>
        </p:txBody>
      </p:sp>
      <p:sp>
        <p:nvSpPr>
          <p:cNvPr id="22" name="TextBox 21">
            <a:extLst>
              <a:ext uri="{FF2B5EF4-FFF2-40B4-BE49-F238E27FC236}">
                <a16:creationId xmlns:a16="http://schemas.microsoft.com/office/drawing/2014/main" id="{6AB16038-0290-4D3B-A07D-081358CD8BCF}"/>
              </a:ext>
            </a:extLst>
          </p:cNvPr>
          <p:cNvSpPr txBox="1"/>
          <p:nvPr/>
        </p:nvSpPr>
        <p:spPr>
          <a:xfrm>
            <a:off x="2237095" y="104057"/>
            <a:ext cx="343364" cy="276999"/>
          </a:xfrm>
          <a:prstGeom prst="rect">
            <a:avLst/>
          </a:prstGeom>
          <a:noFill/>
        </p:spPr>
        <p:txBody>
          <a:bodyPr wrap="none" rtlCol="0">
            <a:spAutoFit/>
          </a:bodyPr>
          <a:lstStyle/>
          <a:p>
            <a:r>
              <a:rPr lang="en-AU" sz="1200" dirty="0"/>
              <a:t>n3</a:t>
            </a:r>
          </a:p>
        </p:txBody>
      </p:sp>
      <p:sp>
        <p:nvSpPr>
          <p:cNvPr id="23" name="TextBox 22">
            <a:extLst>
              <a:ext uri="{FF2B5EF4-FFF2-40B4-BE49-F238E27FC236}">
                <a16:creationId xmlns:a16="http://schemas.microsoft.com/office/drawing/2014/main" id="{5F179F3E-FD0C-45EF-B291-B8C24D7E6548}"/>
              </a:ext>
            </a:extLst>
          </p:cNvPr>
          <p:cNvSpPr txBox="1"/>
          <p:nvPr/>
        </p:nvSpPr>
        <p:spPr>
          <a:xfrm rot="19039891">
            <a:off x="1115093" y="644395"/>
            <a:ext cx="1242904" cy="276999"/>
          </a:xfrm>
          <a:prstGeom prst="rect">
            <a:avLst/>
          </a:prstGeom>
          <a:noFill/>
        </p:spPr>
        <p:txBody>
          <a:bodyPr wrap="none" rtlCol="0">
            <a:spAutoFit/>
          </a:bodyPr>
          <a:lstStyle/>
          <a:p>
            <a:r>
              <a:rPr lang="en-AU" sz="1200" dirty="0" err="1"/>
              <a:t>NMuLi</a:t>
            </a:r>
            <a:r>
              <a:rPr lang="en-AU" sz="1200" dirty="0"/>
              <a:t>/UGCG OE</a:t>
            </a:r>
          </a:p>
        </p:txBody>
      </p:sp>
      <p:sp>
        <p:nvSpPr>
          <p:cNvPr id="24" name="TextBox 23">
            <a:extLst>
              <a:ext uri="{FF2B5EF4-FFF2-40B4-BE49-F238E27FC236}">
                <a16:creationId xmlns:a16="http://schemas.microsoft.com/office/drawing/2014/main" id="{AD75688E-5080-41B5-8544-D3F3031DC501}"/>
              </a:ext>
            </a:extLst>
          </p:cNvPr>
          <p:cNvSpPr txBox="1"/>
          <p:nvPr/>
        </p:nvSpPr>
        <p:spPr>
          <a:xfrm rot="19039891">
            <a:off x="1468745" y="718884"/>
            <a:ext cx="941283" cy="276999"/>
          </a:xfrm>
          <a:prstGeom prst="rect">
            <a:avLst/>
          </a:prstGeom>
          <a:noFill/>
        </p:spPr>
        <p:txBody>
          <a:bodyPr wrap="none" rtlCol="0">
            <a:spAutoFit/>
          </a:bodyPr>
          <a:lstStyle/>
          <a:p>
            <a:r>
              <a:rPr lang="en-AU" sz="1200" dirty="0" err="1"/>
              <a:t>NMuLi</a:t>
            </a:r>
            <a:r>
              <a:rPr lang="en-AU" sz="1200" dirty="0"/>
              <a:t>/EV-2</a:t>
            </a:r>
          </a:p>
        </p:txBody>
      </p:sp>
      <p:sp>
        <p:nvSpPr>
          <p:cNvPr id="25" name="TextBox 24">
            <a:extLst>
              <a:ext uri="{FF2B5EF4-FFF2-40B4-BE49-F238E27FC236}">
                <a16:creationId xmlns:a16="http://schemas.microsoft.com/office/drawing/2014/main" id="{D89189C3-7720-4BA6-B89B-8752226A2FA3}"/>
              </a:ext>
            </a:extLst>
          </p:cNvPr>
          <p:cNvSpPr txBox="1"/>
          <p:nvPr/>
        </p:nvSpPr>
        <p:spPr>
          <a:xfrm rot="19039891">
            <a:off x="1677160" y="645561"/>
            <a:ext cx="1242904" cy="276999"/>
          </a:xfrm>
          <a:prstGeom prst="rect">
            <a:avLst/>
          </a:prstGeom>
          <a:noFill/>
        </p:spPr>
        <p:txBody>
          <a:bodyPr wrap="none" rtlCol="0">
            <a:spAutoFit/>
          </a:bodyPr>
          <a:lstStyle/>
          <a:p>
            <a:r>
              <a:rPr lang="en-AU" sz="1200" dirty="0" err="1"/>
              <a:t>NMuLi</a:t>
            </a:r>
            <a:r>
              <a:rPr lang="en-AU" sz="1200" dirty="0"/>
              <a:t>/UGCG OE</a:t>
            </a:r>
          </a:p>
        </p:txBody>
      </p:sp>
      <p:sp>
        <p:nvSpPr>
          <p:cNvPr id="26" name="TextBox 25">
            <a:extLst>
              <a:ext uri="{FF2B5EF4-FFF2-40B4-BE49-F238E27FC236}">
                <a16:creationId xmlns:a16="http://schemas.microsoft.com/office/drawing/2014/main" id="{5E077385-056E-43EE-A43E-D6B0541C0B97}"/>
              </a:ext>
            </a:extLst>
          </p:cNvPr>
          <p:cNvSpPr txBox="1"/>
          <p:nvPr/>
        </p:nvSpPr>
        <p:spPr>
          <a:xfrm rot="19039891">
            <a:off x="1957441" y="751960"/>
            <a:ext cx="941283" cy="276999"/>
          </a:xfrm>
          <a:prstGeom prst="rect">
            <a:avLst/>
          </a:prstGeom>
          <a:noFill/>
        </p:spPr>
        <p:txBody>
          <a:bodyPr wrap="none" rtlCol="0">
            <a:spAutoFit/>
          </a:bodyPr>
          <a:lstStyle/>
          <a:p>
            <a:r>
              <a:rPr lang="en-AU" sz="1200" dirty="0" err="1"/>
              <a:t>NMuLi</a:t>
            </a:r>
            <a:r>
              <a:rPr lang="en-AU" sz="1200" dirty="0"/>
              <a:t>/EV-2</a:t>
            </a:r>
          </a:p>
        </p:txBody>
      </p:sp>
      <p:sp>
        <p:nvSpPr>
          <p:cNvPr id="27" name="TextBox 26">
            <a:extLst>
              <a:ext uri="{FF2B5EF4-FFF2-40B4-BE49-F238E27FC236}">
                <a16:creationId xmlns:a16="http://schemas.microsoft.com/office/drawing/2014/main" id="{987A9ED6-4986-47AA-B19A-0D04DA693058}"/>
              </a:ext>
            </a:extLst>
          </p:cNvPr>
          <p:cNvSpPr txBox="1"/>
          <p:nvPr/>
        </p:nvSpPr>
        <p:spPr>
          <a:xfrm rot="19039891">
            <a:off x="2202138" y="650914"/>
            <a:ext cx="1242904" cy="276999"/>
          </a:xfrm>
          <a:prstGeom prst="rect">
            <a:avLst/>
          </a:prstGeom>
          <a:noFill/>
        </p:spPr>
        <p:txBody>
          <a:bodyPr wrap="none" rtlCol="0">
            <a:spAutoFit/>
          </a:bodyPr>
          <a:lstStyle/>
          <a:p>
            <a:r>
              <a:rPr lang="en-AU" sz="1200" dirty="0" err="1"/>
              <a:t>NMuLi</a:t>
            </a:r>
            <a:r>
              <a:rPr lang="en-AU" sz="1200" dirty="0"/>
              <a:t>/UGCG OE</a:t>
            </a:r>
          </a:p>
        </p:txBody>
      </p:sp>
      <p:sp>
        <p:nvSpPr>
          <p:cNvPr id="30" name="TextBox 29">
            <a:extLst>
              <a:ext uri="{FF2B5EF4-FFF2-40B4-BE49-F238E27FC236}">
                <a16:creationId xmlns:a16="http://schemas.microsoft.com/office/drawing/2014/main" id="{8E5495E1-657B-4616-85FC-5AF3287C4AE6}"/>
              </a:ext>
            </a:extLst>
          </p:cNvPr>
          <p:cNvSpPr txBox="1"/>
          <p:nvPr/>
        </p:nvSpPr>
        <p:spPr>
          <a:xfrm rot="19039891">
            <a:off x="652335" y="840608"/>
            <a:ext cx="638188" cy="276999"/>
          </a:xfrm>
          <a:prstGeom prst="rect">
            <a:avLst/>
          </a:prstGeom>
          <a:noFill/>
        </p:spPr>
        <p:txBody>
          <a:bodyPr wrap="none" rtlCol="0">
            <a:spAutoFit/>
          </a:bodyPr>
          <a:lstStyle/>
          <a:p>
            <a:r>
              <a:rPr lang="en-AU" sz="1200" dirty="0"/>
              <a:t>Marker</a:t>
            </a:r>
          </a:p>
        </p:txBody>
      </p:sp>
      <p:cxnSp>
        <p:nvCxnSpPr>
          <p:cNvPr id="32" name="Straight Connector 31">
            <a:extLst>
              <a:ext uri="{FF2B5EF4-FFF2-40B4-BE49-F238E27FC236}">
                <a16:creationId xmlns:a16="http://schemas.microsoft.com/office/drawing/2014/main" id="{14AD3497-1E50-454C-8D96-EBD2F436452B}"/>
              </a:ext>
            </a:extLst>
          </p:cNvPr>
          <p:cNvCxnSpPr>
            <a:cxnSpLocks/>
          </p:cNvCxnSpPr>
          <p:nvPr/>
        </p:nvCxnSpPr>
        <p:spPr>
          <a:xfrm>
            <a:off x="2163884" y="374662"/>
            <a:ext cx="5280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5894468-59D4-4DF2-BCEA-38305AE6505A}"/>
              </a:ext>
            </a:extLst>
          </p:cNvPr>
          <p:cNvCxnSpPr>
            <a:cxnSpLocks/>
          </p:cNvCxnSpPr>
          <p:nvPr/>
        </p:nvCxnSpPr>
        <p:spPr>
          <a:xfrm>
            <a:off x="1616183" y="374662"/>
            <a:ext cx="5280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Object 2">
            <a:extLst>
              <a:ext uri="{FF2B5EF4-FFF2-40B4-BE49-F238E27FC236}">
                <a16:creationId xmlns:a16="http://schemas.microsoft.com/office/drawing/2014/main" id="{A604E7A2-8622-0F49-8AD2-57A0AFE7CED7}"/>
              </a:ext>
            </a:extLst>
          </p:cNvPr>
          <p:cNvGraphicFramePr>
            <a:graphicFrameLocks noChangeAspect="1"/>
          </p:cNvGraphicFramePr>
          <p:nvPr>
            <p:extLst>
              <p:ext uri="{D42A27DB-BD31-4B8C-83A1-F6EECF244321}">
                <p14:modId xmlns:p14="http://schemas.microsoft.com/office/powerpoint/2010/main" val="2862413546"/>
              </p:ext>
            </p:extLst>
          </p:nvPr>
        </p:nvGraphicFramePr>
        <p:xfrm>
          <a:off x="4417734" y="-6005"/>
          <a:ext cx="2518567" cy="2361899"/>
        </p:xfrm>
        <a:graphic>
          <a:graphicData uri="http://schemas.openxmlformats.org/presentationml/2006/ole">
            <mc:AlternateContent xmlns:mc="http://schemas.openxmlformats.org/markup-compatibility/2006">
              <mc:Choice xmlns:v="urn:schemas-microsoft-com:vml" Requires="v">
                <p:oleObj spid="_x0000_s4105" name="Prism 8" r:id="rId5" imgW="3700034" imgH="3470084" progId="Prism8.Document">
                  <p:embed/>
                </p:oleObj>
              </mc:Choice>
              <mc:Fallback>
                <p:oleObj name="Prism 8" r:id="rId5" imgW="3700034" imgH="3470084" progId="Prism8.Document">
                  <p:embed/>
                  <p:pic>
                    <p:nvPicPr>
                      <p:cNvPr id="3" name="Object 2">
                        <a:extLst>
                          <a:ext uri="{FF2B5EF4-FFF2-40B4-BE49-F238E27FC236}">
                            <a16:creationId xmlns:a16="http://schemas.microsoft.com/office/drawing/2014/main" id="{03C0F28D-5579-4A2A-84E0-E606223100FA}"/>
                          </a:ext>
                        </a:extLst>
                      </p:cNvPr>
                      <p:cNvPicPr/>
                      <p:nvPr/>
                    </p:nvPicPr>
                    <p:blipFill>
                      <a:blip r:embed="rId6"/>
                      <a:stretch>
                        <a:fillRect/>
                      </a:stretch>
                    </p:blipFill>
                    <p:spPr>
                      <a:xfrm>
                        <a:off x="4417734" y="-6005"/>
                        <a:ext cx="2518567" cy="2361899"/>
                      </a:xfrm>
                      <a:prstGeom prst="rect">
                        <a:avLst/>
                      </a:prstGeom>
                    </p:spPr>
                  </p:pic>
                </p:oleObj>
              </mc:Fallback>
            </mc:AlternateContent>
          </a:graphicData>
        </a:graphic>
      </p:graphicFrame>
      <p:sp>
        <p:nvSpPr>
          <p:cNvPr id="29" name="Textfeld 12">
            <a:extLst>
              <a:ext uri="{FF2B5EF4-FFF2-40B4-BE49-F238E27FC236}">
                <a16:creationId xmlns:a16="http://schemas.microsoft.com/office/drawing/2014/main" id="{06D0B9B2-9674-1D4C-95CD-39410D420ABD}"/>
              </a:ext>
            </a:extLst>
          </p:cNvPr>
          <p:cNvSpPr txBox="1"/>
          <p:nvPr/>
        </p:nvSpPr>
        <p:spPr>
          <a:xfrm>
            <a:off x="4289551" y="40494"/>
            <a:ext cx="242374" cy="369332"/>
          </a:xfrm>
          <a:prstGeom prst="rect">
            <a:avLst/>
          </a:prstGeom>
          <a:noFill/>
        </p:spPr>
        <p:txBody>
          <a:bodyPr wrap="none" rtlCol="0">
            <a:spAutoFit/>
          </a:bodyPr>
          <a:lstStyle/>
          <a:p>
            <a:r>
              <a:rPr lang="en-AU" dirty="0"/>
              <a:t>I</a:t>
            </a:r>
            <a:endParaRPr lang="de-AU" dirty="0"/>
          </a:p>
        </p:txBody>
      </p:sp>
    </p:spTree>
    <p:extLst>
      <p:ext uri="{BB962C8B-B14F-4D97-AF65-F5344CB8AC3E}">
        <p14:creationId xmlns:p14="http://schemas.microsoft.com/office/powerpoint/2010/main" val="2053314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6A4789-BF48-4C8A-B7DA-33CBF1FFADEC}"/>
              </a:ext>
            </a:extLst>
          </p:cNvPr>
          <p:cNvSpPr txBox="1"/>
          <p:nvPr/>
        </p:nvSpPr>
        <p:spPr>
          <a:xfrm>
            <a:off x="0" y="2203"/>
            <a:ext cx="12192000" cy="3387722"/>
          </a:xfrm>
          <a:prstGeom prst="rect">
            <a:avLst/>
          </a:prstGeom>
          <a:noFill/>
        </p:spPr>
        <p:txBody>
          <a:bodyPr wrap="square">
            <a:spAutoFit/>
          </a:bodyPr>
          <a:lstStyle/>
          <a:p>
            <a:pPr algn="just">
              <a:lnSpc>
                <a:spcPct val="150000"/>
              </a:lnSpc>
              <a:spcAft>
                <a:spcPts val="800"/>
              </a:spcAft>
            </a:pPr>
            <a:r>
              <a:rPr lang="en-AU" sz="1200" b="1" dirty="0">
                <a:effectLst/>
                <a:latin typeface="Calibri" panose="020F0502020204030204" pitchFamily="34" charset="0"/>
                <a:ea typeface="Calibri" panose="020F0502020204030204" pitchFamily="34" charset="0"/>
                <a:cs typeface="Calibri" panose="020F0502020204030204" pitchFamily="34" charset="0"/>
              </a:rPr>
              <a:t>Supplemental 2: </a:t>
            </a:r>
            <a:r>
              <a:rPr lang="en-AU" sz="1200" b="1" dirty="0">
                <a:latin typeface="Calibri" panose="020F0502020204030204" pitchFamily="34" charset="0"/>
                <a:ea typeface="Calibri" panose="020F0502020204030204" pitchFamily="34" charset="0"/>
                <a:cs typeface="Calibri" panose="020F0502020204030204" pitchFamily="34" charset="0"/>
              </a:rPr>
              <a:t>A </a:t>
            </a:r>
            <a:r>
              <a:rPr lang="de-DE" sz="1200" dirty="0">
                <a:latin typeface="Calibri" panose="020F0502020204030204" pitchFamily="34" charset="0"/>
                <a:ea typeface="Calibri" panose="020F0502020204030204" pitchFamily="34" charset="0"/>
                <a:cs typeface="Calibri" panose="020F0502020204030204" pitchFamily="34" charset="0"/>
              </a:rPr>
              <a:t>Determination of oxidized (NAD</a:t>
            </a:r>
            <a:r>
              <a:rPr lang="de-DE" sz="1200" baseline="30000" dirty="0">
                <a:latin typeface="Calibri" panose="020F0502020204030204" pitchFamily="34" charset="0"/>
                <a:ea typeface="Calibri" panose="020F0502020204030204" pitchFamily="34" charset="0"/>
                <a:cs typeface="Calibri" panose="020F0502020204030204" pitchFamily="34" charset="0"/>
              </a:rPr>
              <a:t>+</a:t>
            </a:r>
            <a:r>
              <a:rPr lang="de-DE" sz="1200" dirty="0">
                <a:latin typeface="Calibri" panose="020F0502020204030204" pitchFamily="34" charset="0"/>
                <a:ea typeface="Calibri" panose="020F0502020204030204" pitchFamily="34" charset="0"/>
                <a:cs typeface="Calibri" panose="020F0502020204030204" pitchFamily="34" charset="0"/>
              </a:rPr>
              <a:t>) and reduced (NADH) form of Nicotinamide adenine dinucleotide phosphate by a luminescence-based assay. Data are presented as a mean of </a:t>
            </a:r>
            <a:r>
              <a:rPr lang="de-DE" sz="1200" i="1" dirty="0">
                <a:latin typeface="Calibri" panose="020F0502020204030204" pitchFamily="34" charset="0"/>
                <a:ea typeface="Calibri" panose="020F0502020204030204" pitchFamily="34" charset="0"/>
                <a:cs typeface="Calibri" panose="020F0502020204030204" pitchFamily="34" charset="0"/>
              </a:rPr>
              <a:t>n</a:t>
            </a:r>
            <a:r>
              <a:rPr lang="de-DE" sz="1200" dirty="0">
                <a:latin typeface="Calibri" panose="020F0502020204030204" pitchFamily="34" charset="0"/>
                <a:ea typeface="Calibri" panose="020F0502020204030204" pitchFamily="34" charset="0"/>
                <a:cs typeface="Calibri" panose="020F0502020204030204" pitchFamily="34" charset="0"/>
              </a:rPr>
              <a:t> = 3 ± SEM. Unpaired </a:t>
            </a:r>
            <a:r>
              <a:rPr lang="de-DE" sz="1200" i="1" dirty="0">
                <a:latin typeface="Calibri" panose="020F0502020204030204" pitchFamily="34" charset="0"/>
                <a:ea typeface="Calibri" panose="020F0502020204030204" pitchFamily="34" charset="0"/>
                <a:cs typeface="Calibri" panose="020F0502020204030204" pitchFamily="34" charset="0"/>
              </a:rPr>
              <a:t>t</a:t>
            </a:r>
            <a:r>
              <a:rPr lang="de-DE" sz="1200" dirty="0">
                <a:latin typeface="Calibri" panose="020F0502020204030204" pitchFamily="34" charset="0"/>
                <a:ea typeface="Calibri" panose="020F0502020204030204" pitchFamily="34" charset="0"/>
                <a:cs typeface="Calibri" panose="020F0502020204030204" pitchFamily="34" charset="0"/>
              </a:rPr>
              <a:t> test with Welch’s correction. RLU = relative luminescent units. </a:t>
            </a:r>
            <a:r>
              <a:rPr lang="de-DE" sz="1200" b="1" dirty="0">
                <a:latin typeface="Calibri" panose="020F0502020204030204" pitchFamily="34" charset="0"/>
                <a:ea typeface="Calibri" panose="020F0502020204030204" pitchFamily="34" charset="0"/>
                <a:cs typeface="Calibri" panose="020F0502020204030204" pitchFamily="34" charset="0"/>
              </a:rPr>
              <a:t>B</a:t>
            </a:r>
            <a:r>
              <a:rPr lang="de-DE" sz="1200" dirty="0">
                <a:latin typeface="Calibri" panose="020F0502020204030204" pitchFamily="34" charset="0"/>
                <a:ea typeface="Calibri" panose="020F0502020204030204" pitchFamily="34" charset="0"/>
                <a:cs typeface="Calibri" panose="020F0502020204030204" pitchFamily="34" charset="0"/>
              </a:rPr>
              <a:t> The antioxidant capacity was quantified using a colorimetric assay. Trolox was used to standardize antioxidants. Data are presented as a mean of </a:t>
            </a:r>
            <a:r>
              <a:rPr lang="de-DE" sz="1200" i="1" dirty="0">
                <a:latin typeface="Calibri" panose="020F0502020204030204" pitchFamily="34" charset="0"/>
                <a:ea typeface="Calibri" panose="020F0502020204030204" pitchFamily="34" charset="0"/>
                <a:cs typeface="Calibri" panose="020F0502020204030204" pitchFamily="34" charset="0"/>
              </a:rPr>
              <a:t>n</a:t>
            </a:r>
            <a:r>
              <a:rPr lang="de-DE" sz="1200" dirty="0">
                <a:latin typeface="Calibri" panose="020F0502020204030204" pitchFamily="34" charset="0"/>
                <a:ea typeface="Calibri" panose="020F0502020204030204" pitchFamily="34" charset="0"/>
                <a:cs typeface="Calibri" panose="020F0502020204030204" pitchFamily="34" charset="0"/>
              </a:rPr>
              <a:t> = 5 ± SEM. Unpaired </a:t>
            </a:r>
            <a:r>
              <a:rPr lang="de-DE" sz="1200" i="1" dirty="0">
                <a:latin typeface="Calibri" panose="020F0502020204030204" pitchFamily="34" charset="0"/>
                <a:ea typeface="Calibri" panose="020F0502020204030204" pitchFamily="34" charset="0"/>
                <a:cs typeface="Calibri" panose="020F0502020204030204" pitchFamily="34" charset="0"/>
              </a:rPr>
              <a:t>t</a:t>
            </a:r>
            <a:r>
              <a:rPr lang="de-DE" sz="1200" dirty="0">
                <a:latin typeface="Calibri" panose="020F0502020204030204" pitchFamily="34" charset="0"/>
                <a:ea typeface="Calibri" panose="020F0502020204030204" pitchFamily="34" charset="0"/>
                <a:cs typeface="Calibri" panose="020F0502020204030204" pitchFamily="34" charset="0"/>
              </a:rPr>
              <a:t> test</a:t>
            </a:r>
            <a:r>
              <a:rPr lang="en-AU" sz="1200" dirty="0">
                <a:latin typeface="Calibri" panose="020F0502020204030204" pitchFamily="34" charset="0"/>
                <a:ea typeface="Calibri" panose="020F0502020204030204" pitchFamily="34" charset="0"/>
                <a:cs typeface="Calibri" panose="020F0502020204030204" pitchFamily="34" charset="0"/>
              </a:rPr>
              <a:t> with Welch’s correction</a:t>
            </a:r>
            <a:r>
              <a:rPr lang="de-DE" sz="1200" dirty="0">
                <a:latin typeface="Calibri" panose="020F0502020204030204" pitchFamily="34" charset="0"/>
                <a:ea typeface="Calibri" panose="020F0502020204030204" pitchFamily="34" charset="0"/>
                <a:cs typeface="Calibri" panose="020F0502020204030204" pitchFamily="34" charset="0"/>
              </a:rPr>
              <a:t>. </a:t>
            </a:r>
            <a:r>
              <a:rPr lang="de-DE" sz="1200" b="1" dirty="0">
                <a:latin typeface="Calibri" panose="020F0502020204030204" pitchFamily="34" charset="0"/>
                <a:ea typeface="Calibri" panose="020F0502020204030204" pitchFamily="34" charset="0"/>
                <a:cs typeface="Calibri" panose="020F0502020204030204" pitchFamily="34" charset="0"/>
              </a:rPr>
              <a:t>C</a:t>
            </a:r>
            <a:r>
              <a:rPr lang="de-DE" sz="1200" dirty="0">
                <a:latin typeface="Calibri" panose="020F0502020204030204" pitchFamily="34" charset="0"/>
                <a:ea typeface="Calibri" panose="020F0502020204030204" pitchFamily="34" charset="0"/>
                <a:cs typeface="Calibri" panose="020F0502020204030204" pitchFamily="34" charset="0"/>
              </a:rPr>
              <a:t> Following isolation of ER/mitochondria fractions, total </a:t>
            </a:r>
            <a:r>
              <a:rPr lang="de-DE" sz="1200" i="1" dirty="0">
                <a:latin typeface="Calibri" panose="020F0502020204030204" pitchFamily="34" charset="0"/>
                <a:ea typeface="Calibri" panose="020F0502020204030204" pitchFamily="34" charset="0"/>
                <a:cs typeface="Calibri" panose="020F0502020204030204" pitchFamily="34" charset="0"/>
              </a:rPr>
              <a:t>dihydroceramide </a:t>
            </a:r>
            <a:r>
              <a:rPr lang="de-DE" sz="1200" dirty="0">
                <a:latin typeface="Calibri" panose="020F0502020204030204" pitchFamily="34" charset="0"/>
                <a:ea typeface="Calibri" panose="020F0502020204030204" pitchFamily="34" charset="0"/>
                <a:cs typeface="Calibri" panose="020F0502020204030204" pitchFamily="34" charset="0"/>
              </a:rPr>
              <a:t>(dhCer) (C</a:t>
            </a:r>
            <a:r>
              <a:rPr lang="de-DE" sz="1200" baseline="-25000" dirty="0">
                <a:latin typeface="Calibri" panose="020F0502020204030204" pitchFamily="34" charset="0"/>
                <a:ea typeface="Calibri" panose="020F0502020204030204" pitchFamily="34" charset="0"/>
                <a:cs typeface="Calibri" panose="020F0502020204030204" pitchFamily="34" charset="0"/>
              </a:rPr>
              <a:t>16:0</a:t>
            </a:r>
            <a:r>
              <a:rPr lang="de-DE" sz="1200" dirty="0">
                <a:latin typeface="Calibri" panose="020F0502020204030204" pitchFamily="34" charset="0"/>
                <a:ea typeface="Calibri" panose="020F0502020204030204" pitchFamily="34" charset="0"/>
                <a:cs typeface="Calibri" panose="020F0502020204030204" pitchFamily="34" charset="0"/>
              </a:rPr>
              <a:t>-, C</a:t>
            </a:r>
            <a:r>
              <a:rPr lang="de-DE" sz="1200" baseline="-25000" dirty="0">
                <a:latin typeface="Calibri" panose="020F0502020204030204" pitchFamily="34" charset="0"/>
                <a:ea typeface="Calibri" panose="020F0502020204030204" pitchFamily="34" charset="0"/>
                <a:cs typeface="Calibri" panose="020F0502020204030204" pitchFamily="34" charset="0"/>
              </a:rPr>
              <a:t>18:0-</a:t>
            </a:r>
            <a:r>
              <a:rPr lang="de-DE" sz="1200" dirty="0">
                <a:latin typeface="Calibri" panose="020F0502020204030204" pitchFamily="34" charset="0"/>
                <a:ea typeface="Calibri" panose="020F0502020204030204" pitchFamily="34" charset="0"/>
                <a:cs typeface="Calibri" panose="020F0502020204030204" pitchFamily="34" charset="0"/>
              </a:rPr>
              <a:t>, C</a:t>
            </a:r>
            <a:r>
              <a:rPr lang="de-DE" sz="1200" baseline="-25000" dirty="0">
                <a:latin typeface="Calibri" panose="020F0502020204030204" pitchFamily="34" charset="0"/>
                <a:ea typeface="Calibri" panose="020F0502020204030204" pitchFamily="34" charset="0"/>
                <a:cs typeface="Calibri" panose="020F0502020204030204" pitchFamily="34" charset="0"/>
              </a:rPr>
              <a:t>24:0</a:t>
            </a:r>
            <a:r>
              <a:rPr lang="de-DE" sz="1200" dirty="0">
                <a:latin typeface="Calibri" panose="020F0502020204030204" pitchFamily="34" charset="0"/>
                <a:ea typeface="Calibri" panose="020F0502020204030204" pitchFamily="34" charset="0"/>
                <a:cs typeface="Calibri" panose="020F0502020204030204" pitchFamily="34" charset="0"/>
              </a:rPr>
              <a:t>-, C</a:t>
            </a:r>
            <a:r>
              <a:rPr lang="de-DE" sz="1200" baseline="-25000" dirty="0">
                <a:latin typeface="Calibri" panose="020F0502020204030204" pitchFamily="34" charset="0"/>
                <a:ea typeface="Calibri" panose="020F0502020204030204" pitchFamily="34" charset="0"/>
                <a:cs typeface="Calibri" panose="020F0502020204030204" pitchFamily="34" charset="0"/>
              </a:rPr>
              <a:t>24:1</a:t>
            </a:r>
            <a:r>
              <a:rPr lang="de-DE" sz="1200" dirty="0">
                <a:latin typeface="Calibri" panose="020F0502020204030204" pitchFamily="34" charset="0"/>
                <a:ea typeface="Calibri" panose="020F0502020204030204" pitchFamily="34" charset="0"/>
                <a:cs typeface="Calibri" panose="020F0502020204030204" pitchFamily="34" charset="0"/>
              </a:rPr>
              <a:t>-dhCer), </a:t>
            </a:r>
            <a:r>
              <a:rPr lang="de-DE" sz="1200" i="1" dirty="0">
                <a:latin typeface="Calibri" panose="020F0502020204030204" pitchFamily="34" charset="0"/>
                <a:ea typeface="Calibri" panose="020F0502020204030204" pitchFamily="34" charset="0"/>
                <a:cs typeface="Calibri" panose="020F0502020204030204" pitchFamily="34" charset="0"/>
              </a:rPr>
              <a:t>ceramide</a:t>
            </a:r>
            <a:r>
              <a:rPr lang="de-DE" sz="1200" dirty="0">
                <a:latin typeface="Calibri" panose="020F0502020204030204" pitchFamily="34" charset="0"/>
                <a:ea typeface="Calibri" panose="020F0502020204030204" pitchFamily="34" charset="0"/>
                <a:cs typeface="Calibri" panose="020F0502020204030204" pitchFamily="34" charset="0"/>
              </a:rPr>
              <a:t> (Cer) (C</a:t>
            </a:r>
            <a:r>
              <a:rPr lang="de-DE" sz="1200" baseline="-25000" dirty="0">
                <a:latin typeface="Calibri" panose="020F0502020204030204" pitchFamily="34" charset="0"/>
                <a:ea typeface="Calibri" panose="020F0502020204030204" pitchFamily="34" charset="0"/>
                <a:cs typeface="Calibri" panose="020F0502020204030204" pitchFamily="34" charset="0"/>
              </a:rPr>
              <a:t>14:0</a:t>
            </a:r>
            <a:r>
              <a:rPr lang="de-DE" sz="1200" dirty="0">
                <a:latin typeface="Calibri" panose="020F0502020204030204" pitchFamily="34" charset="0"/>
                <a:ea typeface="Calibri" panose="020F0502020204030204" pitchFamily="34" charset="0"/>
                <a:cs typeface="Calibri" panose="020F0502020204030204" pitchFamily="34" charset="0"/>
              </a:rPr>
              <a:t>-, C</a:t>
            </a:r>
            <a:r>
              <a:rPr lang="de-DE" sz="1200" baseline="-25000" dirty="0">
                <a:latin typeface="Calibri" panose="020F0502020204030204" pitchFamily="34" charset="0"/>
                <a:ea typeface="Calibri" panose="020F0502020204030204" pitchFamily="34" charset="0"/>
                <a:cs typeface="Calibri" panose="020F0502020204030204" pitchFamily="34" charset="0"/>
              </a:rPr>
              <a:t>16:0</a:t>
            </a:r>
            <a:r>
              <a:rPr lang="de-DE" sz="1200" dirty="0">
                <a:latin typeface="Calibri" panose="020F0502020204030204" pitchFamily="34" charset="0"/>
                <a:ea typeface="Calibri" panose="020F0502020204030204" pitchFamily="34" charset="0"/>
                <a:cs typeface="Calibri" panose="020F0502020204030204" pitchFamily="34" charset="0"/>
              </a:rPr>
              <a:t>-, C</a:t>
            </a:r>
            <a:r>
              <a:rPr lang="de-DE" sz="1200" baseline="-25000" dirty="0">
                <a:latin typeface="Calibri" panose="020F0502020204030204" pitchFamily="34" charset="0"/>
                <a:ea typeface="Calibri" panose="020F0502020204030204" pitchFamily="34" charset="0"/>
                <a:cs typeface="Calibri" panose="020F0502020204030204" pitchFamily="34" charset="0"/>
              </a:rPr>
              <a:t>18:0</a:t>
            </a:r>
            <a:r>
              <a:rPr lang="de-DE" sz="1200" dirty="0">
                <a:latin typeface="Calibri" panose="020F0502020204030204" pitchFamily="34" charset="0"/>
                <a:ea typeface="Calibri" panose="020F0502020204030204" pitchFamily="34" charset="0"/>
                <a:cs typeface="Calibri" panose="020F0502020204030204" pitchFamily="34" charset="0"/>
              </a:rPr>
              <a:t>-, C</a:t>
            </a:r>
            <a:r>
              <a:rPr lang="de-DE" sz="1200" baseline="-25000" dirty="0">
                <a:latin typeface="Calibri" panose="020F0502020204030204" pitchFamily="34" charset="0"/>
                <a:ea typeface="Calibri" panose="020F0502020204030204" pitchFamily="34" charset="0"/>
                <a:cs typeface="Calibri" panose="020F0502020204030204" pitchFamily="34" charset="0"/>
              </a:rPr>
              <a:t>20:0</a:t>
            </a:r>
            <a:r>
              <a:rPr lang="de-DE" sz="1200" dirty="0">
                <a:latin typeface="Calibri" panose="020F0502020204030204" pitchFamily="34" charset="0"/>
                <a:ea typeface="Calibri" panose="020F0502020204030204" pitchFamily="34" charset="0"/>
                <a:cs typeface="Calibri" panose="020F0502020204030204" pitchFamily="34" charset="0"/>
              </a:rPr>
              <a:t>-, C</a:t>
            </a:r>
            <a:r>
              <a:rPr lang="de-DE" sz="1200" baseline="-25000" dirty="0">
                <a:latin typeface="Calibri" panose="020F0502020204030204" pitchFamily="34" charset="0"/>
                <a:ea typeface="Calibri" panose="020F0502020204030204" pitchFamily="34" charset="0"/>
                <a:cs typeface="Calibri" panose="020F0502020204030204" pitchFamily="34" charset="0"/>
              </a:rPr>
              <a:t>22:0</a:t>
            </a:r>
            <a:r>
              <a:rPr lang="de-DE" sz="1200" dirty="0">
                <a:latin typeface="Calibri" panose="020F0502020204030204" pitchFamily="34" charset="0"/>
                <a:ea typeface="Calibri" panose="020F0502020204030204" pitchFamily="34" charset="0"/>
                <a:cs typeface="Calibri" panose="020F0502020204030204" pitchFamily="34" charset="0"/>
              </a:rPr>
              <a:t>-, C</a:t>
            </a:r>
            <a:r>
              <a:rPr lang="de-DE" sz="1200" baseline="-25000" dirty="0">
                <a:latin typeface="Calibri" panose="020F0502020204030204" pitchFamily="34" charset="0"/>
                <a:ea typeface="Calibri" panose="020F0502020204030204" pitchFamily="34" charset="0"/>
                <a:cs typeface="Calibri" panose="020F0502020204030204" pitchFamily="34" charset="0"/>
              </a:rPr>
              <a:t>24:0</a:t>
            </a:r>
            <a:r>
              <a:rPr lang="de-DE" sz="1200" dirty="0">
                <a:latin typeface="Calibri" panose="020F0502020204030204" pitchFamily="34" charset="0"/>
                <a:ea typeface="Calibri" panose="020F0502020204030204" pitchFamily="34" charset="0"/>
                <a:cs typeface="Calibri" panose="020F0502020204030204" pitchFamily="34" charset="0"/>
              </a:rPr>
              <a:t>-, C</a:t>
            </a:r>
            <a:r>
              <a:rPr lang="de-DE" sz="1200" baseline="-25000" dirty="0">
                <a:latin typeface="Calibri" panose="020F0502020204030204" pitchFamily="34" charset="0"/>
                <a:ea typeface="Calibri" panose="020F0502020204030204" pitchFamily="34" charset="0"/>
                <a:cs typeface="Calibri" panose="020F0502020204030204" pitchFamily="34" charset="0"/>
              </a:rPr>
              <a:t>24:1</a:t>
            </a:r>
            <a:r>
              <a:rPr lang="de-DE" sz="1200" dirty="0">
                <a:latin typeface="Calibri" panose="020F0502020204030204" pitchFamily="34" charset="0"/>
                <a:ea typeface="Calibri" panose="020F0502020204030204" pitchFamily="34" charset="0"/>
                <a:cs typeface="Calibri" panose="020F0502020204030204" pitchFamily="34" charset="0"/>
              </a:rPr>
              <a:t>-Cer), </a:t>
            </a:r>
            <a:r>
              <a:rPr lang="de-DE" sz="1200" i="1" dirty="0">
                <a:latin typeface="Calibri" panose="020F0502020204030204" pitchFamily="34" charset="0"/>
                <a:ea typeface="Calibri" panose="020F0502020204030204" pitchFamily="34" charset="0"/>
                <a:cs typeface="Calibri" panose="020F0502020204030204" pitchFamily="34" charset="0"/>
              </a:rPr>
              <a:t>glucosylceramide</a:t>
            </a:r>
            <a:r>
              <a:rPr lang="de-DE" sz="1200" dirty="0">
                <a:latin typeface="Calibri" panose="020F0502020204030204" pitchFamily="34" charset="0"/>
                <a:ea typeface="Calibri" panose="020F0502020204030204" pitchFamily="34" charset="0"/>
                <a:cs typeface="Calibri" panose="020F0502020204030204" pitchFamily="34" charset="0"/>
              </a:rPr>
              <a:t> (GlcCer) (C</a:t>
            </a:r>
            <a:r>
              <a:rPr lang="de-DE" sz="1200" baseline="-25000" dirty="0">
                <a:latin typeface="Calibri" panose="020F0502020204030204" pitchFamily="34" charset="0"/>
                <a:ea typeface="Calibri" panose="020F0502020204030204" pitchFamily="34" charset="0"/>
                <a:cs typeface="Calibri" panose="020F0502020204030204" pitchFamily="34" charset="0"/>
              </a:rPr>
              <a:t>16:0</a:t>
            </a:r>
            <a:r>
              <a:rPr lang="de-DE" sz="1200" dirty="0">
                <a:latin typeface="Calibri" panose="020F0502020204030204" pitchFamily="34" charset="0"/>
                <a:ea typeface="Calibri" panose="020F0502020204030204" pitchFamily="34" charset="0"/>
                <a:cs typeface="Calibri" panose="020F0502020204030204" pitchFamily="34" charset="0"/>
              </a:rPr>
              <a:t>-, C</a:t>
            </a:r>
            <a:r>
              <a:rPr lang="de-DE" sz="1200" baseline="-25000" dirty="0">
                <a:latin typeface="Calibri" panose="020F0502020204030204" pitchFamily="34" charset="0"/>
                <a:ea typeface="Calibri" panose="020F0502020204030204" pitchFamily="34" charset="0"/>
                <a:cs typeface="Calibri" panose="020F0502020204030204" pitchFamily="34" charset="0"/>
              </a:rPr>
              <a:t>18:0</a:t>
            </a:r>
            <a:r>
              <a:rPr lang="de-DE" sz="1200" dirty="0">
                <a:latin typeface="Calibri" panose="020F0502020204030204" pitchFamily="34" charset="0"/>
                <a:ea typeface="Calibri" panose="020F0502020204030204" pitchFamily="34" charset="0"/>
                <a:cs typeface="Calibri" panose="020F0502020204030204" pitchFamily="34" charset="0"/>
              </a:rPr>
              <a:t>-, C</a:t>
            </a:r>
            <a:r>
              <a:rPr lang="de-DE" sz="1200" baseline="-25000" dirty="0">
                <a:latin typeface="Calibri" panose="020F0502020204030204" pitchFamily="34" charset="0"/>
                <a:ea typeface="Calibri" panose="020F0502020204030204" pitchFamily="34" charset="0"/>
                <a:cs typeface="Calibri" panose="020F0502020204030204" pitchFamily="34" charset="0"/>
              </a:rPr>
              <a:t>24:1</a:t>
            </a:r>
            <a:r>
              <a:rPr lang="de-DE" sz="1200" dirty="0">
                <a:latin typeface="Calibri" panose="020F0502020204030204" pitchFamily="34" charset="0"/>
                <a:ea typeface="Calibri" panose="020F0502020204030204" pitchFamily="34" charset="0"/>
                <a:cs typeface="Calibri" panose="020F0502020204030204" pitchFamily="34" charset="0"/>
              </a:rPr>
              <a:t>-GlcCer) and </a:t>
            </a:r>
            <a:r>
              <a:rPr lang="de-DE" sz="1200" i="1" dirty="0">
                <a:latin typeface="Calibri" panose="020F0502020204030204" pitchFamily="34" charset="0"/>
                <a:ea typeface="Calibri" panose="020F0502020204030204" pitchFamily="34" charset="0"/>
                <a:cs typeface="Calibri" panose="020F0502020204030204" pitchFamily="34" charset="0"/>
              </a:rPr>
              <a:t>lactosylceramide</a:t>
            </a:r>
            <a:r>
              <a:rPr lang="de-DE" sz="1200" dirty="0">
                <a:latin typeface="Calibri" panose="020F0502020204030204" pitchFamily="34" charset="0"/>
                <a:ea typeface="Calibri" panose="020F0502020204030204" pitchFamily="34" charset="0"/>
                <a:cs typeface="Calibri" panose="020F0502020204030204" pitchFamily="34" charset="0"/>
              </a:rPr>
              <a:t> (LacCer) (C</a:t>
            </a:r>
            <a:r>
              <a:rPr lang="de-DE" sz="1200" baseline="-25000" dirty="0">
                <a:latin typeface="Calibri" panose="020F0502020204030204" pitchFamily="34" charset="0"/>
                <a:ea typeface="Calibri" panose="020F0502020204030204" pitchFamily="34" charset="0"/>
                <a:cs typeface="Calibri" panose="020F0502020204030204" pitchFamily="34" charset="0"/>
              </a:rPr>
              <a:t>16:0</a:t>
            </a:r>
            <a:r>
              <a:rPr lang="de-DE" sz="1200" dirty="0">
                <a:latin typeface="Calibri" panose="020F0502020204030204" pitchFamily="34" charset="0"/>
                <a:ea typeface="Calibri" panose="020F0502020204030204" pitchFamily="34" charset="0"/>
                <a:cs typeface="Calibri" panose="020F0502020204030204" pitchFamily="34" charset="0"/>
              </a:rPr>
              <a:t>-, C</a:t>
            </a:r>
            <a:r>
              <a:rPr lang="de-DE" sz="1200" baseline="-25000" dirty="0">
                <a:latin typeface="Calibri" panose="020F0502020204030204" pitchFamily="34" charset="0"/>
                <a:ea typeface="Calibri" panose="020F0502020204030204" pitchFamily="34" charset="0"/>
                <a:cs typeface="Calibri" panose="020F0502020204030204" pitchFamily="34" charset="0"/>
              </a:rPr>
              <a:t>18:0</a:t>
            </a:r>
            <a:r>
              <a:rPr lang="de-DE" sz="1200" dirty="0">
                <a:latin typeface="Calibri" panose="020F0502020204030204" pitchFamily="34" charset="0"/>
                <a:ea typeface="Calibri" panose="020F0502020204030204" pitchFamily="34" charset="0"/>
                <a:cs typeface="Calibri" panose="020F0502020204030204" pitchFamily="34" charset="0"/>
              </a:rPr>
              <a:t>-, C</a:t>
            </a:r>
            <a:r>
              <a:rPr lang="de-DE" sz="1200" baseline="-25000" dirty="0">
                <a:latin typeface="Calibri" panose="020F0502020204030204" pitchFamily="34" charset="0"/>
                <a:ea typeface="Calibri" panose="020F0502020204030204" pitchFamily="34" charset="0"/>
                <a:cs typeface="Calibri" panose="020F0502020204030204" pitchFamily="34" charset="0"/>
              </a:rPr>
              <a:t>24:0</a:t>
            </a:r>
            <a:r>
              <a:rPr lang="de-DE" sz="1200" dirty="0">
                <a:latin typeface="Calibri" panose="020F0502020204030204" pitchFamily="34" charset="0"/>
                <a:ea typeface="Calibri" panose="020F0502020204030204" pitchFamily="34" charset="0"/>
                <a:cs typeface="Calibri" panose="020F0502020204030204" pitchFamily="34" charset="0"/>
              </a:rPr>
              <a:t>-, C</a:t>
            </a:r>
            <a:r>
              <a:rPr lang="de-DE" sz="1200" baseline="-25000" dirty="0">
                <a:latin typeface="Calibri" panose="020F0502020204030204" pitchFamily="34" charset="0"/>
                <a:ea typeface="Calibri" panose="020F0502020204030204" pitchFamily="34" charset="0"/>
                <a:cs typeface="Calibri" panose="020F0502020204030204" pitchFamily="34" charset="0"/>
              </a:rPr>
              <a:t>24:1</a:t>
            </a:r>
            <a:r>
              <a:rPr lang="de-DE" sz="1200" dirty="0">
                <a:latin typeface="Calibri" panose="020F0502020204030204" pitchFamily="34" charset="0"/>
                <a:ea typeface="Calibri" panose="020F0502020204030204" pitchFamily="34" charset="0"/>
                <a:cs typeface="Calibri" panose="020F0502020204030204" pitchFamily="34" charset="0"/>
              </a:rPr>
              <a:t>-LacCer) levels were determined in NMuLi/UGCG KD and control cells by LC-MS/MS. Data are presented as a mean of </a:t>
            </a:r>
            <a:r>
              <a:rPr lang="de-DE" sz="1200" i="1" dirty="0">
                <a:latin typeface="Calibri" panose="020F0502020204030204" pitchFamily="34" charset="0"/>
                <a:ea typeface="Calibri" panose="020F0502020204030204" pitchFamily="34" charset="0"/>
                <a:cs typeface="Calibri" panose="020F0502020204030204" pitchFamily="34" charset="0"/>
              </a:rPr>
              <a:t>n</a:t>
            </a:r>
            <a:r>
              <a:rPr lang="de-DE" sz="1200" dirty="0">
                <a:latin typeface="Calibri" panose="020F0502020204030204" pitchFamily="34" charset="0"/>
                <a:ea typeface="Calibri" panose="020F0502020204030204" pitchFamily="34" charset="0"/>
                <a:cs typeface="Calibri" panose="020F0502020204030204" pitchFamily="34" charset="0"/>
              </a:rPr>
              <a:t> = 3 ± SEM. Unpaired </a:t>
            </a:r>
            <a:r>
              <a:rPr lang="de-DE" sz="1200" i="1" dirty="0">
                <a:latin typeface="Calibri" panose="020F0502020204030204" pitchFamily="34" charset="0"/>
                <a:ea typeface="Calibri" panose="020F0502020204030204" pitchFamily="34" charset="0"/>
                <a:cs typeface="Calibri" panose="020F0502020204030204" pitchFamily="34" charset="0"/>
              </a:rPr>
              <a:t>t</a:t>
            </a:r>
            <a:r>
              <a:rPr lang="de-DE" sz="1200" dirty="0">
                <a:latin typeface="Calibri" panose="020F0502020204030204" pitchFamily="34" charset="0"/>
                <a:ea typeface="Calibri" panose="020F0502020204030204" pitchFamily="34" charset="0"/>
                <a:cs typeface="Calibri" panose="020F0502020204030204" pitchFamily="34" charset="0"/>
              </a:rPr>
              <a:t> test with Welch’s correction. </a:t>
            </a:r>
            <a:r>
              <a:rPr lang="de-DE" sz="1200" b="1" dirty="0">
                <a:latin typeface="Calibri" panose="020F0502020204030204" pitchFamily="34" charset="0"/>
                <a:ea typeface="Calibri" panose="020F0502020204030204" pitchFamily="34" charset="0"/>
                <a:cs typeface="Calibri" panose="020F0502020204030204" pitchFamily="34" charset="0"/>
              </a:rPr>
              <a:t>D </a:t>
            </a:r>
            <a:r>
              <a:rPr lang="en-AU" sz="1200" dirty="0">
                <a:latin typeface="Calibri" panose="020F0502020204030204" pitchFamily="34" charset="0"/>
                <a:ea typeface="Calibri" panose="020F0502020204030204" pitchFamily="34" charset="0"/>
                <a:cs typeface="Calibri" panose="020F0502020204030204" pitchFamily="34" charset="0"/>
              </a:rPr>
              <a:t>Phosphorylation status of GSK3β, AMPKα, AKT and PDKI in </a:t>
            </a:r>
            <a:r>
              <a:rPr lang="en-AU" sz="1200" dirty="0" err="1">
                <a:latin typeface="Calibri" panose="020F0502020204030204" pitchFamily="34" charset="0"/>
                <a:ea typeface="Calibri" panose="020F0502020204030204" pitchFamily="34" charset="0"/>
                <a:cs typeface="Calibri" panose="020F0502020204030204" pitchFamily="34" charset="0"/>
              </a:rPr>
              <a:t>NMuLi</a:t>
            </a:r>
            <a:r>
              <a:rPr lang="en-AU" sz="1200" dirty="0">
                <a:latin typeface="Calibri" panose="020F0502020204030204" pitchFamily="34" charset="0"/>
                <a:ea typeface="Calibri" panose="020F0502020204030204" pitchFamily="34" charset="0"/>
                <a:cs typeface="Calibri" panose="020F0502020204030204" pitchFamily="34" charset="0"/>
              </a:rPr>
              <a:t>/UGCG OE and control cells determined by an antibody array. Data are represented as a mean of n = 4 ± SEM. Unpaired </a:t>
            </a:r>
            <a:r>
              <a:rPr lang="en-AU" sz="1200" i="1" dirty="0">
                <a:latin typeface="Calibri" panose="020F0502020204030204" pitchFamily="34" charset="0"/>
                <a:ea typeface="Calibri" panose="020F0502020204030204" pitchFamily="34" charset="0"/>
                <a:cs typeface="Calibri" panose="020F0502020204030204" pitchFamily="34" charset="0"/>
              </a:rPr>
              <a:t>t</a:t>
            </a:r>
            <a:r>
              <a:rPr lang="en-AU" sz="1200" dirty="0">
                <a:latin typeface="Calibri" panose="020F0502020204030204" pitchFamily="34" charset="0"/>
                <a:ea typeface="Calibri" panose="020F0502020204030204" pitchFamily="34" charset="0"/>
                <a:cs typeface="Calibri" panose="020F0502020204030204" pitchFamily="34" charset="0"/>
              </a:rPr>
              <a:t> test with Welch’s correction. </a:t>
            </a:r>
            <a:r>
              <a:rPr lang="en-AU" sz="1200" b="1" dirty="0">
                <a:latin typeface="Calibri" panose="020F0502020204030204" pitchFamily="34" charset="0"/>
                <a:ea typeface="Calibri" panose="020F0502020204030204" pitchFamily="34" charset="0"/>
                <a:cs typeface="Calibri" panose="020F0502020204030204" pitchFamily="34" charset="0"/>
              </a:rPr>
              <a:t>E </a:t>
            </a:r>
            <a:r>
              <a:rPr lang="en-AU" sz="1200" dirty="0">
                <a:latin typeface="Calibri" panose="020F0502020204030204" pitchFamily="34" charset="0"/>
                <a:ea typeface="Calibri" panose="020F0502020204030204" pitchFamily="34" charset="0"/>
                <a:cs typeface="Calibri" panose="020F0502020204030204" pitchFamily="34" charset="0"/>
              </a:rPr>
              <a:t>Upper part: Densitometrical analysis of phosphorylated GSK3</a:t>
            </a:r>
            <a:r>
              <a:rPr lang="el-GR" sz="1200" dirty="0">
                <a:latin typeface="Calibri" panose="020F0502020204030204" pitchFamily="34" charset="0"/>
                <a:ea typeface="Calibri" panose="020F0502020204030204" pitchFamily="34" charset="0"/>
                <a:cs typeface="Calibri" panose="020F0502020204030204" pitchFamily="34" charset="0"/>
              </a:rPr>
              <a:t>β</a:t>
            </a:r>
            <a:r>
              <a:rPr lang="en-AU" sz="1200" dirty="0">
                <a:latin typeface="Calibri" panose="020F0502020204030204" pitchFamily="34" charset="0"/>
                <a:ea typeface="Calibri" panose="020F0502020204030204" pitchFamily="34" charset="0"/>
                <a:cs typeface="Calibri" panose="020F0502020204030204" pitchFamily="34" charset="0"/>
              </a:rPr>
              <a:t>, AMPK</a:t>
            </a:r>
            <a:r>
              <a:rPr lang="el-GR" sz="1200" dirty="0">
                <a:latin typeface="Calibri" panose="020F0502020204030204" pitchFamily="34" charset="0"/>
                <a:ea typeface="Calibri" panose="020F0502020204030204" pitchFamily="34" charset="0"/>
                <a:cs typeface="Calibri" panose="020F0502020204030204" pitchFamily="34" charset="0"/>
              </a:rPr>
              <a:t>α</a:t>
            </a:r>
            <a:r>
              <a:rPr lang="en-AU" sz="1200" dirty="0">
                <a:latin typeface="Calibri" panose="020F0502020204030204" pitchFamily="34" charset="0"/>
                <a:ea typeface="Calibri" panose="020F0502020204030204" pitchFamily="34" charset="0"/>
                <a:cs typeface="Calibri" panose="020F0502020204030204" pitchFamily="34" charset="0"/>
              </a:rPr>
              <a:t>, AKT and PDK1 protein concentration by Western blot analysis. Lower part: representative blot. Data are normalized to the housekeeper 14-3-3 and represented as a mean of n = 3 ± SEM. Unpaired t test with Welch’s correction. </a:t>
            </a:r>
            <a:r>
              <a:rPr lang="en-AU" sz="1200" b="1" dirty="0">
                <a:latin typeface="Calibri" panose="020F0502020204030204" pitchFamily="34" charset="0"/>
                <a:ea typeface="Calibri" panose="020F0502020204030204" pitchFamily="34" charset="0"/>
                <a:cs typeface="Calibri" panose="020F0502020204030204" pitchFamily="34" charset="0"/>
              </a:rPr>
              <a:t>F </a:t>
            </a:r>
            <a:r>
              <a:rPr lang="en-AU" sz="1200" dirty="0">
                <a:latin typeface="Calibri" panose="020F0502020204030204" pitchFamily="34" charset="0"/>
                <a:ea typeface="Calibri" panose="020F0502020204030204" pitchFamily="34" charset="0"/>
                <a:cs typeface="Calibri" panose="020F0502020204030204" pitchFamily="34" charset="0"/>
              </a:rPr>
              <a:t>Phosphorylated GSK3</a:t>
            </a:r>
            <a:r>
              <a:rPr lang="el-GR" sz="1200" dirty="0">
                <a:latin typeface="Calibri" panose="020F0502020204030204" pitchFamily="34" charset="0"/>
                <a:ea typeface="Calibri" panose="020F0502020204030204" pitchFamily="34" charset="0"/>
                <a:cs typeface="Calibri" panose="020F0502020204030204" pitchFamily="34" charset="0"/>
              </a:rPr>
              <a:t>β</a:t>
            </a:r>
            <a:r>
              <a:rPr lang="en-AU" sz="1200" dirty="0">
                <a:latin typeface="Calibri" panose="020F0502020204030204" pitchFamily="34" charset="0"/>
                <a:ea typeface="Calibri" panose="020F0502020204030204" pitchFamily="34" charset="0"/>
                <a:cs typeface="Calibri" panose="020F0502020204030204" pitchFamily="34" charset="0"/>
              </a:rPr>
              <a:t>, AMPK</a:t>
            </a:r>
            <a:r>
              <a:rPr lang="el-GR" sz="1200" dirty="0">
                <a:latin typeface="Calibri" panose="020F0502020204030204" pitchFamily="34" charset="0"/>
                <a:ea typeface="Calibri" panose="020F0502020204030204" pitchFamily="34" charset="0"/>
                <a:cs typeface="Calibri" panose="020F0502020204030204" pitchFamily="34" charset="0"/>
              </a:rPr>
              <a:t>α</a:t>
            </a:r>
            <a:r>
              <a:rPr lang="en-AU" sz="1200" dirty="0">
                <a:latin typeface="Calibri" panose="020F0502020204030204" pitchFamily="34" charset="0"/>
                <a:ea typeface="Calibri" panose="020F0502020204030204" pitchFamily="34" charset="0"/>
                <a:cs typeface="Calibri" panose="020F0502020204030204" pitchFamily="34" charset="0"/>
              </a:rPr>
              <a:t>, AKT and PDK1 protein concentration determination by Western blot analysis. </a:t>
            </a:r>
            <a:r>
              <a:rPr lang="en-AU" sz="1200" b="1" dirty="0">
                <a:latin typeface="Calibri" panose="020F0502020204030204" pitchFamily="34" charset="0"/>
                <a:ea typeface="Calibri" panose="020F0502020204030204" pitchFamily="34" charset="0"/>
                <a:cs typeface="Calibri" panose="020F0502020204030204" pitchFamily="34" charset="0"/>
              </a:rPr>
              <a:t>G</a:t>
            </a:r>
            <a:r>
              <a:rPr lang="en-AU" sz="1200" dirty="0">
                <a:latin typeface="Calibri" panose="020F0502020204030204" pitchFamily="34" charset="0"/>
                <a:ea typeface="Calibri" panose="020F0502020204030204" pitchFamily="34" charset="0"/>
                <a:cs typeface="Calibri" panose="020F0502020204030204" pitchFamily="34" charset="0"/>
              </a:rPr>
              <a:t> mRNA expression analysis of </a:t>
            </a:r>
            <a:r>
              <a:rPr lang="en-AU" sz="1200" dirty="0" err="1">
                <a:latin typeface="Calibri" panose="020F0502020204030204" pitchFamily="34" charset="0"/>
                <a:ea typeface="Calibri" panose="020F0502020204030204" pitchFamily="34" charset="0"/>
                <a:cs typeface="Calibri" panose="020F0502020204030204" pitchFamily="34" charset="0"/>
              </a:rPr>
              <a:t>tumor</a:t>
            </a:r>
            <a:r>
              <a:rPr lang="en-AU" sz="1200" dirty="0">
                <a:latin typeface="Calibri" panose="020F0502020204030204" pitchFamily="34" charset="0"/>
                <a:ea typeface="Calibri" panose="020F0502020204030204" pitchFamily="34" charset="0"/>
                <a:cs typeface="Calibri" panose="020F0502020204030204" pitchFamily="34" charset="0"/>
              </a:rPr>
              <a:t> markers by </a:t>
            </a:r>
            <a:r>
              <a:rPr lang="en-AU" sz="1200" dirty="0" err="1">
                <a:latin typeface="Calibri" panose="020F0502020204030204" pitchFamily="34" charset="0"/>
                <a:ea typeface="Calibri" panose="020F0502020204030204" pitchFamily="34" charset="0"/>
                <a:cs typeface="Calibri" panose="020F0502020204030204" pitchFamily="34" charset="0"/>
              </a:rPr>
              <a:t>qRT</a:t>
            </a:r>
            <a:r>
              <a:rPr lang="en-AU" sz="1200" dirty="0">
                <a:latin typeface="Calibri" panose="020F0502020204030204" pitchFamily="34" charset="0"/>
                <a:ea typeface="Calibri" panose="020F0502020204030204" pitchFamily="34" charset="0"/>
                <a:cs typeface="Calibri" panose="020F0502020204030204" pitchFamily="34" charset="0"/>
              </a:rPr>
              <a:t>-PCR. The mRNA expression is related to the housekeeping gene cyclophilin A. Data are represented as a mean of n = 3 ± SEM. Unpaired t test with Welch’s correction. </a:t>
            </a:r>
            <a:r>
              <a:rPr lang="en-AU" sz="1200" b="1" dirty="0">
                <a:latin typeface="Calibri" panose="020F0502020204030204" pitchFamily="34" charset="0"/>
                <a:ea typeface="Calibri" panose="020F0502020204030204" pitchFamily="34" charset="0"/>
                <a:cs typeface="Calibri" panose="020F0502020204030204" pitchFamily="34" charset="0"/>
              </a:rPr>
              <a:t>H </a:t>
            </a:r>
            <a:r>
              <a:rPr lang="en-AU" sz="1200" dirty="0">
                <a:latin typeface="Calibri" panose="020F0502020204030204" pitchFamily="34" charset="0"/>
                <a:ea typeface="Calibri" panose="020F0502020204030204" pitchFamily="34" charset="0"/>
                <a:cs typeface="Calibri" panose="020F0502020204030204" pitchFamily="34" charset="0"/>
              </a:rPr>
              <a:t>Aurora B/AIM1 protein concentration determination by Western blot analysis. </a:t>
            </a:r>
            <a:r>
              <a:rPr lang="en-AU" sz="1200" b="1" dirty="0">
                <a:latin typeface="Calibri" panose="020F0502020204030204" pitchFamily="34" charset="0"/>
                <a:ea typeface="Calibri" panose="020F0502020204030204" pitchFamily="34" charset="0"/>
                <a:cs typeface="Calibri" panose="020F0502020204030204" pitchFamily="34" charset="0"/>
              </a:rPr>
              <a:t>I </a:t>
            </a:r>
            <a:r>
              <a:rPr lang="en-AU" sz="1200" dirty="0">
                <a:latin typeface="Calibri" panose="020F0502020204030204" pitchFamily="34" charset="0"/>
                <a:ea typeface="Calibri" panose="020F0502020204030204" pitchFamily="34" charset="0"/>
                <a:cs typeface="Times New Roman" panose="02020603050405020304" pitchFamily="18" charset="0"/>
              </a:rPr>
              <a:t>Mitochondrial membrane potential was </a:t>
            </a:r>
            <a:r>
              <a:rPr lang="en-AU" sz="1200" dirty="0" err="1">
                <a:latin typeface="Calibri" panose="020F0502020204030204" pitchFamily="34" charset="0"/>
                <a:ea typeface="Calibri" panose="020F0502020204030204" pitchFamily="34" charset="0"/>
                <a:cs typeface="Times New Roman" panose="02020603050405020304" pitchFamily="18" charset="0"/>
              </a:rPr>
              <a:t>analyzed</a:t>
            </a:r>
            <a:r>
              <a:rPr lang="en-AU" sz="1200" dirty="0">
                <a:latin typeface="Calibri" panose="020F0502020204030204" pitchFamily="34" charset="0"/>
                <a:ea typeface="Calibri" panose="020F0502020204030204" pitchFamily="34" charset="0"/>
                <a:cs typeface="Times New Roman" panose="02020603050405020304" pitchFamily="18" charset="0"/>
              </a:rPr>
              <a:t> by flow cytometry utilizing 5,5,6,6’-tetrachloro-1,1’,3,3’ </a:t>
            </a:r>
            <a:r>
              <a:rPr lang="en-AU" sz="1200" dirty="0" err="1">
                <a:latin typeface="Calibri" panose="020F0502020204030204" pitchFamily="34" charset="0"/>
                <a:ea typeface="Calibri" panose="020F0502020204030204" pitchFamily="34" charset="0"/>
                <a:cs typeface="Times New Roman" panose="02020603050405020304" pitchFamily="18" charset="0"/>
              </a:rPr>
              <a:t>tetraethylbenzimidazoyl</a:t>
            </a:r>
            <a:r>
              <a:rPr lang="en-AU" sz="1200" dirty="0">
                <a:latin typeface="Calibri" panose="020F0502020204030204" pitchFamily="34" charset="0"/>
                <a:ea typeface="Calibri" panose="020F0502020204030204" pitchFamily="34" charset="0"/>
                <a:cs typeface="Times New Roman" panose="02020603050405020304" pitchFamily="18" charset="0"/>
              </a:rPr>
              <a:t>-carbocyanine iodide (JC-1). Data are presented as a mean of n=3 ± SEM.</a:t>
            </a:r>
            <a:r>
              <a:rPr lang="en-AU" sz="1200" dirty="0">
                <a:latin typeface="Calibri" panose="020F0502020204030204" pitchFamily="34" charset="0"/>
                <a:ea typeface="Calibri" panose="020F0502020204030204" pitchFamily="34" charset="0"/>
                <a:cs typeface="Calibri" panose="020F0502020204030204" pitchFamily="34" charset="0"/>
              </a:rPr>
              <a:t> Unpaired t test with Welch’s correction. </a:t>
            </a:r>
            <a:r>
              <a:rPr lang="en-AU" sz="1200" dirty="0">
                <a:effectLst/>
                <a:latin typeface="Calibri" panose="020F0502020204030204" pitchFamily="34" charset="0"/>
                <a:ea typeface="Calibri" panose="020F0502020204030204" pitchFamily="34" charset="0"/>
                <a:cs typeface="Times New Roman" panose="02020603050405020304" pitchFamily="18" charset="0"/>
              </a:rPr>
              <a:t>*p ≤ 0.05, **p ≤ 0.01, ****p ≤ 0.0001</a:t>
            </a:r>
          </a:p>
        </p:txBody>
      </p:sp>
      <p:sp>
        <p:nvSpPr>
          <p:cNvPr id="4" name="Textfeld 14">
            <a:extLst>
              <a:ext uri="{FF2B5EF4-FFF2-40B4-BE49-F238E27FC236}">
                <a16:creationId xmlns:a16="http://schemas.microsoft.com/office/drawing/2014/main" id="{126C175D-F5F1-4DF1-9E3C-96D3A48AFF9D}"/>
              </a:ext>
            </a:extLst>
          </p:cNvPr>
          <p:cNvSpPr txBox="1"/>
          <p:nvPr/>
        </p:nvSpPr>
        <p:spPr>
          <a:xfrm>
            <a:off x="10701399" y="6488668"/>
            <a:ext cx="1490601" cy="369332"/>
          </a:xfrm>
          <a:prstGeom prst="rect">
            <a:avLst/>
          </a:prstGeom>
          <a:noFill/>
        </p:spPr>
        <p:txBody>
          <a:bodyPr wrap="none" rtlCol="0">
            <a:spAutoFit/>
          </a:bodyPr>
          <a:lstStyle/>
          <a:p>
            <a:r>
              <a:rPr lang="en-AU" dirty="0"/>
              <a:t>Supplement 2</a:t>
            </a:r>
            <a:endParaRPr lang="de-AU" dirty="0"/>
          </a:p>
        </p:txBody>
      </p:sp>
    </p:spTree>
    <p:extLst>
      <p:ext uri="{BB962C8B-B14F-4D97-AF65-F5344CB8AC3E}">
        <p14:creationId xmlns:p14="http://schemas.microsoft.com/office/powerpoint/2010/main" val="781866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1976A6-06C4-48E2-9EB2-04D73A17C61F}"/>
              </a:ext>
            </a:extLst>
          </p:cNvPr>
          <p:cNvSpPr txBox="1"/>
          <p:nvPr/>
        </p:nvSpPr>
        <p:spPr>
          <a:xfrm>
            <a:off x="0" y="-2449"/>
            <a:ext cx="12192000" cy="559345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AU" sz="1200" b="1" i="0" u="none" strike="noStrike" kern="1200" cap="none" spc="0" normalizeH="0" baseline="0" noProof="0" dirty="0">
                <a:ln>
                  <a:noFill/>
                </a:ln>
                <a:solidFill>
                  <a:prstClr val="white">
                    <a:lumMod val="50000"/>
                  </a:prstClr>
                </a:solidFill>
                <a:effectLst/>
                <a:uLnTx/>
                <a:uFillTx/>
                <a:latin typeface="Calibri" panose="020F0502020204030204" pitchFamily="34" charset="0"/>
                <a:ea typeface="Calibri" panose="020F0502020204030204" pitchFamily="34" charset="0"/>
                <a:cs typeface="Times New Roman" panose="02020603050405020304" pitchFamily="18" charset="0"/>
              </a:rPr>
              <a:t>Material and Methods</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Determination of NADH and NAD+ levels </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For intracellular NADH and NAD+ concentration determination the NAD/NADH-Glo Assay (Promega, Madison, USA) was used. 20,000 cells were seeded in a 96-well plate. The assay was performed according to manufacturer’s protocol.</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Determination of the total antioxidant capacity</a:t>
            </a:r>
            <a:endParaRPr kumimoji="0" lang="en-AU"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colorimetric Total Antioxidant Capacity Assay Kit (ab65329, Abcam, Cambridge, UK) was used to quantify the antioxidant capacity of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NMuLi</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cells. The assay was conducted according to the manufacturer’s protocol. Briefly, cells were harvested and lysed using ddH</a:t>
            </a:r>
            <a:r>
              <a:rPr kumimoji="0" lang="en-US" sz="1200" b="0" i="0" u="none" strike="noStrike" kern="1200" cap="none" spc="0" normalizeH="0" baseline="-25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 A Cu</a:t>
            </a:r>
            <a:r>
              <a:rPr kumimoji="0" lang="en-US" sz="12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solution was added and Cu</a:t>
            </a:r>
            <a:r>
              <a:rPr kumimoji="0" lang="en-US" sz="12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ions were converted to Cu</a:t>
            </a:r>
            <a:r>
              <a:rPr kumimoji="0" lang="en-US" sz="12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by both small molecule and protein antioxidants. The reduced Cu</a:t>
            </a:r>
            <a:r>
              <a:rPr kumimoji="0" lang="en-US" sz="12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ions were </a:t>
            </a:r>
            <a:r>
              <a:rPr kumimoji="0" lang="en-US"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chelated with a colorimetric probe. The absorbance at 562 nm was analyzed using the Infinite 200 </a:t>
            </a:r>
            <a:r>
              <a:rPr kumimoji="0" lang="en-US" sz="1200" b="0" i="0"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NanoQuant</a:t>
            </a:r>
            <a:r>
              <a:rPr kumimoji="0" lang="en-US"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(Tecan Group, </a:t>
            </a:r>
            <a:r>
              <a:rPr kumimoji="0" lang="en-US" sz="1200" b="0" i="0"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Maennedorf</a:t>
            </a:r>
            <a:r>
              <a:rPr kumimoji="0" lang="en-US"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Switzerland) and samples were related to a </a:t>
            </a:r>
            <a:r>
              <a:rPr kumimoji="0" lang="en-US" sz="1200" b="0" i="0"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trolox</a:t>
            </a:r>
            <a:r>
              <a:rPr kumimoji="0" lang="en-US"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standard curve. </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1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Measurement of mitochondrial membrane potential</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To determine mitochondrial membrane depolarization of </a:t>
            </a:r>
            <a:r>
              <a:rPr lang="en-US" sz="1200" dirty="0" err="1">
                <a:latin typeface="Calibri" panose="020F0502020204030204" pitchFamily="34" charset="0"/>
                <a:ea typeface="Calibri" panose="020F0502020204030204" pitchFamily="34" charset="0"/>
                <a:cs typeface="Calibri" panose="020F0502020204030204" pitchFamily="34" charset="0"/>
              </a:rPr>
              <a:t>NMuLi</a:t>
            </a:r>
            <a:r>
              <a:rPr lang="en-US" sz="1200" dirty="0">
                <a:latin typeface="Calibri" panose="020F0502020204030204" pitchFamily="34" charset="0"/>
                <a:ea typeface="Calibri" panose="020F0502020204030204" pitchFamily="34" charset="0"/>
                <a:cs typeface="Calibri" panose="020F0502020204030204" pitchFamily="34" charset="0"/>
              </a:rPr>
              <a:t>/EV-1 and </a:t>
            </a:r>
            <a:r>
              <a:rPr lang="en-US" sz="1200" dirty="0" err="1">
                <a:latin typeface="Calibri" panose="020F0502020204030204" pitchFamily="34" charset="0"/>
                <a:ea typeface="Calibri" panose="020F0502020204030204" pitchFamily="34" charset="0"/>
                <a:cs typeface="Calibri" panose="020F0502020204030204" pitchFamily="34" charset="0"/>
              </a:rPr>
              <a:t>NMuLi</a:t>
            </a:r>
            <a:r>
              <a:rPr lang="en-US" sz="1200" dirty="0">
                <a:latin typeface="Calibri" panose="020F0502020204030204" pitchFamily="34" charset="0"/>
                <a:ea typeface="Calibri" panose="020F0502020204030204" pitchFamily="34" charset="0"/>
                <a:cs typeface="Calibri" panose="020F0502020204030204" pitchFamily="34" charset="0"/>
              </a:rPr>
              <a:t>/UGCG OE cells,</a:t>
            </a:r>
            <a:r>
              <a:rPr kumimoji="0" lang="en-US"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the cationic dye JC-1, </a:t>
            </a:r>
            <a:r>
              <a:rPr lang="en-US" sz="1200" dirty="0">
                <a:latin typeface="Calibri" panose="020F0502020204030204" pitchFamily="34" charset="0"/>
                <a:ea typeface="Calibri" panose="020F0502020204030204" pitchFamily="34" charset="0"/>
                <a:cs typeface="Calibri" panose="020F0502020204030204" pitchFamily="34" charset="0"/>
              </a:rPr>
              <a:t>which accumulates </a:t>
            </a:r>
            <a:r>
              <a:rPr kumimoji="0" lang="en-US"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potential-dependently in mitochondria, was </a:t>
            </a:r>
            <a:r>
              <a:rPr lang="en-US" sz="1200" dirty="0">
                <a:latin typeface="Calibri" panose="020F0502020204030204" pitchFamily="34" charset="0"/>
                <a:ea typeface="Calibri" panose="020F0502020204030204" pitchFamily="34" charset="0"/>
                <a:cs typeface="Calibri" panose="020F0502020204030204" pitchFamily="34" charset="0"/>
              </a:rPr>
              <a:t>used</a:t>
            </a:r>
            <a:r>
              <a:rPr kumimoji="0" lang="en-US"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Cells were seeded in 6 cm dishes and following 24 h of incubation stimulated with 2 µg/ml JC-1 for 20 min. Subsequently, cells were washed with PBS and harvested by trypsin. The pellet was resuspended in 250 µl PBS. 100,000 cells per sample were analyzed using the BD FACS Canto II flow cytometer (monomer form: 514/529 nm; J-aggregate form: 585/590 nm) and the BD </a:t>
            </a:r>
            <a:r>
              <a:rPr kumimoji="0" lang="en-US" sz="1200" b="0" i="0"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FACSDiva</a:t>
            </a:r>
            <a:r>
              <a:rPr kumimoji="0" lang="en-US"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software (BD Biosciences, Franklin Lakes, USA). Data evaluation was performed by using </a:t>
            </a:r>
            <a:r>
              <a:rPr kumimoji="0" lang="en-US" sz="1200" b="0" i="0"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FlowJo</a:t>
            </a:r>
            <a:r>
              <a:rPr kumimoji="0" lang="en-US"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software (</a:t>
            </a:r>
            <a:r>
              <a:rPr kumimoji="0" lang="en-US" sz="1200" b="0" i="0"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FlowJo</a:t>
            </a:r>
            <a:r>
              <a:rPr kumimoji="0" lang="en-US"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LLC, Ashland, USA).</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AU" sz="1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Determination of protein concentration by Western blot analysis</a:t>
            </a:r>
            <a:endParaRPr kumimoji="0" lang="en-AU"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The following primary antibodies from were used: anti-GSK3</a:t>
            </a:r>
            <a:r>
              <a:rPr kumimoji="0" lang="el-GR"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β</a:t>
            </a:r>
            <a:r>
              <a:rPr kumimoji="0" lang="en-AU"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(S9) </a:t>
            </a:r>
            <a:r>
              <a:rPr kumimoji="0" lang="en-US"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(Cell Signaling (Danvers, Massachusetts, USA)</a:t>
            </a:r>
            <a:r>
              <a:rPr kumimoji="0" lang="en-AU"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(5558P)),</a:t>
            </a:r>
            <a:r>
              <a:rPr kumimoji="0" lang="el-GR"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AU"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anti-AMPK</a:t>
            </a:r>
            <a:r>
              <a:rPr kumimoji="0" lang="el-GR"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α</a:t>
            </a:r>
            <a:r>
              <a:rPr kumimoji="0" lang="en-AU"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(T172) </a:t>
            </a:r>
            <a:r>
              <a:rPr kumimoji="0" lang="en-US"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(Cell Signaling (Danvers, Massachusetts, USA)</a:t>
            </a:r>
            <a:r>
              <a:rPr kumimoji="0" lang="en-AU"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(2535S)), anti-AKT (S437)</a:t>
            </a:r>
            <a:r>
              <a:rPr kumimoji="0" lang="en-US"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(Cell Signaling (Danvers, Massachusetts, USA)</a:t>
            </a:r>
            <a:r>
              <a:rPr kumimoji="0" lang="en-AU"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(4051S)), </a:t>
            </a:r>
            <a:r>
              <a:rPr kumimoji="0" lang="en-US" sz="1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anti-PDK1 (Ser241) (Cell Signaling (Danvers, Massachusetts, USA) (3061)).</a:t>
            </a:r>
          </a:p>
        </p:txBody>
      </p:sp>
      <p:sp>
        <p:nvSpPr>
          <p:cNvPr id="6" name="Textfeld 14">
            <a:extLst>
              <a:ext uri="{FF2B5EF4-FFF2-40B4-BE49-F238E27FC236}">
                <a16:creationId xmlns:a16="http://schemas.microsoft.com/office/drawing/2014/main" id="{BACA3694-CFF0-42D3-AC6B-E54E6954BAE0}"/>
              </a:ext>
            </a:extLst>
          </p:cNvPr>
          <p:cNvSpPr txBox="1"/>
          <p:nvPr/>
        </p:nvSpPr>
        <p:spPr>
          <a:xfrm>
            <a:off x="10701399" y="6488668"/>
            <a:ext cx="1490601" cy="369332"/>
          </a:xfrm>
          <a:prstGeom prst="rect">
            <a:avLst/>
          </a:prstGeom>
          <a:noFill/>
        </p:spPr>
        <p:txBody>
          <a:bodyPr wrap="none" rtlCol="0">
            <a:spAutoFit/>
          </a:bodyPr>
          <a:lstStyle/>
          <a:p>
            <a:r>
              <a:rPr lang="en-AU" dirty="0"/>
              <a:t>Supplement 2</a:t>
            </a:r>
            <a:endParaRPr lang="de-AU" dirty="0"/>
          </a:p>
        </p:txBody>
      </p:sp>
    </p:spTree>
    <p:extLst>
      <p:ext uri="{BB962C8B-B14F-4D97-AF65-F5344CB8AC3E}">
        <p14:creationId xmlns:p14="http://schemas.microsoft.com/office/powerpoint/2010/main" val="245373896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1071</Words>
  <Application>Microsoft Macintosh PowerPoint</Application>
  <PresentationFormat>Breitbild</PresentationFormat>
  <Paragraphs>130</Paragraphs>
  <Slides>6</Slides>
  <Notes>0</Notes>
  <HiddenSlides>0</HiddenSlides>
  <MMClips>0</MMClips>
  <ScaleCrop>false</ScaleCrop>
  <HeadingPairs>
    <vt:vector size="8" baseType="variant">
      <vt:variant>
        <vt:lpstr>Verwendete Schriftarten</vt:lpstr>
      </vt:variant>
      <vt:variant>
        <vt:i4>3</vt:i4>
      </vt:variant>
      <vt:variant>
        <vt:lpstr>Design</vt:lpstr>
      </vt:variant>
      <vt:variant>
        <vt:i4>1</vt:i4>
      </vt:variant>
      <vt:variant>
        <vt:lpstr>Eingebettete OLE-Server</vt:lpstr>
      </vt:variant>
      <vt:variant>
        <vt:i4>1</vt:i4>
      </vt:variant>
      <vt:variant>
        <vt:lpstr>Folientitel</vt:lpstr>
      </vt:variant>
      <vt:variant>
        <vt:i4>6</vt:i4>
      </vt:variant>
    </vt:vector>
  </HeadingPairs>
  <TitlesOfParts>
    <vt:vector size="11" baseType="lpstr">
      <vt:lpstr>Arial</vt:lpstr>
      <vt:lpstr>Calibri</vt:lpstr>
      <vt:lpstr>Calibri Light</vt:lpstr>
      <vt:lpstr>Office</vt:lpstr>
      <vt:lpstr>Prism 8</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Marthe-Susanna Wegner</dc:creator>
  <cp:lastModifiedBy>Marthe-Susanna Wegner</cp:lastModifiedBy>
  <cp:revision>169</cp:revision>
  <cp:lastPrinted>2021-03-18T03:54:46Z</cp:lastPrinted>
  <dcterms:created xsi:type="dcterms:W3CDTF">2021-01-15T07:15:57Z</dcterms:created>
  <dcterms:modified xsi:type="dcterms:W3CDTF">2021-09-15T22:12:31Z</dcterms:modified>
</cp:coreProperties>
</file>