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8" r:id="rId4"/>
    <p:sldId id="271" r:id="rId5"/>
    <p:sldId id="27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60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2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39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64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60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46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62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360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589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07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84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61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649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36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72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07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90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81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99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47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A9F0-6A54-47CE-BA4A-1507D4F2F5D6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CF12-0552-4E9C-9F74-F7D20A51E2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4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59F5-AD70-4452-92E5-EE233AFE6CA2}" type="datetimeFigureOut">
              <a:rPr lang="de-DE" smtClean="0"/>
              <a:t>24.06.2022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EA91-E585-4231-87AE-0FC9A9ED2B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71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tiff"/><Relationship Id="rId7" Type="http://schemas.openxmlformats.org/officeDocument/2006/relationships/image" Target="../media/image21.png"/><Relationship Id="rId12" Type="http://schemas.openxmlformats.org/officeDocument/2006/relationships/image" Target="../media/image25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tiff"/><Relationship Id="rId11" Type="http://schemas.openxmlformats.org/officeDocument/2006/relationships/image" Target="../media/image24.tiff"/><Relationship Id="rId5" Type="http://schemas.openxmlformats.org/officeDocument/2006/relationships/image" Target="../media/image19.tiff"/><Relationship Id="rId10" Type="http://schemas.openxmlformats.org/officeDocument/2006/relationships/image" Target="../media/image23.tiff"/><Relationship Id="rId4" Type="http://schemas.openxmlformats.org/officeDocument/2006/relationships/image" Target="../media/image18.tiff"/><Relationship Id="rId9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13" Type="http://schemas.openxmlformats.org/officeDocument/2006/relationships/image" Target="../media/image36.tiff"/><Relationship Id="rId3" Type="http://schemas.openxmlformats.org/officeDocument/2006/relationships/image" Target="../media/image27.png"/><Relationship Id="rId7" Type="http://schemas.openxmlformats.org/officeDocument/2006/relationships/image" Target="../media/image30.tiff"/><Relationship Id="rId12" Type="http://schemas.openxmlformats.org/officeDocument/2006/relationships/image" Target="../media/image35.tiff"/><Relationship Id="rId2" Type="http://schemas.openxmlformats.org/officeDocument/2006/relationships/image" Target="../media/image26.png"/><Relationship Id="rId16" Type="http://schemas.openxmlformats.org/officeDocument/2006/relationships/image" Target="../media/image3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11" Type="http://schemas.openxmlformats.org/officeDocument/2006/relationships/image" Target="../media/image34.tiff"/><Relationship Id="rId5" Type="http://schemas.openxmlformats.org/officeDocument/2006/relationships/image" Target="../media/image28.tiff"/><Relationship Id="rId15" Type="http://schemas.openxmlformats.org/officeDocument/2006/relationships/image" Target="../media/image38.tiff"/><Relationship Id="rId10" Type="http://schemas.openxmlformats.org/officeDocument/2006/relationships/image" Target="../media/image33.tiff"/><Relationship Id="rId4" Type="http://schemas.microsoft.com/office/2007/relationships/hdphoto" Target="../media/hdphoto2.wdp"/><Relationship Id="rId9" Type="http://schemas.openxmlformats.org/officeDocument/2006/relationships/image" Target="../media/image32.tiff"/><Relationship Id="rId14" Type="http://schemas.openxmlformats.org/officeDocument/2006/relationships/image" Target="../media/image37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13" Type="http://schemas.openxmlformats.org/officeDocument/2006/relationships/image" Target="../media/image51.png"/><Relationship Id="rId3" Type="http://schemas.openxmlformats.org/officeDocument/2006/relationships/image" Target="../media/image41.tiff"/><Relationship Id="rId7" Type="http://schemas.openxmlformats.org/officeDocument/2006/relationships/image" Target="../media/image45.tiff"/><Relationship Id="rId12" Type="http://schemas.openxmlformats.org/officeDocument/2006/relationships/image" Target="../media/image50.tiff"/><Relationship Id="rId2" Type="http://schemas.openxmlformats.org/officeDocument/2006/relationships/image" Target="../media/image40.tiff"/><Relationship Id="rId16" Type="http://schemas.openxmlformats.org/officeDocument/2006/relationships/image" Target="../media/image5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tiff"/><Relationship Id="rId11" Type="http://schemas.openxmlformats.org/officeDocument/2006/relationships/image" Target="../media/image49.tiff"/><Relationship Id="rId5" Type="http://schemas.openxmlformats.org/officeDocument/2006/relationships/image" Target="../media/image43.tiff"/><Relationship Id="rId15" Type="http://schemas.openxmlformats.org/officeDocument/2006/relationships/image" Target="../media/image52.tiff"/><Relationship Id="rId10" Type="http://schemas.openxmlformats.org/officeDocument/2006/relationships/image" Target="../media/image48.tiff"/><Relationship Id="rId4" Type="http://schemas.openxmlformats.org/officeDocument/2006/relationships/image" Target="../media/image42.tiff"/><Relationship Id="rId9" Type="http://schemas.openxmlformats.org/officeDocument/2006/relationships/image" Target="../media/image47.tiff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7915581" y="535500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prstClr val="black"/>
                </a:solidFill>
              </a:rPr>
              <a:t>8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8503967" y="5511645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7" name="Textfeld 56"/>
          <p:cNvSpPr txBox="1"/>
          <p:nvPr/>
        </p:nvSpPr>
        <p:spPr>
          <a:xfrm>
            <a:off x="5838953" y="5700951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noProof="0" dirty="0">
                <a:solidFill>
                  <a:prstClr val="black"/>
                </a:solidFill>
              </a:rPr>
              <a:t>5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8" name="Gerader Verbinder 57"/>
          <p:cNvCxnSpPr/>
          <p:nvPr/>
        </p:nvCxnSpPr>
        <p:spPr>
          <a:xfrm>
            <a:off x="6390015" y="5848263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5838967" y="254030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6474007" y="2696945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" name="Textfeld 40"/>
          <p:cNvSpPr txBox="1"/>
          <p:nvPr/>
        </p:nvSpPr>
        <p:spPr>
          <a:xfrm>
            <a:off x="5695627" y="76340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2" name="Gerader Verbinder 41"/>
          <p:cNvCxnSpPr/>
          <p:nvPr/>
        </p:nvCxnSpPr>
        <p:spPr>
          <a:xfrm>
            <a:off x="6358660" y="920043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5" name="Textfeld 44"/>
          <p:cNvSpPr txBox="1"/>
          <p:nvPr/>
        </p:nvSpPr>
        <p:spPr>
          <a:xfrm>
            <a:off x="3723800" y="2876383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6" name="Gerader Verbinder 45"/>
          <p:cNvCxnSpPr/>
          <p:nvPr/>
        </p:nvCxnSpPr>
        <p:spPr>
          <a:xfrm>
            <a:off x="4312186" y="3033026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3" name="Textfeld 52"/>
          <p:cNvSpPr txBox="1"/>
          <p:nvPr/>
        </p:nvSpPr>
        <p:spPr>
          <a:xfrm>
            <a:off x="3741687" y="5351893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prstClr val="black"/>
                </a:solidFill>
              </a:rPr>
              <a:t>8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4" name="Gerader Verbinder 53"/>
          <p:cNvCxnSpPr/>
          <p:nvPr/>
        </p:nvCxnSpPr>
        <p:spPr>
          <a:xfrm>
            <a:off x="4330073" y="5508536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1771812" y="54887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noProof="0" dirty="0">
                <a:solidFill>
                  <a:prstClr val="black"/>
                </a:solidFill>
              </a:rPr>
              <a:t>5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5" name="Gerader Verbinder 34"/>
          <p:cNvCxnSpPr/>
          <p:nvPr/>
        </p:nvCxnSpPr>
        <p:spPr>
          <a:xfrm>
            <a:off x="2360198" y="5645387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Textfeld 29"/>
          <p:cNvSpPr txBox="1"/>
          <p:nvPr/>
        </p:nvSpPr>
        <p:spPr>
          <a:xfrm>
            <a:off x="1788576" y="2498114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1" name="Gerader Verbinder 30"/>
          <p:cNvCxnSpPr/>
          <p:nvPr/>
        </p:nvCxnSpPr>
        <p:spPr>
          <a:xfrm>
            <a:off x="2423616" y="2654757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6" name="Textfeld 35"/>
          <p:cNvSpPr txBox="1"/>
          <p:nvPr/>
        </p:nvSpPr>
        <p:spPr>
          <a:xfrm>
            <a:off x="1740493" y="791911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7" name="Gerader Verbinder 36"/>
          <p:cNvCxnSpPr/>
          <p:nvPr/>
        </p:nvCxnSpPr>
        <p:spPr>
          <a:xfrm>
            <a:off x="2403526" y="948554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2" name="Textfeld 31"/>
          <p:cNvSpPr txBox="1"/>
          <p:nvPr/>
        </p:nvSpPr>
        <p:spPr>
          <a:xfrm>
            <a:off x="22501" y="5375837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prstClr val="black"/>
                </a:solidFill>
              </a:rPr>
              <a:t>8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3" name="Gerader Verbinder 32"/>
          <p:cNvCxnSpPr/>
          <p:nvPr/>
        </p:nvCxnSpPr>
        <p:spPr>
          <a:xfrm>
            <a:off x="610887" y="5532480"/>
            <a:ext cx="262167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4" name="Grafik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43540" r="54712" b="9451"/>
          <a:stretch/>
        </p:blipFill>
        <p:spPr bwMode="auto">
          <a:xfrm>
            <a:off x="2611534" y="401393"/>
            <a:ext cx="830425" cy="1606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775179" y="205446"/>
            <a:ext cx="581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Beta 1</a:t>
            </a:r>
          </a:p>
        </p:txBody>
      </p:sp>
      <p:pic>
        <p:nvPicPr>
          <p:cNvPr id="16" name="Grafik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45982" r="54662" b="9655"/>
          <a:stretch/>
        </p:blipFill>
        <p:spPr bwMode="auto">
          <a:xfrm>
            <a:off x="2648582" y="5091621"/>
            <a:ext cx="747757" cy="1514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463165" y="4739392"/>
            <a:ext cx="122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Cytokeratin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8/18</a:t>
            </a:r>
          </a:p>
        </p:txBody>
      </p:sp>
      <p:pic>
        <p:nvPicPr>
          <p:cNvPr id="18" name="Grafik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t="43947" r="46693" b="2645"/>
          <a:stretch/>
        </p:blipFill>
        <p:spPr bwMode="auto">
          <a:xfrm>
            <a:off x="803463" y="4784710"/>
            <a:ext cx="829304" cy="1616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018138" y="4423731"/>
            <a:ext cx="54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Ezrin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55601" y="2112437"/>
            <a:ext cx="76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Vimentin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6" t="49334" r="21840" b="15238"/>
          <a:stretch/>
        </p:blipFill>
        <p:spPr bwMode="auto">
          <a:xfrm>
            <a:off x="2628745" y="2593997"/>
            <a:ext cx="860897" cy="1588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829709" y="2249107"/>
            <a:ext cx="472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61824" y="19112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PC3</a:t>
            </a:r>
          </a:p>
        </p:txBody>
      </p:sp>
      <p:pic>
        <p:nvPicPr>
          <p:cNvPr id="22" name="Grafik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8" t="43947" r="20564" b="2645"/>
          <a:stretch/>
        </p:blipFill>
        <p:spPr bwMode="auto">
          <a:xfrm>
            <a:off x="1151546" y="4801734"/>
            <a:ext cx="518634" cy="1616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42969" y="295610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9" name="Gerader Verbinder 28"/>
          <p:cNvCxnSpPr/>
          <p:nvPr/>
        </p:nvCxnSpPr>
        <p:spPr>
          <a:xfrm>
            <a:off x="631355" y="3112743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Textfeld 38"/>
          <p:cNvSpPr txBox="1"/>
          <p:nvPr/>
        </p:nvSpPr>
        <p:spPr>
          <a:xfrm>
            <a:off x="3805713" y="212196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DU145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907596" y="214258"/>
            <a:ext cx="581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Beta 1</a:t>
            </a:r>
          </a:p>
        </p:txBody>
      </p:sp>
      <p:pic>
        <p:nvPicPr>
          <p:cNvPr id="43" name="Grafik 4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6" r="24811" b="59843"/>
          <a:stretch/>
        </p:blipFill>
        <p:spPr bwMode="auto">
          <a:xfrm>
            <a:off x="4562667" y="2498115"/>
            <a:ext cx="1222310" cy="1252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4842075" y="2253887"/>
            <a:ext cx="76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Vimentin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Grafik 4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8" r="17222" b="50966"/>
          <a:stretch/>
        </p:blipFill>
        <p:spPr bwMode="auto">
          <a:xfrm rot="10800000">
            <a:off x="6587407" y="2507443"/>
            <a:ext cx="1028164" cy="1096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7038719" y="2244640"/>
            <a:ext cx="472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Grafik 5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45890" r="28851" b="19616"/>
          <a:stretch/>
        </p:blipFill>
        <p:spPr bwMode="auto">
          <a:xfrm>
            <a:off x="4600490" y="5159255"/>
            <a:ext cx="1133628" cy="1151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Textfeld 51"/>
          <p:cNvSpPr txBox="1"/>
          <p:nvPr/>
        </p:nvSpPr>
        <p:spPr>
          <a:xfrm>
            <a:off x="4944966" y="4835601"/>
            <a:ext cx="54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Ezrin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fik 5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37640" r="30384" b="15564"/>
          <a:stretch/>
        </p:blipFill>
        <p:spPr bwMode="auto">
          <a:xfrm rot="10800000">
            <a:off x="6559663" y="5009426"/>
            <a:ext cx="1093287" cy="1127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feld 58"/>
          <p:cNvSpPr txBox="1"/>
          <p:nvPr/>
        </p:nvSpPr>
        <p:spPr>
          <a:xfrm>
            <a:off x="6504875" y="4707893"/>
            <a:ext cx="122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Cytokeratin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8/18</a:t>
            </a:r>
          </a:p>
        </p:txBody>
      </p:sp>
      <p:pic>
        <p:nvPicPr>
          <p:cNvPr id="60" name="Grafik 59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0" t="40833" r="20669" b="10682"/>
          <a:stretch/>
        </p:blipFill>
        <p:spPr bwMode="auto">
          <a:xfrm rot="10800000">
            <a:off x="6498696" y="529023"/>
            <a:ext cx="1205586" cy="928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9" r="37460" b="59977"/>
          <a:stretch/>
        </p:blipFill>
        <p:spPr bwMode="auto">
          <a:xfrm>
            <a:off x="794203" y="2549118"/>
            <a:ext cx="886409" cy="1341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Textfeld 61"/>
          <p:cNvSpPr txBox="1"/>
          <p:nvPr/>
        </p:nvSpPr>
        <p:spPr>
          <a:xfrm>
            <a:off x="10003516" y="555476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noProof="0" dirty="0">
                <a:solidFill>
                  <a:prstClr val="black"/>
                </a:solidFill>
              </a:rPr>
              <a:t>5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10554578" y="5702081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4" name="Textfeld 63"/>
          <p:cNvSpPr txBox="1"/>
          <p:nvPr/>
        </p:nvSpPr>
        <p:spPr>
          <a:xfrm>
            <a:off x="9835577" y="2328808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5" name="Gerader Verbinder 64"/>
          <p:cNvCxnSpPr/>
          <p:nvPr/>
        </p:nvCxnSpPr>
        <p:spPr>
          <a:xfrm>
            <a:off x="10470617" y="2485451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6" name="Textfeld 65"/>
          <p:cNvSpPr txBox="1"/>
          <p:nvPr/>
        </p:nvSpPr>
        <p:spPr>
          <a:xfrm>
            <a:off x="9860190" y="76650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10523223" y="923152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8" name="Textfeld 67"/>
          <p:cNvSpPr txBox="1"/>
          <p:nvPr/>
        </p:nvSpPr>
        <p:spPr>
          <a:xfrm>
            <a:off x="7888363" y="287949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kDa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9" name="Gerader Verbinder 68"/>
          <p:cNvCxnSpPr/>
          <p:nvPr/>
        </p:nvCxnSpPr>
        <p:spPr>
          <a:xfrm>
            <a:off x="8476749" y="3036135"/>
            <a:ext cx="3657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2" name="Textfeld 71"/>
          <p:cNvSpPr txBox="1"/>
          <p:nvPr/>
        </p:nvSpPr>
        <p:spPr>
          <a:xfrm>
            <a:off x="8016930" y="215305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LNCaP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10960190" y="264021"/>
            <a:ext cx="581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Beta 1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8857347" y="2256996"/>
            <a:ext cx="76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Vimentin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10988675" y="2033146"/>
            <a:ext cx="472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8988230" y="4838710"/>
            <a:ext cx="54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Ezrin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10688916" y="4735808"/>
            <a:ext cx="122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Cytokeratin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8/18</a:t>
            </a:r>
          </a:p>
        </p:txBody>
      </p:sp>
      <p:pic>
        <p:nvPicPr>
          <p:cNvPr id="84" name="Grafik 8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46863" r="33863" b="18939"/>
          <a:stretch/>
        </p:blipFill>
        <p:spPr bwMode="auto">
          <a:xfrm>
            <a:off x="8654839" y="5155781"/>
            <a:ext cx="1202549" cy="982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Grafik 84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7" r="30087" b="74163"/>
          <a:stretch/>
        </p:blipFill>
        <p:spPr bwMode="auto">
          <a:xfrm>
            <a:off x="8649474" y="2575192"/>
            <a:ext cx="1108454" cy="886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Grafik 85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t="18214" r="36084" b="36928"/>
          <a:stretch/>
        </p:blipFill>
        <p:spPr bwMode="auto">
          <a:xfrm>
            <a:off x="10690821" y="2307036"/>
            <a:ext cx="1084410" cy="1350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Grafik 86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5" t="43336" r="27163" b="21780"/>
          <a:stretch/>
        </p:blipFill>
        <p:spPr bwMode="auto">
          <a:xfrm>
            <a:off x="10666330" y="550684"/>
            <a:ext cx="1146225" cy="1000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Grafik 87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1" t="44355" r="26621" b="19200"/>
          <a:stretch/>
        </p:blipFill>
        <p:spPr bwMode="auto">
          <a:xfrm>
            <a:off x="10784691" y="5034858"/>
            <a:ext cx="971878" cy="1101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" name="Gerader Verbinder 88"/>
          <p:cNvCxnSpPr/>
          <p:nvPr/>
        </p:nvCxnSpPr>
        <p:spPr>
          <a:xfrm flipH="1">
            <a:off x="3665110" y="1560"/>
            <a:ext cx="3645" cy="6828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/>
          <p:nvPr/>
        </p:nvCxnSpPr>
        <p:spPr>
          <a:xfrm flipH="1">
            <a:off x="7821105" y="10351"/>
            <a:ext cx="3645" cy="6828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27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170284" y="22606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PC3</a:t>
            </a:r>
          </a:p>
        </p:txBody>
      </p:sp>
      <p:pic>
        <p:nvPicPr>
          <p:cNvPr id="66" name="Grafik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0" t="12055" r="30068" b="46326"/>
          <a:stretch/>
        </p:blipFill>
        <p:spPr>
          <a:xfrm>
            <a:off x="4839185" y="5187820"/>
            <a:ext cx="812800" cy="1299002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4858588" y="4877419"/>
            <a:ext cx="793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pRaptor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2" r="20040" b="50960"/>
          <a:stretch/>
        </p:blipFill>
        <p:spPr>
          <a:xfrm>
            <a:off x="4872684" y="792208"/>
            <a:ext cx="787401" cy="1530606"/>
          </a:xfrm>
          <a:prstGeom prst="rect">
            <a:avLst/>
          </a:prstGeom>
        </p:spPr>
      </p:pic>
      <p:sp>
        <p:nvSpPr>
          <p:cNvPr id="71" name="Textfeld 70"/>
          <p:cNvSpPr txBox="1"/>
          <p:nvPr/>
        </p:nvSpPr>
        <p:spPr>
          <a:xfrm>
            <a:off x="4981697" y="503068"/>
            <a:ext cx="921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pCDK1</a:t>
            </a:r>
          </a:p>
        </p:txBody>
      </p:sp>
      <p:pic>
        <p:nvPicPr>
          <p:cNvPr id="74" name="Grafik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2" t="35990" r="18349" b="16198"/>
          <a:stretch/>
        </p:blipFill>
        <p:spPr>
          <a:xfrm>
            <a:off x="2205004" y="783856"/>
            <a:ext cx="795868" cy="1492250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2300719" y="517690"/>
            <a:ext cx="72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CDK1</a:t>
            </a:r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2" t="42031" r="15175" b="16953"/>
          <a:stretch/>
        </p:blipFill>
        <p:spPr>
          <a:xfrm>
            <a:off x="4835653" y="3212277"/>
            <a:ext cx="821267" cy="1280160"/>
          </a:xfrm>
          <a:prstGeom prst="rect">
            <a:avLst/>
          </a:prstGeom>
        </p:spPr>
      </p:pic>
      <p:sp>
        <p:nvSpPr>
          <p:cNvPr id="91" name="Textfeld 90"/>
          <p:cNvSpPr txBox="1"/>
          <p:nvPr/>
        </p:nvSpPr>
        <p:spPr>
          <a:xfrm>
            <a:off x="4935160" y="2913121"/>
            <a:ext cx="702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2" r="15073" b="55885"/>
          <a:stretch/>
        </p:blipFill>
        <p:spPr>
          <a:xfrm>
            <a:off x="7253622" y="5123995"/>
            <a:ext cx="762000" cy="1376902"/>
          </a:xfrm>
          <a:prstGeom prst="rect">
            <a:avLst/>
          </a:prstGeom>
        </p:spPr>
      </p:pic>
      <p:sp>
        <p:nvSpPr>
          <p:cNvPr id="96" name="Textfeld 95"/>
          <p:cNvSpPr txBox="1"/>
          <p:nvPr/>
        </p:nvSpPr>
        <p:spPr>
          <a:xfrm>
            <a:off x="7412644" y="4809808"/>
            <a:ext cx="400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</a:t>
            </a:r>
          </a:p>
        </p:txBody>
      </p:sp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8" t="46338" r="14868" b="7032"/>
          <a:stretch/>
        </p:blipFill>
        <p:spPr>
          <a:xfrm>
            <a:off x="7248618" y="875740"/>
            <a:ext cx="829734" cy="1455386"/>
          </a:xfrm>
          <a:prstGeom prst="rect">
            <a:avLst/>
          </a:prstGeom>
        </p:spPr>
      </p:pic>
      <p:sp>
        <p:nvSpPr>
          <p:cNvPr id="98" name="Textfeld 97"/>
          <p:cNvSpPr txBox="1"/>
          <p:nvPr/>
        </p:nvSpPr>
        <p:spPr>
          <a:xfrm>
            <a:off x="7377319" y="559268"/>
            <a:ext cx="70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CDK2</a:t>
            </a:r>
          </a:p>
        </p:txBody>
      </p:sp>
      <p:pic>
        <p:nvPicPr>
          <p:cNvPr id="129" name="Grafik 12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3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7" t="3123" r="50210" b="56731"/>
          <a:stretch/>
        </p:blipFill>
        <p:spPr>
          <a:xfrm>
            <a:off x="9594673" y="4944580"/>
            <a:ext cx="843419" cy="1393282"/>
          </a:xfrm>
          <a:prstGeom prst="rect">
            <a:avLst/>
          </a:prstGeom>
        </p:spPr>
      </p:pic>
      <p:pic>
        <p:nvPicPr>
          <p:cNvPr id="133" name="Grafik 1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7" t="5471" r="42837" b="54129"/>
          <a:stretch/>
        </p:blipFill>
        <p:spPr>
          <a:xfrm>
            <a:off x="2212188" y="3219384"/>
            <a:ext cx="770467" cy="1260950"/>
          </a:xfrm>
          <a:prstGeom prst="rect">
            <a:avLst/>
          </a:prstGeom>
        </p:spPr>
      </p:pic>
      <p:sp>
        <p:nvSpPr>
          <p:cNvPr id="138" name="Textfeld 137"/>
          <p:cNvSpPr txBox="1"/>
          <p:nvPr/>
        </p:nvSpPr>
        <p:spPr>
          <a:xfrm>
            <a:off x="2287844" y="2859618"/>
            <a:ext cx="746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</a:t>
            </a:r>
          </a:p>
        </p:txBody>
      </p:sp>
      <p:pic>
        <p:nvPicPr>
          <p:cNvPr id="143" name="Grafik 1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0" t="47976" r="11655" b="2497"/>
          <a:stretch/>
        </p:blipFill>
        <p:spPr>
          <a:xfrm>
            <a:off x="7237084" y="3077151"/>
            <a:ext cx="770468" cy="1545791"/>
          </a:xfrm>
          <a:prstGeom prst="rect">
            <a:avLst/>
          </a:prstGeom>
        </p:spPr>
      </p:pic>
      <p:sp>
        <p:nvSpPr>
          <p:cNvPr id="144" name="Textfeld 143"/>
          <p:cNvSpPr txBox="1"/>
          <p:nvPr/>
        </p:nvSpPr>
        <p:spPr>
          <a:xfrm>
            <a:off x="7314004" y="2766886"/>
            <a:ext cx="555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feld 146"/>
          <p:cNvSpPr txBox="1"/>
          <p:nvPr/>
        </p:nvSpPr>
        <p:spPr>
          <a:xfrm>
            <a:off x="9672909" y="2760772"/>
            <a:ext cx="870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2" name="Grafik 1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4" t="8613" r="25505" b="49960"/>
          <a:stretch/>
        </p:blipFill>
        <p:spPr>
          <a:xfrm>
            <a:off x="2168694" y="5197150"/>
            <a:ext cx="812800" cy="1292991"/>
          </a:xfrm>
          <a:prstGeom prst="rect">
            <a:avLst/>
          </a:prstGeom>
        </p:spPr>
      </p:pic>
      <p:sp>
        <p:nvSpPr>
          <p:cNvPr id="153" name="Textfeld 152"/>
          <p:cNvSpPr txBox="1"/>
          <p:nvPr/>
        </p:nvSpPr>
        <p:spPr>
          <a:xfrm>
            <a:off x="2240037" y="4836045"/>
            <a:ext cx="61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6" t="49035" r="15428"/>
          <a:stretch/>
        </p:blipFill>
        <p:spPr>
          <a:xfrm flipH="1">
            <a:off x="9603001" y="3033562"/>
            <a:ext cx="804334" cy="1579374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9817564" y="4669617"/>
            <a:ext cx="4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p27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1213948" y="169468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814359" y="169468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183706" y="169468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203850" y="3711878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768128" y="371352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6144690" y="308764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8470935" y="309698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121580" y="5295741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3716215" y="5280173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216520" y="566921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8577475" y="591822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Gerader Verbinder 18"/>
          <p:cNvCxnSpPr/>
          <p:nvPr/>
        </p:nvCxnSpPr>
        <p:spPr>
          <a:xfrm>
            <a:off x="1790635" y="1870503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/>
          <p:cNvCxnSpPr/>
          <p:nvPr/>
        </p:nvCxnSpPr>
        <p:spPr>
          <a:xfrm>
            <a:off x="1792236" y="386852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>
            <a:off x="1776682" y="5439175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>
            <a:off x="4422947" y="185000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4396555" y="386668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4408994" y="5428004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6817614" y="185184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6807796" y="3225032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6803661" y="5812400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>
            <a:off x="9134228" y="3246803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/>
          <p:nvPr/>
        </p:nvCxnSpPr>
        <p:spPr>
          <a:xfrm>
            <a:off x="9137337" y="6067756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1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15883" y="226069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DU145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3990803" y="4952063"/>
            <a:ext cx="793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pRaptor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076585" y="503068"/>
            <a:ext cx="921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pCDK1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1488915" y="517690"/>
            <a:ext cx="72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CDK1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3983397" y="2885128"/>
            <a:ext cx="702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6619505" y="4847130"/>
            <a:ext cx="400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6537526" y="559268"/>
            <a:ext cx="70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CDK2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1364073" y="2878280"/>
            <a:ext cx="746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6511528" y="2766886"/>
            <a:ext cx="555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feld 146"/>
          <p:cNvSpPr txBox="1"/>
          <p:nvPr/>
        </p:nvSpPr>
        <p:spPr>
          <a:xfrm>
            <a:off x="8917088" y="2760772"/>
            <a:ext cx="870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1372252" y="4957343"/>
            <a:ext cx="61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0993027" y="901748"/>
            <a:ext cx="4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p21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159547" y="169468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694643" y="169468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166629" y="169468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795" y="3702547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695065" y="371352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090289" y="308764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7500512" y="308764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67179" y="5295741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596497" y="5280173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5162119" y="566921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Gerader Verbinder 18"/>
          <p:cNvCxnSpPr/>
          <p:nvPr/>
        </p:nvCxnSpPr>
        <p:spPr>
          <a:xfrm>
            <a:off x="736234" y="1870503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/>
          <p:cNvCxnSpPr/>
          <p:nvPr/>
        </p:nvCxnSpPr>
        <p:spPr>
          <a:xfrm>
            <a:off x="691181" y="3859190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>
            <a:off x="722281" y="5439175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>
            <a:off x="3303231" y="185000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3276837" y="386668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3261283" y="5428004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5763213" y="185184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5753395" y="3225032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5749260" y="5812400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>
            <a:off x="8163805" y="3237472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/>
          <p:nvPr/>
        </p:nvCxnSpPr>
        <p:spPr>
          <a:xfrm>
            <a:off x="8082936" y="5815828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7629" t="-19665" b="527"/>
          <a:stretch/>
        </p:blipFill>
        <p:spPr>
          <a:xfrm>
            <a:off x="1156952" y="933062"/>
            <a:ext cx="1240383" cy="121298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95" r="31642" b="59534"/>
          <a:stretch/>
        </p:blipFill>
        <p:spPr>
          <a:xfrm>
            <a:off x="3738652" y="911034"/>
            <a:ext cx="1212981" cy="1263000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41104" r="28351" b="14111"/>
          <a:stretch/>
        </p:blipFill>
        <p:spPr>
          <a:xfrm>
            <a:off x="6184804" y="841529"/>
            <a:ext cx="1259632" cy="1397818"/>
          </a:xfrm>
          <a:prstGeom prst="rect">
            <a:avLst/>
          </a:prstGeom>
        </p:spPr>
      </p:pic>
      <p:sp>
        <p:nvSpPr>
          <p:cNvPr id="62" name="Textfeld 61"/>
          <p:cNvSpPr txBox="1"/>
          <p:nvPr/>
        </p:nvSpPr>
        <p:spPr>
          <a:xfrm>
            <a:off x="8891312" y="559268"/>
            <a:ext cx="70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pCDK2</a:t>
            </a:r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1" t="47762" r="25561" b="18157"/>
          <a:stretch/>
        </p:blipFill>
        <p:spPr>
          <a:xfrm>
            <a:off x="8600995" y="1194318"/>
            <a:ext cx="1259633" cy="1063690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7575066" y="168636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Gerader Verbinder 68"/>
          <p:cNvCxnSpPr/>
          <p:nvPr/>
        </p:nvCxnSpPr>
        <p:spPr>
          <a:xfrm>
            <a:off x="8163757" y="1846782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afik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4" r="33055" b="51584"/>
          <a:stretch/>
        </p:blipFill>
        <p:spPr>
          <a:xfrm>
            <a:off x="1120957" y="3111128"/>
            <a:ext cx="1231641" cy="1511106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0" t="41501" r="36216" b="10070"/>
          <a:stretch/>
        </p:blipFill>
        <p:spPr>
          <a:xfrm>
            <a:off x="3705356" y="3134107"/>
            <a:ext cx="1203650" cy="1511560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8" t="49425" r="30642" b="14096"/>
          <a:stretch/>
        </p:blipFill>
        <p:spPr>
          <a:xfrm>
            <a:off x="6194134" y="3050790"/>
            <a:ext cx="1240971" cy="1138570"/>
          </a:xfrm>
          <a:prstGeom prst="rect">
            <a:avLst/>
          </a:prstGeom>
        </p:spPr>
      </p:pic>
      <p:pic>
        <p:nvPicPr>
          <p:cNvPr id="90" name="Grafik 8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4" t="9811" r="33707" b="55042"/>
          <a:stretch/>
        </p:blipFill>
        <p:spPr>
          <a:xfrm>
            <a:off x="8619657" y="3073721"/>
            <a:ext cx="1205346" cy="1097017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5879" r="34588" b="58703"/>
          <a:stretch/>
        </p:blipFill>
        <p:spPr>
          <a:xfrm>
            <a:off x="1127598" y="5281127"/>
            <a:ext cx="1194318" cy="1105443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2" t="47485" r="28607" b="16095"/>
          <a:stretch/>
        </p:blipFill>
        <p:spPr>
          <a:xfrm>
            <a:off x="3715736" y="5262466"/>
            <a:ext cx="1180408" cy="1136698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 r="34141" b="57848"/>
          <a:stretch/>
        </p:blipFill>
        <p:spPr>
          <a:xfrm>
            <a:off x="6200116" y="5172993"/>
            <a:ext cx="1194319" cy="1315644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4" r="30430" b="51602"/>
          <a:stretch/>
        </p:blipFill>
        <p:spPr>
          <a:xfrm>
            <a:off x="8544703" y="5071094"/>
            <a:ext cx="1184988" cy="1510562"/>
          </a:xfrm>
          <a:prstGeom prst="rect">
            <a:avLst/>
          </a:prstGeom>
        </p:spPr>
      </p:pic>
      <p:sp>
        <p:nvSpPr>
          <p:cNvPr id="100" name="Textfeld 99"/>
          <p:cNvSpPr txBox="1"/>
          <p:nvPr/>
        </p:nvSpPr>
        <p:spPr>
          <a:xfrm>
            <a:off x="9005229" y="4847130"/>
            <a:ext cx="475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Grafik 10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9" t="37679" r="35354" b="32618"/>
          <a:stretch/>
        </p:blipFill>
        <p:spPr>
          <a:xfrm>
            <a:off x="10646227" y="1157041"/>
            <a:ext cx="1175657" cy="927039"/>
          </a:xfrm>
          <a:prstGeom prst="rect">
            <a:avLst/>
          </a:prstGeom>
        </p:spPr>
      </p:pic>
      <p:pic>
        <p:nvPicPr>
          <p:cNvPr id="102" name="Grafik 10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5" r="30150" b="50581"/>
          <a:stretch/>
        </p:blipFill>
        <p:spPr>
          <a:xfrm>
            <a:off x="10549115" y="2931321"/>
            <a:ext cx="1333500" cy="1542452"/>
          </a:xfrm>
          <a:prstGeom prst="rect">
            <a:avLst/>
          </a:prstGeom>
        </p:spPr>
      </p:pic>
      <p:sp>
        <p:nvSpPr>
          <p:cNvPr id="103" name="Textfeld 102"/>
          <p:cNvSpPr txBox="1"/>
          <p:nvPr/>
        </p:nvSpPr>
        <p:spPr>
          <a:xfrm>
            <a:off x="11008908" y="2669321"/>
            <a:ext cx="60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p27</a:t>
            </a:r>
          </a:p>
        </p:txBody>
      </p:sp>
      <p:cxnSp>
        <p:nvCxnSpPr>
          <p:cNvPr id="104" name="Gerader Verbinder 103"/>
          <p:cNvCxnSpPr/>
          <p:nvPr/>
        </p:nvCxnSpPr>
        <p:spPr>
          <a:xfrm>
            <a:off x="10155362" y="3973075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1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rafik 10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r="34477" b="59934"/>
          <a:stretch/>
        </p:blipFill>
        <p:spPr>
          <a:xfrm>
            <a:off x="10714158" y="2633774"/>
            <a:ext cx="1190625" cy="1250516"/>
          </a:xfrm>
          <a:prstGeom prst="rect">
            <a:avLst/>
          </a:prstGeom>
        </p:spPr>
      </p:pic>
      <p:pic>
        <p:nvPicPr>
          <p:cNvPr id="108" name="Grafik 10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7" t="44507" r="30307"/>
          <a:stretch/>
        </p:blipFill>
        <p:spPr>
          <a:xfrm>
            <a:off x="10714158" y="454567"/>
            <a:ext cx="1190625" cy="1732026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8" t="7677" r="27883" b="52170"/>
          <a:stretch/>
        </p:blipFill>
        <p:spPr>
          <a:xfrm rot="10800000" flipV="1">
            <a:off x="8754040" y="2697561"/>
            <a:ext cx="1200680" cy="1193305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0" t="50153" r="25270" b="7886"/>
          <a:stretch/>
        </p:blipFill>
        <p:spPr>
          <a:xfrm>
            <a:off x="6383225" y="2818289"/>
            <a:ext cx="1240972" cy="1309688"/>
          </a:xfrm>
          <a:prstGeom prst="rect">
            <a:avLst/>
          </a:prstGeom>
        </p:spPr>
      </p:pic>
      <p:pic>
        <p:nvPicPr>
          <p:cNvPr id="87" name="Grafik 8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52594" r="30975" b="8038"/>
          <a:stretch/>
        </p:blipFill>
        <p:spPr>
          <a:xfrm>
            <a:off x="3943045" y="2822446"/>
            <a:ext cx="1212980" cy="1228726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0" r="31915" b="51524"/>
          <a:stretch/>
        </p:blipFill>
        <p:spPr>
          <a:xfrm>
            <a:off x="1278431" y="2614963"/>
            <a:ext cx="1194318" cy="151301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09191" y="226069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LNCaP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168089" y="4756118"/>
            <a:ext cx="793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pRaptor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169893" y="503068"/>
            <a:ext cx="921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pCDK1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1591553" y="517690"/>
            <a:ext cx="72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CDK1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4076705" y="2773162"/>
            <a:ext cx="702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6712813" y="4669847"/>
            <a:ext cx="400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6630834" y="559268"/>
            <a:ext cx="70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CDK2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1457381" y="2766314"/>
            <a:ext cx="746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6688814" y="2496298"/>
            <a:ext cx="555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feld 146"/>
          <p:cNvSpPr txBox="1"/>
          <p:nvPr/>
        </p:nvSpPr>
        <p:spPr>
          <a:xfrm>
            <a:off x="9057050" y="2490184"/>
            <a:ext cx="870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1484222" y="4780060"/>
            <a:ext cx="61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Raptor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1068442" y="159794"/>
            <a:ext cx="4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p21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290179" y="145208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871928" y="145208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334585" y="142408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24096" y="304940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900341" y="304172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314231" y="288237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7668466" y="2751747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4503" y="515578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755122" y="5149545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5404719" y="5491931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Gerader Verbinder 18"/>
          <p:cNvCxnSpPr/>
          <p:nvPr/>
        </p:nvCxnSpPr>
        <p:spPr>
          <a:xfrm>
            <a:off x="866866" y="1627905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/>
          <p:cNvCxnSpPr/>
          <p:nvPr/>
        </p:nvCxnSpPr>
        <p:spPr>
          <a:xfrm>
            <a:off x="812482" y="3206047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>
            <a:off x="759605" y="5299216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>
            <a:off x="3480516" y="1607403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3482113" y="3194876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3419908" y="5297376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5921836" y="1581250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5940013" y="303842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5963867" y="5635117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>
            <a:off x="8322428" y="2901569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/>
          <p:nvPr/>
        </p:nvCxnSpPr>
        <p:spPr>
          <a:xfrm>
            <a:off x="8409511" y="5638545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8984620" y="559268"/>
            <a:ext cx="70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pCDK2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7752350" y="141576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Gerader Verbinder 68"/>
          <p:cNvCxnSpPr/>
          <p:nvPr/>
        </p:nvCxnSpPr>
        <p:spPr>
          <a:xfrm>
            <a:off x="8322380" y="157619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9098537" y="4669847"/>
            <a:ext cx="475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11060963" y="2420562"/>
            <a:ext cx="60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p27</a:t>
            </a:r>
          </a:p>
        </p:txBody>
      </p:sp>
      <p:cxnSp>
        <p:nvCxnSpPr>
          <p:cNvPr id="104" name="Gerader Verbinder 103"/>
          <p:cNvCxnSpPr/>
          <p:nvPr/>
        </p:nvCxnSpPr>
        <p:spPr>
          <a:xfrm>
            <a:off x="10276661" y="3534536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fik 6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r="33440" b="60872"/>
          <a:stretch/>
        </p:blipFill>
        <p:spPr>
          <a:xfrm>
            <a:off x="1304382" y="797649"/>
            <a:ext cx="1156996" cy="1221236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9" t="38045" r="23415" b="22793"/>
          <a:stretch/>
        </p:blipFill>
        <p:spPr>
          <a:xfrm>
            <a:off x="3964521" y="775891"/>
            <a:ext cx="1184988" cy="1222309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4443" r="28599" b="59114"/>
          <a:stretch/>
        </p:blipFill>
        <p:spPr>
          <a:xfrm>
            <a:off x="6373585" y="824696"/>
            <a:ext cx="1222310" cy="1137447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2" t="44956" r="24140" b="23226"/>
          <a:stretch/>
        </p:blipFill>
        <p:spPr>
          <a:xfrm>
            <a:off x="8742641" y="1035143"/>
            <a:ext cx="1166327" cy="993073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4" t="3791" r="30010" b="53789"/>
          <a:stretch/>
        </p:blipFill>
        <p:spPr>
          <a:xfrm>
            <a:off x="1206988" y="4978683"/>
            <a:ext cx="1278293" cy="1323975"/>
          </a:xfrm>
          <a:prstGeom prst="rect">
            <a:avLst/>
          </a:prstGeom>
        </p:spPr>
      </p:pic>
      <p:pic>
        <p:nvPicPr>
          <p:cNvPr id="105" name="Grafik 10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80" t="47503" r="28263" b="10472"/>
          <a:stretch/>
        </p:blipFill>
        <p:spPr>
          <a:xfrm rot="10800000" flipV="1">
            <a:off x="3881826" y="5017191"/>
            <a:ext cx="1209676" cy="1311691"/>
          </a:xfrm>
          <a:prstGeom prst="rect">
            <a:avLst/>
          </a:prstGeom>
        </p:spPr>
      </p:pic>
      <p:pic>
        <p:nvPicPr>
          <p:cNvPr id="106" name="Grafik 10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t="1677" r="27935" b="56241"/>
          <a:stretch/>
        </p:blipFill>
        <p:spPr>
          <a:xfrm>
            <a:off x="6402653" y="5118458"/>
            <a:ext cx="1206566" cy="1313411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r="30280" b="58059"/>
          <a:stretch/>
        </p:blipFill>
        <p:spPr>
          <a:xfrm>
            <a:off x="8825007" y="5134531"/>
            <a:ext cx="1180408" cy="1309043"/>
          </a:xfrm>
          <a:prstGeom prst="rect">
            <a:avLst/>
          </a:prstGeom>
        </p:spPr>
      </p:pic>
      <p:cxnSp>
        <p:nvCxnSpPr>
          <p:cNvPr id="111" name="Gerader Verbinder 110"/>
          <p:cNvCxnSpPr/>
          <p:nvPr/>
        </p:nvCxnSpPr>
        <p:spPr>
          <a:xfrm>
            <a:off x="10309937" y="1437691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7845893" y="548843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0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170</Words>
  <Application>Microsoft Office PowerPoint</Application>
  <PresentationFormat>Widescreen</PresentationFormat>
  <Paragraphs>109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Roman</dc:creator>
  <cp:lastModifiedBy>MDPI</cp:lastModifiedBy>
  <cp:revision>123</cp:revision>
  <dcterms:created xsi:type="dcterms:W3CDTF">2022-04-07T09:08:59Z</dcterms:created>
  <dcterms:modified xsi:type="dcterms:W3CDTF">2022-06-24T06:07:35Z</dcterms:modified>
</cp:coreProperties>
</file>