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6858000" cy="9144000" type="screen4x3"/>
  <p:notesSz cx="6648450" cy="98504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440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17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587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231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45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255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2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112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428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225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83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127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feld 19"/>
          <p:cNvSpPr txBox="1"/>
          <p:nvPr/>
        </p:nvSpPr>
        <p:spPr>
          <a:xfrm>
            <a:off x="44624" y="-3651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Suppl. Figure </a:t>
            </a:r>
            <a:r>
              <a:rPr lang="en-US" b="1" dirty="0" smtClean="0"/>
              <a:t>1</a:t>
            </a:r>
            <a:endParaRPr lang="en-US" b="1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87" b="2022"/>
          <a:stretch/>
        </p:blipFill>
        <p:spPr bwMode="auto">
          <a:xfrm>
            <a:off x="566935" y="7884368"/>
            <a:ext cx="6894513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88" y="522982"/>
            <a:ext cx="5999382" cy="3977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96" y="4740953"/>
            <a:ext cx="5688632" cy="2927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feld 13"/>
          <p:cNvSpPr txBox="1"/>
          <p:nvPr/>
        </p:nvSpPr>
        <p:spPr>
          <a:xfrm>
            <a:off x="357220" y="365919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57220" y="456732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1647055" y="7906072"/>
            <a:ext cx="4176464" cy="4658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06255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Bildschirmpräsentation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mbremm</dc:creator>
  <cp:lastModifiedBy>mbremm</cp:lastModifiedBy>
  <cp:revision>12</cp:revision>
  <cp:lastPrinted>2016-08-04T08:28:53Z</cp:lastPrinted>
  <dcterms:created xsi:type="dcterms:W3CDTF">2016-04-27T09:35:04Z</dcterms:created>
  <dcterms:modified xsi:type="dcterms:W3CDTF">2016-08-04T08:29:26Z</dcterms:modified>
</cp:coreProperties>
</file>