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440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1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8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23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45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55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1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42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2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3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27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F7474-3E6B-4F4F-A9AB-9056F754E12B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755BA-274E-496D-BFD2-64D0BF066B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676247" y="524938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IL-8</a:t>
            </a:r>
            <a:endParaRPr lang="en-US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0" y="917326"/>
            <a:ext cx="2520000" cy="2125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15" y="917326"/>
            <a:ext cx="2520000" cy="2125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4472423" y="524938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IFN-</a:t>
            </a:r>
            <a:r>
              <a:rPr lang="el-GR" dirty="0" smtClean="0">
                <a:latin typeface="Arial"/>
                <a:cs typeface="Arial"/>
              </a:rPr>
              <a:t>γ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348092" y="40466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275856" y="40466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296" y="3882456"/>
            <a:ext cx="2520000" cy="220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4330785" y="3566602"/>
            <a:ext cx="1362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MCP-1/CCL2</a:t>
            </a:r>
            <a:endParaRPr lang="en-US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40" y="3880714"/>
            <a:ext cx="2505600" cy="2150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1676247" y="3491716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IL-6</a:t>
            </a:r>
            <a:endParaRPr lang="en-US" dirty="0"/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6" y="6707136"/>
            <a:ext cx="2397600" cy="2133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1561779" y="6300192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IL-1</a:t>
            </a:r>
            <a:r>
              <a:rPr lang="el-GR" dirty="0" smtClean="0">
                <a:latin typeface="Arial"/>
                <a:cs typeface="Arial"/>
              </a:rPr>
              <a:t>β</a:t>
            </a:r>
            <a:endParaRPr lang="en-US" dirty="0"/>
          </a:p>
        </p:txBody>
      </p:sp>
      <p:pic>
        <p:nvPicPr>
          <p:cNvPr id="14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296" y="6639920"/>
            <a:ext cx="2520000" cy="2200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4283310" y="630090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TNF-</a:t>
            </a:r>
            <a:r>
              <a:rPr lang="el-GR" dirty="0" smtClean="0">
                <a:latin typeface="Arial"/>
                <a:cs typeface="Arial"/>
              </a:rPr>
              <a:t>α</a:t>
            </a:r>
            <a:endParaRPr lang="en-US" dirty="0"/>
          </a:p>
        </p:txBody>
      </p:sp>
      <p:sp>
        <p:nvSpPr>
          <p:cNvPr id="16" name="Textfeld 15"/>
          <p:cNvSpPr txBox="1"/>
          <p:nvPr/>
        </p:nvSpPr>
        <p:spPr>
          <a:xfrm>
            <a:off x="357220" y="330390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356992" y="3318247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392486" y="6198567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3344814" y="619856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4624" y="-3651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Suppl. Figure </a:t>
            </a:r>
            <a:r>
              <a:rPr lang="en-US" b="1" dirty="0" smtClean="0"/>
              <a:t>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480625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mbremm</dc:creator>
  <cp:lastModifiedBy>mbremm</cp:lastModifiedBy>
  <cp:revision>9</cp:revision>
  <dcterms:created xsi:type="dcterms:W3CDTF">2016-04-27T09:35:04Z</dcterms:created>
  <dcterms:modified xsi:type="dcterms:W3CDTF">2016-08-04T08:33:32Z</dcterms:modified>
</cp:coreProperties>
</file>