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328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1414" y="812800"/>
            <a:ext cx="3600000" cy="2880000"/>
            <a:chOff x="285750" y="812800"/>
            <a:chExt cx="3231452" cy="3240000"/>
          </a:xfrm>
        </p:grpSpPr>
        <p:pic>
          <p:nvPicPr>
            <p:cNvPr id="2" name="Picture 2"/>
            <p:cNvPicPr preferRelativeResize="0"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2" y="812800"/>
              <a:ext cx="3060000" cy="32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1" name="TextBox 50"/>
            <p:cNvSpPr txBox="1"/>
            <p:nvPr/>
          </p:nvSpPr>
          <p:spPr>
            <a:xfrm>
              <a:off x="285750" y="81280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IN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329462" y="812800"/>
            <a:ext cx="3600000" cy="2880000"/>
            <a:chOff x="3533613" y="812800"/>
            <a:chExt cx="3176847" cy="3240000"/>
          </a:xfrm>
        </p:grpSpPr>
        <p:pic>
          <p:nvPicPr>
            <p:cNvPr id="3" name="Picture 3"/>
            <p:cNvPicPr preferRelativeResize="0"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50460" y="812800"/>
              <a:ext cx="3060000" cy="32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2" name="TextBox 51"/>
            <p:cNvSpPr txBox="1"/>
            <p:nvPr/>
          </p:nvSpPr>
          <p:spPr>
            <a:xfrm>
              <a:off x="3533613" y="81280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IN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143512" y="95219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latin typeface="Arial" pitchFamily="34" charset="0"/>
                <a:cs typeface="Arial" pitchFamily="34" charset="0"/>
              </a:rPr>
              <a:t>Supplement 1</a:t>
            </a:r>
            <a:endParaRPr lang="en-IN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