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2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   <Relationship Id="rId7" Type="http://schemas.openxmlformats.org/officeDocument/2006/relationships/image" Target="../media/image6.png"/>
   <Relationship Id="rId8" Type="http://schemas.openxmlformats.org/officeDocument/2006/relationships/image" Target="../media/image7.png"/>
   <Relationship Id="rId9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33038" y="2978532"/>
            <a:ext cx="6610672" cy="1821832"/>
            <a:chOff x="33038" y="2978532"/>
            <a:chExt cx="6610672" cy="1821832"/>
          </a:xfrm>
        </p:grpSpPr>
        <p:grpSp>
          <p:nvGrpSpPr>
            <p:cNvPr id="3" name="Group 19"/>
            <p:cNvGrpSpPr/>
            <p:nvPr/>
          </p:nvGrpSpPr>
          <p:grpSpPr>
            <a:xfrm>
              <a:off x="214290" y="3000364"/>
              <a:ext cx="6429420" cy="1800000"/>
              <a:chOff x="214290" y="3000364"/>
              <a:chExt cx="6429420" cy="1800000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214290" y="3000364"/>
                <a:ext cx="4440396" cy="1800000"/>
                <a:chOff x="214290" y="3428992"/>
                <a:chExt cx="4440396" cy="1800000"/>
              </a:xfrm>
            </p:grpSpPr>
            <p:pic>
              <p:nvPicPr>
                <p:cNvPr id="8194" name="Picture 2"/>
                <p:cNvPicPr preferRelativeResize="0">
                  <a:picLocks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14290" y="342899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195" name="Picture 3"/>
                <p:cNvPicPr preferRelativeResize="0">
                  <a:picLocks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1714488" y="342899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196" name="Picture 4"/>
                <p:cNvPicPr preferRelativeResize="0"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3214686" y="342899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pic>
            <p:nvPicPr>
              <p:cNvPr id="19" name="Picture 5"/>
              <p:cNvPicPr preferRelativeResize="0">
                <a:picLocks noChangeArrowheads="1"/>
              </p:cNvPicPr>
              <p:nvPr/>
            </p:nvPicPr>
            <p:blipFill>
              <a:blip r:embed="rId5"/>
              <a:srcRect l="42994" t="8182" b="53636"/>
              <a:stretch>
                <a:fillRect/>
              </a:stretch>
            </p:blipFill>
            <p:spPr bwMode="auto">
              <a:xfrm>
                <a:off x="4843710" y="3137620"/>
                <a:ext cx="1800000" cy="72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33038" y="2978532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IN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32"/>
          <p:cNvGrpSpPr/>
          <p:nvPr/>
        </p:nvGrpSpPr>
        <p:grpSpPr>
          <a:xfrm>
            <a:off x="33038" y="539552"/>
            <a:ext cx="6610672" cy="1831920"/>
            <a:chOff x="33038" y="539552"/>
            <a:chExt cx="6610672" cy="1831920"/>
          </a:xfrm>
        </p:grpSpPr>
        <p:grpSp>
          <p:nvGrpSpPr>
            <p:cNvPr id="6" name="Group 29"/>
            <p:cNvGrpSpPr/>
            <p:nvPr/>
          </p:nvGrpSpPr>
          <p:grpSpPr>
            <a:xfrm>
              <a:off x="33038" y="539552"/>
              <a:ext cx="4610408" cy="1831920"/>
              <a:chOff x="33038" y="539552"/>
              <a:chExt cx="4610408" cy="1831920"/>
            </a:xfrm>
          </p:grpSpPr>
          <p:grpSp>
            <p:nvGrpSpPr>
              <p:cNvPr id="7" name="Group 24"/>
              <p:cNvGrpSpPr/>
              <p:nvPr/>
            </p:nvGrpSpPr>
            <p:grpSpPr>
              <a:xfrm>
                <a:off x="203050" y="554612"/>
                <a:ext cx="4440396" cy="1816860"/>
                <a:chOff x="203050" y="554612"/>
                <a:chExt cx="4440396" cy="1816860"/>
              </a:xfrm>
            </p:grpSpPr>
            <p:pic>
              <p:nvPicPr>
                <p:cNvPr id="8198" name="Picture 6"/>
                <p:cNvPicPr preferRelativeResize="0"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203050" y="55461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199" name="Picture 7"/>
                <p:cNvPicPr preferRelativeResize="0"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714488" y="57147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200" name="Picture 8"/>
                <p:cNvPicPr preferRelativeResize="0">
                  <a:picLocks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3203446" y="571472"/>
                  <a:ext cx="144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26" name="TextBox 25"/>
              <p:cNvSpPr txBox="1"/>
              <p:nvPr/>
            </p:nvSpPr>
            <p:spPr>
              <a:xfrm>
                <a:off x="33038" y="539552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IN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32" name="Picture 4"/>
            <p:cNvPicPr preferRelativeResize="0">
              <a:picLocks noChangeArrowheads="1"/>
            </p:cNvPicPr>
            <p:nvPr/>
          </p:nvPicPr>
          <p:blipFill>
            <a:blip r:embed="rId9"/>
            <a:srcRect l="45400" t="5455" r="1936" b="53636"/>
            <a:stretch>
              <a:fillRect/>
            </a:stretch>
          </p:blipFill>
          <p:spPr bwMode="auto">
            <a:xfrm>
              <a:off x="4843710" y="637290"/>
              <a:ext cx="1800000" cy="7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" name="TextBox 33"/>
          <p:cNvSpPr txBox="1"/>
          <p:nvPr/>
        </p:nvSpPr>
        <p:spPr>
          <a:xfrm>
            <a:off x="5072074" y="-12174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Supplement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