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18" userDrawn="1">
          <p15:clr>
            <a:srgbClr val="A4A3A4"/>
          </p15:clr>
        </p15:guide>
        <p15:guide id="2" pos="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 showGuides="1">
      <p:cViewPr varScale="1">
        <p:scale>
          <a:sx n="53" d="100"/>
          <a:sy n="53" d="100"/>
        </p:scale>
        <p:origin x="2539" y="36"/>
      </p:cViewPr>
      <p:guideLst>
        <p:guide orient="horz" pos="3118"/>
        <p:guide pos="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5D80-EDF2-471C-979E-CCF277EB0D28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E12C-3B81-49AE-9FDC-7D57D6A9A13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506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5D80-EDF2-471C-979E-CCF277EB0D28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E12C-3B81-49AE-9FDC-7D57D6A9A13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1563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5D80-EDF2-471C-979E-CCF277EB0D28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E12C-3B81-49AE-9FDC-7D57D6A9A13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588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5D80-EDF2-471C-979E-CCF277EB0D28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E12C-3B81-49AE-9FDC-7D57D6A9A13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929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5D80-EDF2-471C-979E-CCF277EB0D28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E12C-3B81-49AE-9FDC-7D57D6A9A13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2275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5D80-EDF2-471C-979E-CCF277EB0D28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E12C-3B81-49AE-9FDC-7D57D6A9A13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4942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5D80-EDF2-471C-979E-CCF277EB0D28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E12C-3B81-49AE-9FDC-7D57D6A9A13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7823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5D80-EDF2-471C-979E-CCF277EB0D28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E12C-3B81-49AE-9FDC-7D57D6A9A13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6966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5D80-EDF2-471C-979E-CCF277EB0D28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E12C-3B81-49AE-9FDC-7D57D6A9A13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20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5D80-EDF2-471C-979E-CCF277EB0D28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E12C-3B81-49AE-9FDC-7D57D6A9A13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315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5D80-EDF2-471C-979E-CCF277EB0D28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E12C-3B81-49AE-9FDC-7D57D6A9A13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18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F5D80-EDF2-471C-979E-CCF277EB0D28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7E12C-3B81-49AE-9FDC-7D57D6A9A13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1345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0EAB4E04-A7A3-432B-8BA3-2FAAA3965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54" y="1734133"/>
            <a:ext cx="5262965" cy="321569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830A8C20-4BE0-4507-9FAB-C2668BFC1072}"/>
              </a:ext>
            </a:extLst>
          </p:cNvPr>
          <p:cNvSpPr txBox="1"/>
          <p:nvPr/>
        </p:nvSpPr>
        <p:spPr>
          <a:xfrm>
            <a:off x="518400" y="475200"/>
            <a:ext cx="621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1: Figure S1.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Sampled localities positive for mosquito larvae in the Rhine-Main region.</a:t>
            </a:r>
          </a:p>
        </p:txBody>
      </p:sp>
    </p:spTree>
    <p:extLst>
      <p:ext uri="{BB962C8B-B14F-4D97-AF65-F5344CB8AC3E}">
        <p14:creationId xmlns:p14="http://schemas.microsoft.com/office/powerpoint/2010/main" val="35914270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</Words>
  <Application>Microsoft Office PowerPoint</Application>
  <PresentationFormat>Benutzerdefiniert</PresentationFormat>
  <Paragraphs>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Ruth</dc:creator>
  <cp:lastModifiedBy>Ruth</cp:lastModifiedBy>
  <cp:revision>2</cp:revision>
  <dcterms:created xsi:type="dcterms:W3CDTF">2018-01-16T15:29:56Z</dcterms:created>
  <dcterms:modified xsi:type="dcterms:W3CDTF">2018-01-16T15:38:03Z</dcterms:modified>
</cp:coreProperties>
</file>