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5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37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01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15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695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2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03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82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6451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77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7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01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39896-21C6-401D-B6D3-443A2CA19064}" type="datetimeFigureOut">
              <a:rPr lang="de-DE" smtClean="0"/>
              <a:t>26.11.2017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C91D6-7878-46CB-B57B-D437EBCA3B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28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09738"/>
            <a:ext cx="4876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4226590" y="172033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Fig. X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727420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%username%</dc:creator>
  <cp:lastModifiedBy>%username%</cp:lastModifiedBy>
  <cp:revision>3</cp:revision>
  <dcterms:created xsi:type="dcterms:W3CDTF">2016-12-17T19:34:56Z</dcterms:created>
  <dcterms:modified xsi:type="dcterms:W3CDTF">2017-11-26T17:03:43Z</dcterms:modified>
</cp:coreProperties>
</file>