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47" autoAdjust="0"/>
  </p:normalViewPr>
  <p:slideViewPr>
    <p:cSldViewPr showGuides="1">
      <p:cViewPr varScale="1">
        <p:scale>
          <a:sx n="70" d="100"/>
          <a:sy n="70" d="100"/>
        </p:scale>
        <p:origin x="-942" y="-114"/>
      </p:cViewPr>
      <p:guideLst>
        <p:guide orient="horz" pos="2880"/>
        <p:guide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3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876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93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61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99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3728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4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745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433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33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910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4B744-4A55-4FF5-A660-F3FC98A50157}" type="datetimeFigureOut">
              <a:rPr lang="de-DE" smtClean="0"/>
              <a:t>24.01.2019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4ADCA-9911-4641-8B98-8A709BE2DA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76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tiff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96652" y="677373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Fig</a:t>
            </a:r>
            <a:r>
              <a:rPr lang="de-DE" dirty="0" smtClean="0"/>
              <a:t> </a:t>
            </a:r>
            <a:r>
              <a:rPr lang="de-DE" dirty="0" smtClean="0"/>
              <a:t>1. </a:t>
            </a:r>
            <a:r>
              <a:rPr lang="de-DE" dirty="0" err="1" smtClean="0"/>
              <a:t>panA</a:t>
            </a:r>
            <a:endParaRPr lang="de-DE" dirty="0"/>
          </a:p>
        </p:txBody>
      </p:sp>
      <p:pic>
        <p:nvPicPr>
          <p:cNvPr id="1026" name="Picture 2" descr="\\022_mitte\Users\Labor\Documents\Eigene Dateien\Ehemalige Mitarbeiter\Seeb\Sebastian\RNA-Seq\Northern\panA\HVO_2690-panA-HVO_1677 28.08.2017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2" t="22436" r="29927" b="7692"/>
          <a:stretch/>
        </p:blipFill>
        <p:spPr bwMode="auto">
          <a:xfrm>
            <a:off x="620688" y="1619672"/>
            <a:ext cx="203781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022_mitte\Users\Labor\Documents\Eigene Dateien\Ehemalige Mitarbeiter\Seeb\Sebastian\RNA-Seq\Northern\panA\panA und 0241 1h_NEW07072017 rep 1+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13801" r="55254" b="2664"/>
          <a:stretch/>
        </p:blipFill>
        <p:spPr bwMode="auto">
          <a:xfrm>
            <a:off x="3429000" y="1619672"/>
            <a:ext cx="2664932" cy="484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37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60648" y="738929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</a:t>
            </a:r>
            <a:r>
              <a:rPr lang="de-DE" dirty="0" smtClean="0"/>
              <a:t>5 </a:t>
            </a:r>
            <a:r>
              <a:rPr lang="de-DE" dirty="0" err="1" smtClean="0"/>
              <a:t>pilA</a:t>
            </a:r>
            <a:endParaRPr lang="de-DE" dirty="0"/>
          </a:p>
        </p:txBody>
      </p:sp>
      <p:pic>
        <p:nvPicPr>
          <p:cNvPr id="2051" name="Picture 3" descr="C:\Users\Jana\Desktop\pil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6"/>
          <a:stretch/>
        </p:blipFill>
        <p:spPr bwMode="auto">
          <a:xfrm>
            <a:off x="3775790" y="1696543"/>
            <a:ext cx="2101482" cy="489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022_mitte\Users\Labor\Documents\Eigene Dateien\Ehemalige Mitarbeiter\Seeb\Sebastian\RNA-Seq\Northern\pilA4 Fotos\pilA4 und panA Rep 1+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8" t="24798" r="56636" b="2219"/>
          <a:stretch/>
        </p:blipFill>
        <p:spPr bwMode="auto">
          <a:xfrm>
            <a:off x="260648" y="1907704"/>
            <a:ext cx="2987900" cy="466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37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04664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</a:t>
            </a:r>
            <a:r>
              <a:rPr lang="de-DE" dirty="0" smtClean="0"/>
              <a:t>6 </a:t>
            </a:r>
            <a:r>
              <a:rPr lang="de-DE" dirty="0" smtClean="0"/>
              <a:t>HVO_1472/73</a:t>
            </a:r>
            <a:endParaRPr lang="de-DE" dirty="0"/>
          </a:p>
        </p:txBody>
      </p:sp>
      <p:pic>
        <p:nvPicPr>
          <p:cNvPr id="3074" name="Picture 2" descr="\\022_mitte\Users\Labor\Documents\Eigene Dateien\Ehemalige Mitarbeiter\Seeb\Sebastian\RNA-Seq\Northern\HVO_1472\HVO_1472_NEW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6" t="16392" r="14467" b="5399"/>
          <a:stretch/>
        </p:blipFill>
        <p:spPr bwMode="auto">
          <a:xfrm>
            <a:off x="1063396" y="1115616"/>
            <a:ext cx="236111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022_mitte\Users\Labor\Documents\Eigene Dateien\Ehemalige Mitarbeiter\Seeb\Sebastian\RNA-Seq\Northern\HVO_1472\20171205 HVO_1472-3_NE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3" t="15638" r="21877"/>
          <a:stretch/>
        </p:blipFill>
        <p:spPr bwMode="auto">
          <a:xfrm>
            <a:off x="3466233" y="1103306"/>
            <a:ext cx="144787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72087" y="755576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a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72087" y="485074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b</a:t>
            </a:r>
            <a:endParaRPr lang="de-DE" dirty="0"/>
          </a:p>
        </p:txBody>
      </p:sp>
      <p:pic>
        <p:nvPicPr>
          <p:cNvPr id="3076" name="Picture 4" descr="\\022_mitte\Users\Labor\Documents\Eigene Dateien\Ehemalige Mitarbeiter\Seeb\Sebastian\RNA-Seq\Northern\HVO_1473\HVO_1473 - orc 5up_NEW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" r="51925" b="5377"/>
          <a:stretch/>
        </p:blipFill>
        <p:spPr bwMode="auto">
          <a:xfrm>
            <a:off x="723027" y="5159238"/>
            <a:ext cx="2552545" cy="36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022_mitte\Users\Labor\Documents\Eigene Dateien\Ehemalige Mitarbeiter\Seeb\Sebastian\RNA-Seq\Northern\HVO_1473\20171205 HVO_1472-73_NE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2" t="14172" r="53891"/>
          <a:stretch/>
        </p:blipFill>
        <p:spPr bwMode="auto">
          <a:xfrm>
            <a:off x="3500438" y="5159239"/>
            <a:ext cx="1393115" cy="36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37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</a:t>
            </a:r>
            <a:r>
              <a:rPr lang="de-DE" dirty="0" smtClean="0"/>
              <a:t>7 </a:t>
            </a:r>
            <a:r>
              <a:rPr lang="de-DE" dirty="0" smtClean="0"/>
              <a:t>HVO_2690 / tsgD3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87697" y="755576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a</a:t>
            </a:r>
            <a:endParaRPr lang="de-DE" dirty="0"/>
          </a:p>
        </p:txBody>
      </p:sp>
      <p:pic>
        <p:nvPicPr>
          <p:cNvPr id="4098" name="Picture 2" descr="\\022_mitte\Users\Labor\Documents\Eigene Dateien\Ehemalige Mitarbeiter\Seeb\Sebastian\RNA-Seq\Northern\HVO_2690\HVO_2690 und Orc5 AS 1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" t="20103" r="55220" b="6532"/>
          <a:stretch/>
        </p:blipFill>
        <p:spPr bwMode="auto">
          <a:xfrm>
            <a:off x="645822" y="1153192"/>
            <a:ext cx="2711169" cy="365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022_mitte\Users\Labor\Documents\Eigene Dateien\Ehemalige Mitarbeiter\Seeb\Sebastian\RNA-Seq\Northern\HVO_2690\HVO_2690-panA-HVO_1677 28.08.2017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t="18685" r="68770" b="8880"/>
          <a:stretch/>
        </p:blipFill>
        <p:spPr bwMode="auto">
          <a:xfrm>
            <a:off x="3500438" y="1124908"/>
            <a:ext cx="1426982" cy="368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76672" y="4922748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b</a:t>
            </a:r>
            <a:endParaRPr lang="de-DE" dirty="0"/>
          </a:p>
        </p:txBody>
      </p:sp>
      <p:pic>
        <p:nvPicPr>
          <p:cNvPr id="4100" name="Picture 4" descr="\\022_mitte\Users\Labor\Documents\Eigene Dateien\Ehemalige Mitarbeiter\Seeb\Sebastian\RNA-Seq\Northern\tsgA3-D3\tsgA3-D3_0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" t="18014" r="75023" b="14578"/>
          <a:stretch/>
        </p:blipFill>
        <p:spPr bwMode="auto">
          <a:xfrm>
            <a:off x="980728" y="5310904"/>
            <a:ext cx="1481070" cy="34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\\022_mitte\Users\Labor\Documents\Eigene Dateien\Ehemalige Mitarbeiter\Seeb\Sebastian\RNA-Seq\Northern\tsgA3-D3\20171218_tsgD3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11626" r="54178" b="17540"/>
          <a:stretch/>
        </p:blipFill>
        <p:spPr bwMode="auto">
          <a:xfrm>
            <a:off x="2870076" y="5240071"/>
            <a:ext cx="2687705" cy="359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37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</a:t>
            </a:r>
            <a:r>
              <a:rPr lang="de-DE" dirty="0" smtClean="0"/>
              <a:t>7 </a:t>
            </a:r>
            <a:r>
              <a:rPr lang="de-DE" dirty="0" smtClean="0"/>
              <a:t>tsgA3</a:t>
            </a:r>
            <a:endParaRPr lang="de-DE" dirty="0"/>
          </a:p>
        </p:txBody>
      </p:sp>
      <p:pic>
        <p:nvPicPr>
          <p:cNvPr id="5122" name="Picture 2" descr="\\022_mitte\Users\Labor\Documents\Eigene Dateien\Ehemalige Mitarbeiter\Seeb\Sebastian\RNA-Seq\Northern\tsgA3-D3\tsgA3-D3_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1" t="14075" r="53615" b="13322"/>
          <a:stretch/>
        </p:blipFill>
        <p:spPr bwMode="auto">
          <a:xfrm>
            <a:off x="427060" y="1187624"/>
            <a:ext cx="1493950" cy="372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\\022_mitte\Users\Labor\Documents\Eigene Dateien\Ehemalige Mitarbeiter\Seeb\Sebastian\RNA-Seq\Northern\tsgA3-D3\tsgD3-A3 rep2-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1" t="10261" r="9108" b="14014"/>
          <a:stretch/>
        </p:blipFill>
        <p:spPr bwMode="auto">
          <a:xfrm>
            <a:off x="2636912" y="1187624"/>
            <a:ext cx="2910626" cy="387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88640" y="755576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637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S2 Fig</a:t>
            </a:r>
            <a:r>
              <a:rPr lang="de-DE" dirty="0" smtClean="0"/>
              <a:t>. </a:t>
            </a:r>
            <a:r>
              <a:rPr lang="de-DE" dirty="0" smtClean="0"/>
              <a:t> </a:t>
            </a:r>
            <a:r>
              <a:rPr lang="de-DE" dirty="0" smtClean="0"/>
              <a:t>HVO_2392</a:t>
            </a:r>
            <a:endParaRPr lang="de-DE" dirty="0"/>
          </a:p>
        </p:txBody>
      </p:sp>
      <p:pic>
        <p:nvPicPr>
          <p:cNvPr id="6146" name="Picture 2" descr="\\022_mitte\Users\Labor\Documents\Eigene Dateien\Ehemalige Mitarbeiter\Seeb\Sebastian\RNA-Seq\Northern\HVO_2392\20170628_HVO_2392 1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3" t="24702" r="5600" b="4424"/>
          <a:stretch/>
        </p:blipFill>
        <p:spPr bwMode="auto">
          <a:xfrm>
            <a:off x="3140968" y="1331640"/>
            <a:ext cx="3451538" cy="454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\\022_mitte\Users\Labor\Documents\Eigene Dateien\Ehemalige Mitarbeiter\Seeb\Sebastian\RNA-Seq\Northern\HVO_2392\orcAS_pilA4_2392_2856 1h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2" t="19391" r="27136" b="8261"/>
          <a:stretch/>
        </p:blipFill>
        <p:spPr bwMode="auto">
          <a:xfrm>
            <a:off x="908720" y="1475656"/>
            <a:ext cx="1966148" cy="446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20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S3 Fig. </a:t>
            </a:r>
            <a:r>
              <a:rPr lang="de-DE" dirty="0" smtClean="0"/>
              <a:t>orc5</a:t>
            </a:r>
            <a:endParaRPr lang="de-DE" dirty="0"/>
          </a:p>
        </p:txBody>
      </p:sp>
      <p:pic>
        <p:nvPicPr>
          <p:cNvPr id="7170" name="Picture 2" descr="\\022_mitte\Users\Labor\Documents\Eigene Dateien\Ehemalige Mitarbeiter\Seeb\Sebastian\RNA-Seq\Northern\orc5 up\20180323 orc5 up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" t="8886" r="48047" b="17842"/>
          <a:stretch/>
        </p:blipFill>
        <p:spPr bwMode="auto">
          <a:xfrm>
            <a:off x="4667208" y="1619672"/>
            <a:ext cx="1774670" cy="463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\\022_mitte\Users\Labor\Documents\Eigene Dateien\Ehemalige Mitarbeiter\Seeb\Sebastian\RNA-Seq\Northern\orc5 up\HVO_1473 - orc 5u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1005" r="9710" b="6162"/>
          <a:stretch/>
        </p:blipFill>
        <p:spPr bwMode="auto">
          <a:xfrm>
            <a:off x="789747" y="1619672"/>
            <a:ext cx="3453897" cy="463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200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S4 Fig. </a:t>
            </a:r>
            <a:r>
              <a:rPr lang="de-DE" dirty="0" smtClean="0"/>
              <a:t>HVO_0416</a:t>
            </a:r>
            <a:endParaRPr lang="de-DE" dirty="0"/>
          </a:p>
        </p:txBody>
      </p:sp>
      <p:pic>
        <p:nvPicPr>
          <p:cNvPr id="8194" name="Picture 2" descr="\\022_mitte\Users\Labor\Documents\Eigene Dateien\Ehemalige Mitarbeiter\Seeb\Sebastian\RNA-Seq\Northern\HVO_0416\Orc5 asRNA lang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16901" r="53615" b="6795"/>
          <a:stretch/>
        </p:blipFill>
        <p:spPr bwMode="auto">
          <a:xfrm>
            <a:off x="454968" y="1187624"/>
            <a:ext cx="2726342" cy="388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\\022_mitte\Users\Labor\Documents\Eigene Dateien\Ehemalige Mitarbeiter\Seeb\Sebastian\RNA-Seq\Northern\HVO_0416\Orc5 asRNA lang- HVO_0416_NE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9" t="15749" r="48958" b="-1987"/>
          <a:stretch/>
        </p:blipFill>
        <p:spPr bwMode="auto">
          <a:xfrm>
            <a:off x="3412504" y="1187625"/>
            <a:ext cx="1495061" cy="388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20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S5 Fig.  </a:t>
            </a:r>
            <a:r>
              <a:rPr lang="de-DE" dirty="0" smtClean="0"/>
              <a:t>HVO_2855/56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88640" y="755576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a</a:t>
            </a:r>
            <a:endParaRPr lang="de-DE" dirty="0"/>
          </a:p>
        </p:txBody>
      </p:sp>
      <p:pic>
        <p:nvPicPr>
          <p:cNvPr id="9218" name="Picture 2" descr="\\022_mitte\Users\Labor\Documents\Eigene Dateien\Ehemalige Mitarbeiter\Seeb\Sebastian\RNA-Seq\Northern\HVO_2855\HVO_2855_NEW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" t="2577" r="47847" b="18859"/>
          <a:stretch/>
        </p:blipFill>
        <p:spPr bwMode="auto">
          <a:xfrm>
            <a:off x="3313136" y="1124909"/>
            <a:ext cx="1171279" cy="365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\\022_mitte\Users\Labor\Documents\Eigene Dateien\Ehemalige Mitarbeiter\Seeb\Sebastian\RNA-Seq\Northern\HVO_2856\orcAS_pilA4_2392_2856 1h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86" t="18988" r="4413" b="8260"/>
          <a:stretch/>
        </p:blipFill>
        <p:spPr bwMode="auto">
          <a:xfrm>
            <a:off x="3912297" y="5292080"/>
            <a:ext cx="1687132" cy="370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88640" y="4922748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b</a:t>
            </a:r>
            <a:endParaRPr lang="de-DE" dirty="0"/>
          </a:p>
        </p:txBody>
      </p:sp>
      <p:pic>
        <p:nvPicPr>
          <p:cNvPr id="9220" name="Picture 4" descr="\\022_mitte\Users\Labor\Documents\Eigene Dateien\Ehemalige Mitarbeiter\Seeb\Sebastian\RNA-Seq\Northern\HVO_2856\HVO_2856-panA-HVO_1677 23.08.2017 3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1340" r="54555" b="3332"/>
          <a:stretch/>
        </p:blipFill>
        <p:spPr bwMode="auto">
          <a:xfrm>
            <a:off x="923559" y="5292080"/>
            <a:ext cx="2835338" cy="370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\\022_mitte\Users\Labor\Documents\Eigene Dateien\Ehemalige Mitarbeiter\Seeb\Sebastian\RNA-Seq\Northern\HVO_2855\intergen HVO_2855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3"/>
          <a:stretch/>
        </p:blipFill>
        <p:spPr bwMode="auto">
          <a:xfrm>
            <a:off x="764704" y="1124907"/>
            <a:ext cx="2304256" cy="36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20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4740" y="251520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mtClean="0"/>
              <a:t>S6 Fig</a:t>
            </a:r>
            <a:r>
              <a:rPr lang="de-DE" dirty="0" smtClean="0"/>
              <a:t>. </a:t>
            </a:r>
            <a:r>
              <a:rPr lang="de-DE" dirty="0" smtClean="0"/>
              <a:t> </a:t>
            </a:r>
            <a:r>
              <a:rPr lang="de-DE" dirty="0" err="1" smtClean="0"/>
              <a:t>orc</a:t>
            </a:r>
            <a:r>
              <a:rPr lang="de-DE" dirty="0" smtClean="0"/>
              <a:t> 5 </a:t>
            </a:r>
            <a:r>
              <a:rPr lang="de-DE" dirty="0" err="1" smtClean="0"/>
              <a:t>asRNA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88640" y="755576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a</a:t>
            </a:r>
            <a:endParaRPr lang="de-DE" dirty="0"/>
          </a:p>
        </p:txBody>
      </p:sp>
      <p:pic>
        <p:nvPicPr>
          <p:cNvPr id="10242" name="Picture 2" descr="\\022_mitte\Users\Labor\Documents\Eigene Dateien\Ehemalige Mitarbeiter\Seeb\Sebastian\RNA-Seq\Northern\orc5AS\Orc5 asRNA\HVO_2690 und Orc5 AS 1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1" t="20473" r="9108" b="3634"/>
          <a:stretch/>
        </p:blipFill>
        <p:spPr bwMode="auto">
          <a:xfrm rot="21402557">
            <a:off x="3061777" y="5371604"/>
            <a:ext cx="2815216" cy="358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56917" y="4894984"/>
            <a:ext cx="3820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probe b</a:t>
            </a:r>
            <a:endParaRPr lang="de-DE" dirty="0"/>
          </a:p>
        </p:txBody>
      </p:sp>
      <p:pic>
        <p:nvPicPr>
          <p:cNvPr id="10243" name="Picture 3" descr="\\022_mitte\Users\Labor\Documents\Eigene Dateien\Ehemalige Mitarbeiter\Seeb\Sebastian\RNA-Seq\Northern\orc5AS\lang\Orc5 as lang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8" b="2109"/>
          <a:stretch/>
        </p:blipFill>
        <p:spPr bwMode="auto">
          <a:xfrm>
            <a:off x="548680" y="1124908"/>
            <a:ext cx="2763190" cy="369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\\022_mitte\Users\Labor\Documents\Eigene Dateien\Ehemalige Mitarbeiter\Seeb\Sebastian\RNA-Seq\Northern\orc5AS\lang\Orc5 asRNA lang- HVO_0416_NEW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44" r="4334"/>
          <a:stretch/>
        </p:blipFill>
        <p:spPr bwMode="auto">
          <a:xfrm>
            <a:off x="3579489" y="1113164"/>
            <a:ext cx="1604984" cy="36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\\022_mitte\Users\Labor\Documents\Eigene Dateien\Ehemalige Mitarbeiter\Seeb\Sebastian\RNA-Seq\Northern\orc5AS\Orc5 asRNA\orcAS Rep3 30 min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18731" r="69390" b="6724"/>
          <a:stretch/>
        </p:blipFill>
        <p:spPr bwMode="auto">
          <a:xfrm>
            <a:off x="980728" y="5436096"/>
            <a:ext cx="1296013" cy="345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2942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AK Soppa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Kliemt</dc:creator>
  <cp:lastModifiedBy>soppa</cp:lastModifiedBy>
  <cp:revision>14</cp:revision>
  <dcterms:created xsi:type="dcterms:W3CDTF">2019-01-07T12:31:40Z</dcterms:created>
  <dcterms:modified xsi:type="dcterms:W3CDTF">2019-01-24T15:49:03Z</dcterms:modified>
</cp:coreProperties>
</file>