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939" r:id="rId2"/>
    <p:sldId id="965" r:id="rId3"/>
    <p:sldId id="973" r:id="rId4"/>
    <p:sldId id="968" r:id="rId5"/>
    <p:sldId id="969" r:id="rId6"/>
    <p:sldId id="970" r:id="rId7"/>
    <p:sldId id="971" r:id="rId8"/>
    <p:sldId id="974" r:id="rId9"/>
    <p:sldId id="977" r:id="rId10"/>
    <p:sldId id="990" r:id="rId11"/>
    <p:sldId id="991" r:id="rId12"/>
    <p:sldId id="1037" r:id="rId13"/>
    <p:sldId id="1027" r:id="rId14"/>
    <p:sldId id="992" r:id="rId15"/>
    <p:sldId id="1038" r:id="rId16"/>
    <p:sldId id="976" r:id="rId17"/>
    <p:sldId id="978" r:id="rId18"/>
    <p:sldId id="979" r:id="rId19"/>
    <p:sldId id="975" r:id="rId20"/>
    <p:sldId id="982" r:id="rId21"/>
    <p:sldId id="1021" r:id="rId22"/>
    <p:sldId id="1044" r:id="rId23"/>
    <p:sldId id="983" r:id="rId24"/>
    <p:sldId id="984" r:id="rId25"/>
    <p:sldId id="985" r:id="rId26"/>
    <p:sldId id="1010" r:id="rId27"/>
    <p:sldId id="987" r:id="rId28"/>
    <p:sldId id="988" r:id="rId29"/>
    <p:sldId id="989" r:id="rId30"/>
    <p:sldId id="994" r:id="rId31"/>
    <p:sldId id="995" r:id="rId32"/>
    <p:sldId id="1040" r:id="rId33"/>
    <p:sldId id="1042" r:id="rId34"/>
    <p:sldId id="1043" r:id="rId35"/>
    <p:sldId id="1030" r:id="rId36"/>
  </p:sldIdLst>
  <p:sldSz cx="12190413" cy="6858000"/>
  <p:notesSz cx="6858000" cy="9144000"/>
  <p:embeddedFontLst>
    <p:embeddedFont>
      <p:font typeface="Segoe UI" panose="020B0502040204020203" pitchFamily="34" charset="0"/>
      <p:regular r:id="rId39"/>
      <p:bold r:id="rId40"/>
      <p:italic r:id="rId41"/>
      <p:boldItalic r:id="rId42"/>
    </p:embeddedFont>
    <p:embeddedFont>
      <p:font typeface="Segoe UI Light" panose="020B0502040204020203" pitchFamily="34" charset="0"/>
      <p:regular r:id="rId43"/>
      <p:italic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8" userDrawn="1">
          <p15:clr>
            <a:srgbClr val="A4A3A4"/>
          </p15:clr>
        </p15:guide>
        <p15:guide id="2" orient="horz" pos="958" userDrawn="1">
          <p15:clr>
            <a:srgbClr val="A4A3A4"/>
          </p15:clr>
        </p15:guide>
        <p15:guide id="3" orient="horz" pos="3952" userDrawn="1">
          <p15:clr>
            <a:srgbClr val="A4A3A4"/>
          </p15:clr>
        </p15:guide>
        <p15:guide id="4" pos="340">
          <p15:clr>
            <a:srgbClr val="A4A3A4"/>
          </p15:clr>
        </p15:guide>
        <p15:guide id="5" pos="3840">
          <p15:clr>
            <a:srgbClr val="A4A3A4"/>
          </p15:clr>
        </p15:guide>
        <p15:guide id="6" pos="7332" userDrawn="1">
          <p15:clr>
            <a:srgbClr val="A4A3A4"/>
          </p15:clr>
        </p15:guide>
        <p15:guide id="7" orient="horz" pos="3660">
          <p15:clr>
            <a:srgbClr val="A4A3A4"/>
          </p15:clr>
        </p15:guide>
        <p15:guide id="8" orient="horz" pos="952">
          <p15:clr>
            <a:srgbClr val="A4A3A4"/>
          </p15:clr>
        </p15:guide>
        <p15:guide id="9" pos="341">
          <p15:clr>
            <a:srgbClr val="A4A3A4"/>
          </p15:clr>
        </p15:guide>
        <p15:guide id="10" pos="733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LB-NB-Langner" initials="PL" lastIdx="1" clrIdx="0">
    <p:extLst>
      <p:ext uri="{19B8F6BF-5375-455C-9EA6-DF929625EA0E}">
        <p15:presenceInfo xmlns:p15="http://schemas.microsoft.com/office/powerpoint/2012/main" userId="HLB-NB-Langn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4048"/>
    <a:srgbClr val="DCE04B"/>
    <a:srgbClr val="009CB4"/>
    <a:srgbClr val="B2B7B1"/>
    <a:srgbClr val="004D9D"/>
    <a:srgbClr val="232F35"/>
    <a:srgbClr val="3D505B"/>
    <a:srgbClr val="314047"/>
    <a:srgbClr val="2B3A41"/>
    <a:srgbClr val="C018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90" autoAdjust="0"/>
    <p:restoredTop sz="96051" autoAdjust="0"/>
  </p:normalViewPr>
  <p:slideViewPr>
    <p:cSldViewPr snapToGrid="0" snapToObjects="1" showGuides="1">
      <p:cViewPr varScale="1">
        <p:scale>
          <a:sx n="99" d="100"/>
          <a:sy n="99" d="100"/>
        </p:scale>
        <p:origin x="36" y="81"/>
      </p:cViewPr>
      <p:guideLst>
        <p:guide orient="horz" pos="278"/>
        <p:guide orient="horz" pos="958"/>
        <p:guide orient="horz" pos="3952"/>
        <p:guide pos="340"/>
        <p:guide pos="3840"/>
        <p:guide pos="7332"/>
        <p:guide orient="horz" pos="3660"/>
        <p:guide orient="horz" pos="952"/>
        <p:guide pos="341"/>
        <p:guide pos="7337"/>
      </p:guideLst>
    </p:cSldViewPr>
  </p:slideViewPr>
  <p:outlineViewPr>
    <p:cViewPr>
      <p:scale>
        <a:sx n="33" d="100"/>
        <a:sy n="33" d="100"/>
      </p:scale>
      <p:origin x="0" y="-53595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 snapToGrid="0" snapToObjects="1" showGuides="1">
      <p:cViewPr varScale="1">
        <p:scale>
          <a:sx n="71" d="100"/>
          <a:sy n="71" d="100"/>
        </p:scale>
        <p:origin x="3978" y="54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2.fntdata"/><Relationship Id="rId45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5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"/>
          <p:cNvSpPr>
            <a:spLocks noGrp="1"/>
          </p:cNvSpPr>
          <p:nvPr>
            <p:ph type="ftr" sz="quarter" idx="2"/>
          </p:nvPr>
        </p:nvSpPr>
        <p:spPr>
          <a:xfrm>
            <a:off x="0" y="8604000"/>
            <a:ext cx="5040000" cy="540000"/>
          </a:xfrm>
          <a:prstGeom prst="rect">
            <a:avLst/>
          </a:prstGeom>
        </p:spPr>
        <p:txBody>
          <a:bodyPr vert="horz" lIns="360000" tIns="0" rIns="0" bIns="180000" rtlCol="0" anchor="b"/>
          <a:lstStyle>
            <a:lvl1pPr algn="l">
              <a:defRPr sz="1200"/>
            </a:lvl1pPr>
          </a:lstStyle>
          <a:p>
            <a:endParaRPr lang="de-DE" dirty="0">
              <a:latin typeface="Segoe UI Light" panose="020B0502040204020203" pitchFamily="34" charset="0"/>
            </a:endParaRPr>
          </a:p>
        </p:txBody>
      </p:sp>
      <p:sp>
        <p:nvSpPr>
          <p:cNvPr id="5" name="Foliennummer"/>
          <p:cNvSpPr>
            <a:spLocks noGrp="1"/>
          </p:cNvSpPr>
          <p:nvPr>
            <p:ph type="sldNum" sz="quarter" idx="3"/>
          </p:nvPr>
        </p:nvSpPr>
        <p:spPr>
          <a:xfrm>
            <a:off x="5418000" y="8604000"/>
            <a:ext cx="1440000" cy="540000"/>
          </a:xfrm>
          <a:prstGeom prst="rect">
            <a:avLst/>
          </a:prstGeom>
        </p:spPr>
        <p:txBody>
          <a:bodyPr vert="horz" lIns="0" tIns="0" rIns="360000" bIns="180000" rtlCol="0" anchor="b"/>
          <a:lstStyle>
            <a:lvl1pPr algn="r">
              <a:defRPr sz="1200"/>
            </a:lvl1pPr>
          </a:lstStyle>
          <a:p>
            <a:fld id="{CD9C266D-9BF6-45DD-93F4-23D3D4380AFF}" type="slidenum">
              <a:rPr lang="de-DE" smtClean="0">
                <a:latin typeface="Segoe UI Light" panose="020B0502040204020203" pitchFamily="34" charset="0"/>
              </a:rPr>
              <a:t>‹Nr.›</a:t>
            </a:fld>
            <a:endParaRPr lang="de-DE" dirty="0"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9399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bild"/>
          <p:cNvSpPr>
            <a:spLocks noGrp="1" noRot="1" noChangeAspect="1"/>
          </p:cNvSpPr>
          <p:nvPr>
            <p:ph type="sldImg" idx="2"/>
          </p:nvPr>
        </p:nvSpPr>
        <p:spPr>
          <a:xfrm>
            <a:off x="360000" y="432000"/>
            <a:ext cx="6138000" cy="3454424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  <p:txBody>
          <a:bodyPr vert="horz" lIns="0" tIns="0" rIns="0" bIns="0" rtlCol="0" anchor="ctr"/>
          <a:lstStyle/>
          <a:p>
            <a:endParaRPr lang="de-DE" noProof="0" dirty="0"/>
          </a:p>
        </p:txBody>
      </p:sp>
      <p:sp>
        <p:nvSpPr>
          <p:cNvPr id="5" name="Notizen"/>
          <p:cNvSpPr>
            <a:spLocks noGrp="1"/>
          </p:cNvSpPr>
          <p:nvPr>
            <p:ph type="body" sz="quarter" idx="3"/>
          </p:nvPr>
        </p:nvSpPr>
        <p:spPr>
          <a:xfrm>
            <a:off x="359999" y="4248000"/>
            <a:ext cx="6138000" cy="4068000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de-DE" noProof="0" dirty="0"/>
              <a:t>Textmasterformat bearbeiten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6" name="Fußzeile"/>
          <p:cNvSpPr>
            <a:spLocks noGrp="1"/>
          </p:cNvSpPr>
          <p:nvPr>
            <p:ph type="ftr" sz="quarter" idx="4"/>
          </p:nvPr>
        </p:nvSpPr>
        <p:spPr>
          <a:xfrm>
            <a:off x="0" y="8604000"/>
            <a:ext cx="5040000" cy="540000"/>
          </a:xfrm>
          <a:prstGeom prst="rect">
            <a:avLst/>
          </a:prstGeom>
        </p:spPr>
        <p:txBody>
          <a:bodyPr vert="horz" lIns="360000" tIns="0" rIns="0" bIns="180000" rtlCol="0" anchor="b"/>
          <a:lstStyle>
            <a:lvl1pPr algn="l">
              <a:defRPr sz="1200">
                <a:latin typeface="Segoe UI Light" panose="020B0502040204020203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7" name="Foliennummer"/>
          <p:cNvSpPr>
            <a:spLocks noGrp="1"/>
          </p:cNvSpPr>
          <p:nvPr>
            <p:ph type="sldNum" sz="quarter" idx="5"/>
          </p:nvPr>
        </p:nvSpPr>
        <p:spPr>
          <a:xfrm>
            <a:off x="5418000" y="8604000"/>
            <a:ext cx="1440000" cy="540000"/>
          </a:xfrm>
          <a:prstGeom prst="rect">
            <a:avLst/>
          </a:prstGeom>
        </p:spPr>
        <p:txBody>
          <a:bodyPr vert="horz" lIns="0" tIns="0" rIns="360000" bIns="180000" rtlCol="0" anchor="b"/>
          <a:lstStyle>
            <a:lvl1pPr algn="r">
              <a:defRPr sz="1200">
                <a:latin typeface="Segoe UI Light" panose="020B0502040204020203" pitchFamily="34" charset="0"/>
              </a:defRPr>
            </a:lvl1pPr>
          </a:lstStyle>
          <a:p>
            <a:fld id="{92DA5471-CC57-402A-9527-36A1D012F698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8653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60363" y="431800"/>
            <a:ext cx="6137275" cy="34544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DA5471-CC57-402A-9527-36A1D012F698}" type="slidenum">
              <a:rPr lang="de-DE" smtClean="0"/>
              <a:pPr/>
              <a:t>12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926718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60363" y="431800"/>
            <a:ext cx="6137275" cy="34544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DA5471-CC57-402A-9527-36A1D012F698}" type="slidenum">
              <a:rPr lang="de-DE" smtClean="0"/>
              <a:pPr/>
              <a:t>31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35150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0267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">
            <a:extLst>
              <a:ext uri="{FF2B5EF4-FFF2-40B4-BE49-F238E27FC236}">
                <a16:creationId xmlns:a16="http://schemas.microsoft.com/office/drawing/2014/main" id="{A1F5D5A9-5E6E-44A1-86A7-3E909A85A7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0000" y="540000"/>
            <a:ext cx="11109600" cy="1908000"/>
          </a:xfrm>
        </p:spPr>
        <p:txBody>
          <a:bodyPr/>
          <a:lstStyle>
            <a:lvl1pPr>
              <a:lnSpc>
                <a:spcPct val="80000"/>
              </a:lnSpc>
              <a:defRPr cap="all" baseline="0"/>
            </a:lvl1pPr>
          </a:lstStyle>
          <a:p>
            <a:r>
              <a:rPr lang="de-DE" noProof="0"/>
              <a:t>Titelformat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03940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6ED870-042A-4621-BDF4-5671C24CD8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0000" y="540000"/>
            <a:ext cx="11109600" cy="1908000"/>
          </a:xfrm>
        </p:spPr>
        <p:txBody>
          <a:bodyPr/>
          <a:lstStyle>
            <a:lvl1pPr>
              <a:lnSpc>
                <a:spcPct val="80000"/>
              </a:lnSpc>
              <a:defRPr cap="all" baseline="0"/>
            </a:lvl1pPr>
          </a:lstStyle>
          <a:p>
            <a:r>
              <a:rPr lang="de-DE" noProof="0" dirty="0"/>
              <a:t>Titelformat durch Klicken bearbeiten</a:t>
            </a:r>
            <a:endParaRPr lang="en-US" dirty="0"/>
          </a:p>
        </p:txBody>
      </p:sp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B18DABBA-3758-4136-8CC8-07E6908402C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 bwMode="gray">
          <a:xfrm>
            <a:off x="539750" y="2944800"/>
            <a:ext cx="11109325" cy="3060000"/>
          </a:xfrm>
        </p:spPr>
        <p:txBody>
          <a:bodyPr/>
          <a:lstStyle>
            <a:lvl1pPr>
              <a:buClr>
                <a:schemeClr val="tx2"/>
              </a:buCl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buClr>
                <a:schemeClr val="tx2"/>
              </a:buCl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buClr>
                <a:schemeClr val="tx2"/>
              </a:buCl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buClr>
                <a:schemeClr val="tx2"/>
              </a:buCl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de-DE" noProof="0" dirty="0"/>
              <a:t>Textmasterformat bearbeiten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202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6ED870-042A-4621-BDF4-5671C24CD8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0000" y="540000"/>
            <a:ext cx="11109600" cy="1908000"/>
          </a:xfrm>
        </p:spPr>
        <p:txBody>
          <a:bodyPr/>
          <a:lstStyle>
            <a:lvl1pPr>
              <a:lnSpc>
                <a:spcPct val="80000"/>
              </a:lnSpc>
              <a:defRPr cap="all" baseline="0"/>
            </a:lvl1pPr>
          </a:lstStyle>
          <a:p>
            <a:r>
              <a:rPr lang="de-DE" noProof="0" dirty="0"/>
              <a:t>Titelformat durch Klicken bearbeiten</a:t>
            </a:r>
            <a:endParaRPr lang="en-US" dirty="0"/>
          </a:p>
        </p:txBody>
      </p:sp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B18DABBA-3758-4136-8CC8-07E6908402C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 bwMode="gray">
          <a:xfrm>
            <a:off x="539750" y="2944800"/>
            <a:ext cx="5338800" cy="3060000"/>
          </a:xfrm>
        </p:spPr>
        <p:txBody>
          <a:bodyPr/>
          <a:lstStyle>
            <a:lvl1pPr>
              <a:buClr>
                <a:schemeClr val="tx2"/>
              </a:buCl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buClr>
                <a:schemeClr val="tx2"/>
              </a:buCl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buClr>
                <a:schemeClr val="tx2"/>
              </a:buCl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buClr>
                <a:schemeClr val="tx2"/>
              </a:buCl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de-DE" noProof="0" dirty="0"/>
              <a:t>Textmasterformat bearbeiten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  <a:endParaRPr lang="en-US" dirty="0"/>
          </a:p>
        </p:txBody>
      </p:sp>
      <p:sp>
        <p:nvSpPr>
          <p:cNvPr id="4" name="Inhaltsplatzhalter 8">
            <a:extLst>
              <a:ext uri="{FF2B5EF4-FFF2-40B4-BE49-F238E27FC236}">
                <a16:creationId xmlns:a16="http://schemas.microsoft.com/office/drawing/2014/main" id="{F24045A6-9FF1-416D-A971-4B679E2B656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 bwMode="gray">
          <a:xfrm>
            <a:off x="6310800" y="2944800"/>
            <a:ext cx="5338800" cy="3060000"/>
          </a:xfrm>
        </p:spPr>
        <p:txBody>
          <a:bodyPr/>
          <a:lstStyle>
            <a:lvl1pPr>
              <a:buClr>
                <a:schemeClr val="tx2"/>
              </a:buCl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buClr>
                <a:schemeClr val="tx2"/>
              </a:buCl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buClr>
                <a:schemeClr val="tx2"/>
              </a:buCl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buClr>
                <a:schemeClr val="tx2"/>
              </a:buCl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de-DE" noProof="0" dirty="0"/>
              <a:t>Textmasterformat bearbeiten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832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 1"/>
          <p:cNvSpPr>
            <a:spLocks noGrp="1"/>
          </p:cNvSpPr>
          <p:nvPr>
            <p:ph sz="half" idx="1" hasCustomPrompt="1"/>
          </p:nvPr>
        </p:nvSpPr>
        <p:spPr bwMode="gray">
          <a:xfrm>
            <a:off x="540000" y="2944800"/>
            <a:ext cx="3402441" cy="3060000"/>
          </a:xfrm>
        </p:spPr>
        <p:txBody>
          <a:bodyPr/>
          <a:lstStyle>
            <a:lvl1pP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4" name="Inhalt 2"/>
          <p:cNvSpPr>
            <a:spLocks noGrp="1"/>
          </p:cNvSpPr>
          <p:nvPr>
            <p:ph sz="half" idx="2" hasCustomPrompt="1"/>
          </p:nvPr>
        </p:nvSpPr>
        <p:spPr bwMode="gray">
          <a:xfrm>
            <a:off x="4393800" y="2944800"/>
            <a:ext cx="3402000" cy="3060000"/>
          </a:xfrm>
        </p:spPr>
        <p:txBody>
          <a:bodyPr/>
          <a:lstStyle>
            <a:lvl1pP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F3DFD6AE-A051-4C95-AE11-39F0A820C2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0000" y="540000"/>
            <a:ext cx="11109600" cy="1908000"/>
          </a:xfrm>
        </p:spPr>
        <p:txBody>
          <a:bodyPr/>
          <a:lstStyle>
            <a:lvl1pPr>
              <a:lnSpc>
                <a:spcPct val="80000"/>
              </a:lnSpc>
              <a:defRPr cap="all" baseline="0"/>
            </a:lvl1pPr>
          </a:lstStyle>
          <a:p>
            <a:r>
              <a:rPr lang="de-DE" noProof="0"/>
              <a:t>Titelformat durch Klicken bearbeiten</a:t>
            </a:r>
          </a:p>
        </p:txBody>
      </p:sp>
      <p:sp>
        <p:nvSpPr>
          <p:cNvPr id="11" name="Inhalt 2">
            <a:extLst>
              <a:ext uri="{FF2B5EF4-FFF2-40B4-BE49-F238E27FC236}">
                <a16:creationId xmlns:a16="http://schemas.microsoft.com/office/drawing/2014/main" id="{4F215AAF-291F-4D23-ABD3-AF697D795143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 bwMode="gray">
          <a:xfrm>
            <a:off x="8247159" y="2944800"/>
            <a:ext cx="3402441" cy="3060000"/>
          </a:xfrm>
        </p:spPr>
        <p:txBody>
          <a:bodyPr/>
          <a:lstStyle>
            <a:lvl1pP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650400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>
            <a:spLocks noGrp="1"/>
          </p:cNvSpPr>
          <p:nvPr>
            <p:ph type="title"/>
          </p:nvPr>
        </p:nvSpPr>
        <p:spPr bwMode="gray">
          <a:xfrm>
            <a:off x="540000" y="540000"/>
            <a:ext cx="11109600" cy="1908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noProof="0"/>
              <a:t>Titelformat durch Klicken bearbeiten</a:t>
            </a:r>
          </a:p>
        </p:txBody>
      </p:sp>
      <p:sp>
        <p:nvSpPr>
          <p:cNvPr id="3" name="Inhalt"/>
          <p:cNvSpPr>
            <a:spLocks noGrp="1"/>
          </p:cNvSpPr>
          <p:nvPr>
            <p:ph type="body" idx="1"/>
          </p:nvPr>
        </p:nvSpPr>
        <p:spPr bwMode="gray">
          <a:xfrm>
            <a:off x="540000" y="2944562"/>
            <a:ext cx="11109600" cy="306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2"/>
          </p:nvPr>
        </p:nvSpPr>
        <p:spPr bwMode="gray">
          <a:xfrm>
            <a:off x="9281505" y="6242862"/>
            <a:ext cx="1955724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1E3DA2DB-55D7-4384-9617-20EE2EC6B4AB}" type="datetime1">
              <a:rPr lang="de-DE" noProof="0" smtClean="0"/>
              <a:pPr/>
              <a:t>21.07.2020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3"/>
          </p:nvPr>
        </p:nvSpPr>
        <p:spPr bwMode="gray">
          <a:xfrm>
            <a:off x="7975770" y="6401212"/>
            <a:ext cx="3261459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 cap="none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 noProof="0" dirty="0"/>
              <a:t>Beispiel Master PowerPoint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4"/>
          </p:nvPr>
        </p:nvSpPr>
        <p:spPr bwMode="gray">
          <a:xfrm>
            <a:off x="11262629" y="6190178"/>
            <a:ext cx="386971" cy="41594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2CEFE82-39F2-4F47-8A0C-D5AB3496FA5C}" type="slidenum">
              <a:rPr lang="de-DE" noProof="0" smtClean="0"/>
              <a:pPr/>
              <a:t>‹Nr.›</a:t>
            </a:fld>
            <a:endParaRPr lang="de-DE" noProof="0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49755215-1589-40F8-B207-5861FEBF404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 bwMode="gray">
          <a:xfrm>
            <a:off x="11488080" y="276225"/>
            <a:ext cx="426108" cy="75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922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1" r:id="rId2"/>
    <p:sldLayoutId id="2147483650" r:id="rId3"/>
    <p:sldLayoutId id="2147483664" r:id="rId4"/>
    <p:sldLayoutId id="2147483660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000" b="0" kern="1200" cap="all" baseline="0">
          <a:solidFill>
            <a:srgbClr val="009CB4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914400" rtl="0" eaLnBrk="1" latinLnBrk="0" hangingPunct="1">
        <a:lnSpc>
          <a:spcPct val="9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720000" indent="-270000" algn="l" defTabSz="914400" rtl="0" eaLnBrk="1" latinLnBrk="0" hangingPunct="1">
        <a:lnSpc>
          <a:spcPct val="9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80000" indent="-270000" algn="l" defTabSz="914400" rtl="0" eaLnBrk="1" latinLnBrk="0" hangingPunct="1">
        <a:lnSpc>
          <a:spcPct val="9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440000" indent="-270000" algn="l" defTabSz="914400" rtl="0" eaLnBrk="1" latinLnBrk="0" hangingPunct="1">
        <a:lnSpc>
          <a:spcPct val="9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800000" indent="-270000" algn="l" defTabSz="914400" rtl="0" eaLnBrk="1" latinLnBrk="0" hangingPunct="1">
        <a:lnSpc>
          <a:spcPct val="9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hyperlink" Target="http://creativecommons.org/licenses/by-sa/4.0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10" Type="http://schemas.openxmlformats.org/officeDocument/2006/relationships/image" Target="../media/image2.svg"/><Relationship Id="rId4" Type="http://schemas.openxmlformats.org/officeDocument/2006/relationships/image" Target="../media/image8.png"/><Relationship Id="rId9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24.png"/><Relationship Id="rId3" Type="http://schemas.openxmlformats.org/officeDocument/2006/relationships/image" Target="../media/image14.svg"/><Relationship Id="rId7" Type="http://schemas.openxmlformats.org/officeDocument/2006/relationships/image" Target="../media/image18.png"/><Relationship Id="rId12" Type="http://schemas.openxmlformats.org/officeDocument/2006/relationships/image" Target="../media/image23.svg"/><Relationship Id="rId17" Type="http://schemas.openxmlformats.org/officeDocument/2006/relationships/image" Target="../media/image2.svg"/><Relationship Id="rId2" Type="http://schemas.openxmlformats.org/officeDocument/2006/relationships/image" Target="../media/image13.png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12.pn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20.png"/><Relationship Id="rId14" Type="http://schemas.openxmlformats.org/officeDocument/2006/relationships/image" Target="../media/image25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13" Type="http://schemas.openxmlformats.org/officeDocument/2006/relationships/image" Target="../media/image36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svg"/><Relationship Id="rId2" Type="http://schemas.openxmlformats.org/officeDocument/2006/relationships/image" Target="../media/image12.png"/><Relationship Id="rId16" Type="http://schemas.openxmlformats.org/officeDocument/2006/relationships/image" Target="../media/image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sv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5" Type="http://schemas.openxmlformats.org/officeDocument/2006/relationships/image" Target="../media/image1.png"/><Relationship Id="rId10" Type="http://schemas.openxmlformats.org/officeDocument/2006/relationships/image" Target="../media/image33.svg"/><Relationship Id="rId4" Type="http://schemas.openxmlformats.org/officeDocument/2006/relationships/image" Target="../media/image27.svg"/><Relationship Id="rId9" Type="http://schemas.openxmlformats.org/officeDocument/2006/relationships/image" Target="../media/image32.png"/><Relationship Id="rId14" Type="http://schemas.openxmlformats.org/officeDocument/2006/relationships/image" Target="../media/image3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image" Target="../media/image38.png"/><Relationship Id="rId7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3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39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13" Type="http://schemas.openxmlformats.org/officeDocument/2006/relationships/slide" Target="slide17.xml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slide" Target="slide16.xml"/><Relationship Id="rId2" Type="http://schemas.openxmlformats.org/officeDocument/2006/relationships/slide" Target="slide1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.svg"/><Relationship Id="rId11" Type="http://schemas.openxmlformats.org/officeDocument/2006/relationships/slide" Target="slide13.xml"/><Relationship Id="rId5" Type="http://schemas.openxmlformats.org/officeDocument/2006/relationships/image" Target="../media/image44.png"/><Relationship Id="rId15" Type="http://schemas.openxmlformats.org/officeDocument/2006/relationships/image" Target="../media/image5.svg"/><Relationship Id="rId10" Type="http://schemas.openxmlformats.org/officeDocument/2006/relationships/slide" Target="slide12.xml"/><Relationship Id="rId4" Type="http://schemas.openxmlformats.org/officeDocument/2006/relationships/image" Target="../media/image43.svg"/><Relationship Id="rId9" Type="http://schemas.openxmlformats.org/officeDocument/2006/relationships/slide" Target="slide9.xml"/><Relationship Id="rId1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svg"/><Relationship Id="rId18" Type="http://schemas.openxmlformats.org/officeDocument/2006/relationships/image" Target="../media/image64.png"/><Relationship Id="rId3" Type="http://schemas.openxmlformats.org/officeDocument/2006/relationships/image" Target="../media/image49.svg"/><Relationship Id="rId21" Type="http://schemas.openxmlformats.org/officeDocument/2006/relationships/image" Target="../media/image4.png"/><Relationship Id="rId7" Type="http://schemas.openxmlformats.org/officeDocument/2006/relationships/image" Target="../media/image53.svg"/><Relationship Id="rId12" Type="http://schemas.openxmlformats.org/officeDocument/2006/relationships/image" Target="../media/image58.png"/><Relationship Id="rId17" Type="http://schemas.openxmlformats.org/officeDocument/2006/relationships/image" Target="../media/image63.svg"/><Relationship Id="rId2" Type="http://schemas.openxmlformats.org/officeDocument/2006/relationships/image" Target="../media/image48.png"/><Relationship Id="rId16" Type="http://schemas.openxmlformats.org/officeDocument/2006/relationships/image" Target="../media/image62.png"/><Relationship Id="rId20" Type="http://schemas.openxmlformats.org/officeDocument/2006/relationships/slide" Target="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.png"/><Relationship Id="rId11" Type="http://schemas.openxmlformats.org/officeDocument/2006/relationships/image" Target="../media/image57.svg"/><Relationship Id="rId5" Type="http://schemas.openxmlformats.org/officeDocument/2006/relationships/image" Target="../media/image51.svg"/><Relationship Id="rId15" Type="http://schemas.openxmlformats.org/officeDocument/2006/relationships/image" Target="../media/image61.svg"/><Relationship Id="rId10" Type="http://schemas.openxmlformats.org/officeDocument/2006/relationships/image" Target="../media/image56.png"/><Relationship Id="rId19" Type="http://schemas.openxmlformats.org/officeDocument/2006/relationships/image" Target="../media/image65.svg"/><Relationship Id="rId4" Type="http://schemas.openxmlformats.org/officeDocument/2006/relationships/image" Target="../media/image50.png"/><Relationship Id="rId9" Type="http://schemas.openxmlformats.org/officeDocument/2006/relationships/image" Target="../media/image55.svg"/><Relationship Id="rId14" Type="http://schemas.openxmlformats.org/officeDocument/2006/relationships/image" Target="../media/image60.png"/><Relationship Id="rId22" Type="http://schemas.openxmlformats.org/officeDocument/2006/relationships/image" Target="../media/image5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slide" Target="slide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slide" Target="slide26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creativecommons.org/licenses/by-sa/4.0/" TargetMode="External"/><Relationship Id="rId5" Type="http://schemas.openxmlformats.org/officeDocument/2006/relationships/hyperlink" Target="https://tu-dresden.de/gsw/jura/igetem/jfbimd13/ressourcen/dateien/dateien/DataJus/DataJus_Zusammenfassung_Gutachten_12-07-18.pdf" TargetMode="External"/><Relationship Id="rId4" Type="http://schemas.openxmlformats.org/officeDocument/2006/relationships/image" Target="../media/image5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hyperlink" Target="http://creativecommons.org/licenses/by-sa/4.0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svg"/><Relationship Id="rId13" Type="http://schemas.openxmlformats.org/officeDocument/2006/relationships/image" Target="../media/image73.png"/><Relationship Id="rId3" Type="http://schemas.openxmlformats.org/officeDocument/2006/relationships/image" Target="../media/image16.png"/><Relationship Id="rId7" Type="http://schemas.openxmlformats.org/officeDocument/2006/relationships/image" Target="../media/image62.png"/><Relationship Id="rId12" Type="http://schemas.openxmlformats.org/officeDocument/2006/relationships/image" Target="../media/image72.svg"/><Relationship Id="rId2" Type="http://schemas.openxmlformats.org/officeDocument/2006/relationships/image" Target="../media/image12.png"/><Relationship Id="rId16" Type="http://schemas.openxmlformats.org/officeDocument/2006/relationships/image" Target="../media/image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svg"/><Relationship Id="rId11" Type="http://schemas.openxmlformats.org/officeDocument/2006/relationships/image" Target="../media/image24.png"/><Relationship Id="rId5" Type="http://schemas.openxmlformats.org/officeDocument/2006/relationships/image" Target="../media/image68.png"/><Relationship Id="rId15" Type="http://schemas.openxmlformats.org/officeDocument/2006/relationships/image" Target="../media/image1.png"/><Relationship Id="rId10" Type="http://schemas.openxmlformats.org/officeDocument/2006/relationships/image" Target="../media/image71.svg"/><Relationship Id="rId4" Type="http://schemas.openxmlformats.org/officeDocument/2006/relationships/image" Target="../media/image67.svg"/><Relationship Id="rId9" Type="http://schemas.openxmlformats.org/officeDocument/2006/relationships/image" Target="../media/image70.png"/><Relationship Id="rId14" Type="http://schemas.openxmlformats.org/officeDocument/2006/relationships/image" Target="../media/image74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svg"/><Relationship Id="rId13" Type="http://schemas.openxmlformats.org/officeDocument/2006/relationships/image" Target="../media/image73.png"/><Relationship Id="rId3" Type="http://schemas.openxmlformats.org/officeDocument/2006/relationships/image" Target="../media/image16.png"/><Relationship Id="rId7" Type="http://schemas.openxmlformats.org/officeDocument/2006/relationships/image" Target="../media/image62.png"/><Relationship Id="rId12" Type="http://schemas.openxmlformats.org/officeDocument/2006/relationships/image" Target="../media/image72.svg"/><Relationship Id="rId2" Type="http://schemas.openxmlformats.org/officeDocument/2006/relationships/image" Target="../media/image12.png"/><Relationship Id="rId16" Type="http://schemas.openxmlformats.org/officeDocument/2006/relationships/image" Target="../media/image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svg"/><Relationship Id="rId11" Type="http://schemas.openxmlformats.org/officeDocument/2006/relationships/image" Target="../media/image24.png"/><Relationship Id="rId5" Type="http://schemas.openxmlformats.org/officeDocument/2006/relationships/image" Target="../media/image68.png"/><Relationship Id="rId15" Type="http://schemas.openxmlformats.org/officeDocument/2006/relationships/image" Target="../media/image1.png"/><Relationship Id="rId10" Type="http://schemas.openxmlformats.org/officeDocument/2006/relationships/image" Target="../media/image71.svg"/><Relationship Id="rId4" Type="http://schemas.openxmlformats.org/officeDocument/2006/relationships/image" Target="../media/image67.svg"/><Relationship Id="rId9" Type="http://schemas.openxmlformats.org/officeDocument/2006/relationships/image" Target="../media/image70.png"/><Relationship Id="rId14" Type="http://schemas.openxmlformats.org/officeDocument/2006/relationships/image" Target="../media/image74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slide" Target="slide2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slide" Target="slide2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sv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slide" Target="slide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sv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slide" Target="slide2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74.svg"/><Relationship Id="rId7" Type="http://schemas.openxmlformats.org/officeDocument/2006/relationships/image" Target="../media/image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5.xml"/><Relationship Id="rId6" Type="http://schemas.openxmlformats.org/officeDocument/2006/relationships/slide" Target="slide26.xml"/><Relationship Id="rId5" Type="http://schemas.openxmlformats.org/officeDocument/2006/relationships/image" Target="../media/image80.svg"/><Relationship Id="rId4" Type="http://schemas.openxmlformats.org/officeDocument/2006/relationships/image" Target="../media/image7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slide" Target="slide26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creativecommons.org/licenses/by-sa/4.0/" TargetMode="External"/><Relationship Id="rId5" Type="http://schemas.openxmlformats.org/officeDocument/2006/relationships/hyperlink" Target="https://tu-dresden.de/gsw/jura/igetem/jfbimd13/ressourcen/dateien/dateien/DataJus/DataJus_Zusammenfassung_Gutachten_12-07-18.pdf" TargetMode="External"/><Relationship Id="rId4" Type="http://schemas.openxmlformats.org/officeDocument/2006/relationships/image" Target="../media/image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HG">
            <a:extLst>
              <a:ext uri="{FF2B5EF4-FFF2-40B4-BE49-F238E27FC236}">
                <a16:creationId xmlns:a16="http://schemas.microsoft.com/office/drawing/2014/main" id="{0F4247E3-878B-444C-A02A-18E62A006481}"/>
              </a:ext>
            </a:extLst>
          </p:cNvPr>
          <p:cNvSpPr/>
          <p:nvPr/>
        </p:nvSpPr>
        <p:spPr bwMode="gray">
          <a:xfrm>
            <a:off x="0" y="0"/>
            <a:ext cx="12190413" cy="6858000"/>
          </a:xfrm>
          <a:prstGeom prst="rect">
            <a:avLst/>
          </a:prstGeom>
          <a:gradFill>
            <a:gsLst>
              <a:gs pos="0">
                <a:schemeClr val="bg1">
                  <a:lumMod val="95000"/>
                  <a:alpha val="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dirty="0"/>
          </a:p>
        </p:txBody>
      </p:sp>
      <p:grpSp>
        <p:nvGrpSpPr>
          <p:cNvPr id="762" name="Logo Schrift">
            <a:extLst>
              <a:ext uri="{FF2B5EF4-FFF2-40B4-BE49-F238E27FC236}">
                <a16:creationId xmlns:a16="http://schemas.microsoft.com/office/drawing/2014/main" id="{D1D2668A-F54C-4542-8CC2-26B83CAF5DF6}"/>
              </a:ext>
            </a:extLst>
          </p:cNvPr>
          <p:cNvGrpSpPr/>
          <p:nvPr/>
        </p:nvGrpSpPr>
        <p:grpSpPr bwMode="gray">
          <a:xfrm>
            <a:off x="5718431" y="3297861"/>
            <a:ext cx="1988656" cy="543611"/>
            <a:chOff x="5546833" y="3239160"/>
            <a:chExt cx="2922308" cy="798830"/>
          </a:xfrm>
        </p:grpSpPr>
        <p:sp>
          <p:nvSpPr>
            <p:cNvPr id="708" name="Freihandform: Form 707">
              <a:extLst>
                <a:ext uri="{FF2B5EF4-FFF2-40B4-BE49-F238E27FC236}">
                  <a16:creationId xmlns:a16="http://schemas.microsoft.com/office/drawing/2014/main" id="{B4CF8A3B-EF58-4C81-A5E3-ABAF7A958CBC}"/>
                </a:ext>
              </a:extLst>
            </p:cNvPr>
            <p:cNvSpPr/>
            <p:nvPr/>
          </p:nvSpPr>
          <p:spPr bwMode="gray">
            <a:xfrm>
              <a:off x="5546833" y="3249028"/>
              <a:ext cx="610870" cy="751840"/>
            </a:xfrm>
            <a:custGeom>
              <a:avLst/>
              <a:gdLst>
                <a:gd name="connsiteX0" fmla="*/ 447815 w 610870"/>
                <a:gd name="connsiteY0" fmla="*/ 454863 h 751840"/>
                <a:gd name="connsiteX1" fmla="*/ 165875 w 610870"/>
                <a:gd name="connsiteY1" fmla="*/ 454863 h 751840"/>
                <a:gd name="connsiteX2" fmla="*/ 165875 w 610870"/>
                <a:gd name="connsiteY2" fmla="*/ 787552 h 751840"/>
                <a:gd name="connsiteX3" fmla="*/ 0 w 610870"/>
                <a:gd name="connsiteY3" fmla="*/ 787552 h 751840"/>
                <a:gd name="connsiteX4" fmla="*/ 0 w 610870"/>
                <a:gd name="connsiteY4" fmla="*/ 0 h 751840"/>
                <a:gd name="connsiteX5" fmla="*/ 165875 w 610870"/>
                <a:gd name="connsiteY5" fmla="*/ 0 h 751840"/>
                <a:gd name="connsiteX6" fmla="*/ 165875 w 610870"/>
                <a:gd name="connsiteY6" fmla="*/ 313893 h 751840"/>
                <a:gd name="connsiteX7" fmla="*/ 447815 w 610870"/>
                <a:gd name="connsiteY7" fmla="*/ 313893 h 751840"/>
                <a:gd name="connsiteX8" fmla="*/ 447815 w 610870"/>
                <a:gd name="connsiteY8" fmla="*/ 0 h 751840"/>
                <a:gd name="connsiteX9" fmla="*/ 613689 w 610870"/>
                <a:gd name="connsiteY9" fmla="*/ 0 h 751840"/>
                <a:gd name="connsiteX10" fmla="*/ 613689 w 610870"/>
                <a:gd name="connsiteY10" fmla="*/ 787552 h 751840"/>
                <a:gd name="connsiteX11" fmla="*/ 447815 w 610870"/>
                <a:gd name="connsiteY11" fmla="*/ 787552 h 75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0870" h="751840">
                  <a:moveTo>
                    <a:pt x="447815" y="454863"/>
                  </a:moveTo>
                  <a:lnTo>
                    <a:pt x="165875" y="454863"/>
                  </a:lnTo>
                  <a:lnTo>
                    <a:pt x="165875" y="787552"/>
                  </a:lnTo>
                  <a:lnTo>
                    <a:pt x="0" y="787552"/>
                  </a:lnTo>
                  <a:lnTo>
                    <a:pt x="0" y="0"/>
                  </a:lnTo>
                  <a:lnTo>
                    <a:pt x="165875" y="0"/>
                  </a:lnTo>
                  <a:lnTo>
                    <a:pt x="165875" y="313893"/>
                  </a:lnTo>
                  <a:lnTo>
                    <a:pt x="447815" y="313893"/>
                  </a:lnTo>
                  <a:lnTo>
                    <a:pt x="447815" y="0"/>
                  </a:lnTo>
                  <a:lnTo>
                    <a:pt x="613689" y="0"/>
                  </a:lnTo>
                  <a:lnTo>
                    <a:pt x="613689" y="787552"/>
                  </a:lnTo>
                  <a:lnTo>
                    <a:pt x="447815" y="787552"/>
                  </a:lnTo>
                  <a:close/>
                </a:path>
              </a:pathLst>
            </a:custGeom>
            <a:solidFill>
              <a:srgbClr val="004E9C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10" name="Freihandform: Form 709">
              <a:extLst>
                <a:ext uri="{FF2B5EF4-FFF2-40B4-BE49-F238E27FC236}">
                  <a16:creationId xmlns:a16="http://schemas.microsoft.com/office/drawing/2014/main" id="{AA1A6D2A-8342-48D7-8909-895DBEBB2249}"/>
                </a:ext>
              </a:extLst>
            </p:cNvPr>
            <p:cNvSpPr/>
            <p:nvPr/>
          </p:nvSpPr>
          <p:spPr bwMode="gray">
            <a:xfrm>
              <a:off x="6293504" y="3446856"/>
              <a:ext cx="469900" cy="563880"/>
            </a:xfrm>
            <a:custGeom>
              <a:avLst/>
              <a:gdLst>
                <a:gd name="connsiteX0" fmla="*/ 222263 w 469900"/>
                <a:gd name="connsiteY0" fmla="*/ 372161 h 563880"/>
                <a:gd name="connsiteX1" fmla="*/ 180442 w 469900"/>
                <a:gd name="connsiteY1" fmla="*/ 416332 h 563880"/>
                <a:gd name="connsiteX2" fmla="*/ 268313 w 469900"/>
                <a:gd name="connsiteY2" fmla="*/ 479298 h 563880"/>
                <a:gd name="connsiteX3" fmla="*/ 508432 w 469900"/>
                <a:gd name="connsiteY3" fmla="*/ 425260 h 563880"/>
                <a:gd name="connsiteX4" fmla="*/ 508432 w 469900"/>
                <a:gd name="connsiteY4" fmla="*/ 552602 h 563880"/>
                <a:gd name="connsiteX5" fmla="*/ 268313 w 469900"/>
                <a:gd name="connsiteY5" fmla="*/ 604292 h 563880"/>
                <a:gd name="connsiteX6" fmla="*/ 0 w 469900"/>
                <a:gd name="connsiteY6" fmla="*/ 302146 h 563880"/>
                <a:gd name="connsiteX7" fmla="*/ 283350 w 469900"/>
                <a:gd name="connsiteY7" fmla="*/ 0 h 563880"/>
                <a:gd name="connsiteX8" fmla="*/ 512191 w 469900"/>
                <a:gd name="connsiteY8" fmla="*/ 174803 h 563880"/>
                <a:gd name="connsiteX9" fmla="*/ 323761 w 469900"/>
                <a:gd name="connsiteY9" fmla="*/ 348666 h 563880"/>
                <a:gd name="connsiteX10" fmla="*/ 222263 w 469900"/>
                <a:gd name="connsiteY10" fmla="*/ 372161 h 563880"/>
                <a:gd name="connsiteX11" fmla="*/ 159296 w 469900"/>
                <a:gd name="connsiteY11" fmla="*/ 281470 h 563880"/>
                <a:gd name="connsiteX12" fmla="*/ 159296 w 469900"/>
                <a:gd name="connsiteY12" fmla="*/ 292748 h 563880"/>
                <a:gd name="connsiteX13" fmla="*/ 206756 w 469900"/>
                <a:gd name="connsiteY13" fmla="*/ 271132 h 563880"/>
                <a:gd name="connsiteX14" fmla="*/ 276771 w 469900"/>
                <a:gd name="connsiteY14" fmla="*/ 253276 h 563880"/>
                <a:gd name="connsiteX15" fmla="*/ 353365 w 469900"/>
                <a:gd name="connsiteY15" fmla="*/ 184671 h 563880"/>
                <a:gd name="connsiteX16" fmla="*/ 282410 w 469900"/>
                <a:gd name="connsiteY16" fmla="*/ 124993 h 563880"/>
                <a:gd name="connsiteX17" fmla="*/ 159296 w 469900"/>
                <a:gd name="connsiteY17" fmla="*/ 28147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69900" h="563880">
                  <a:moveTo>
                    <a:pt x="222263" y="372161"/>
                  </a:moveTo>
                  <a:cubicBezTo>
                    <a:pt x="193129" y="378739"/>
                    <a:pt x="180442" y="392367"/>
                    <a:pt x="180442" y="416332"/>
                  </a:cubicBezTo>
                  <a:cubicBezTo>
                    <a:pt x="180442" y="439827"/>
                    <a:pt x="205346" y="479298"/>
                    <a:pt x="268313" y="479298"/>
                  </a:cubicBezTo>
                  <a:cubicBezTo>
                    <a:pt x="336918" y="479298"/>
                    <a:pt x="437477" y="455803"/>
                    <a:pt x="508432" y="425260"/>
                  </a:cubicBezTo>
                  <a:lnTo>
                    <a:pt x="508432" y="552602"/>
                  </a:lnTo>
                  <a:cubicBezTo>
                    <a:pt x="454393" y="583146"/>
                    <a:pt x="370751" y="604292"/>
                    <a:pt x="268313" y="604292"/>
                  </a:cubicBezTo>
                  <a:cubicBezTo>
                    <a:pt x="90221" y="604292"/>
                    <a:pt x="0" y="484937"/>
                    <a:pt x="0" y="302146"/>
                  </a:cubicBezTo>
                  <a:cubicBezTo>
                    <a:pt x="0" y="119355"/>
                    <a:pt x="115125" y="0"/>
                    <a:pt x="283350" y="0"/>
                  </a:cubicBezTo>
                  <a:cubicBezTo>
                    <a:pt x="440296" y="0"/>
                    <a:pt x="512191" y="78003"/>
                    <a:pt x="512191" y="174803"/>
                  </a:cubicBezTo>
                  <a:cubicBezTo>
                    <a:pt x="512191" y="278651"/>
                    <a:pt x="451104" y="319062"/>
                    <a:pt x="323761" y="348666"/>
                  </a:cubicBezTo>
                  <a:lnTo>
                    <a:pt x="222263" y="372161"/>
                  </a:lnTo>
                  <a:close/>
                  <a:moveTo>
                    <a:pt x="159296" y="281470"/>
                  </a:moveTo>
                  <a:lnTo>
                    <a:pt x="159296" y="292748"/>
                  </a:lnTo>
                  <a:cubicBezTo>
                    <a:pt x="167284" y="284759"/>
                    <a:pt x="180911" y="278181"/>
                    <a:pt x="206756" y="271132"/>
                  </a:cubicBezTo>
                  <a:lnTo>
                    <a:pt x="276771" y="253276"/>
                  </a:lnTo>
                  <a:cubicBezTo>
                    <a:pt x="329870" y="239649"/>
                    <a:pt x="353365" y="218503"/>
                    <a:pt x="353365" y="184671"/>
                  </a:cubicBezTo>
                  <a:cubicBezTo>
                    <a:pt x="353365" y="147549"/>
                    <a:pt x="327520" y="124993"/>
                    <a:pt x="282410" y="124993"/>
                  </a:cubicBezTo>
                  <a:cubicBezTo>
                    <a:pt x="204406" y="124993"/>
                    <a:pt x="159296" y="187020"/>
                    <a:pt x="159296" y="281470"/>
                  </a:cubicBezTo>
                </a:path>
              </a:pathLst>
            </a:custGeom>
            <a:solidFill>
              <a:srgbClr val="004E9C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11" name="Freihandform: Form 710">
              <a:extLst>
                <a:ext uri="{FF2B5EF4-FFF2-40B4-BE49-F238E27FC236}">
                  <a16:creationId xmlns:a16="http://schemas.microsoft.com/office/drawing/2014/main" id="{919E0034-32F9-450F-B830-942AC11ADE79}"/>
                </a:ext>
              </a:extLst>
            </p:cNvPr>
            <p:cNvSpPr/>
            <p:nvPr/>
          </p:nvSpPr>
          <p:spPr bwMode="gray">
            <a:xfrm>
              <a:off x="6943376" y="3249028"/>
              <a:ext cx="469900" cy="751840"/>
            </a:xfrm>
            <a:custGeom>
              <a:avLst/>
              <a:gdLst>
                <a:gd name="connsiteX0" fmla="*/ 0 w 469900"/>
                <a:gd name="connsiteY0" fmla="*/ 0 h 751840"/>
                <a:gd name="connsiteX1" fmla="*/ 485876 w 469900"/>
                <a:gd name="connsiteY1" fmla="*/ 0 h 751840"/>
                <a:gd name="connsiteX2" fmla="*/ 485876 w 469900"/>
                <a:gd name="connsiteY2" fmla="*/ 135331 h 751840"/>
                <a:gd name="connsiteX3" fmla="*/ 165405 w 469900"/>
                <a:gd name="connsiteY3" fmla="*/ 135331 h 751840"/>
                <a:gd name="connsiteX4" fmla="*/ 165405 w 469900"/>
                <a:gd name="connsiteY4" fmla="*/ 337388 h 751840"/>
                <a:gd name="connsiteX5" fmla="*/ 437477 w 469900"/>
                <a:gd name="connsiteY5" fmla="*/ 337388 h 751840"/>
                <a:gd name="connsiteX6" fmla="*/ 437477 w 469900"/>
                <a:gd name="connsiteY6" fmla="*/ 470370 h 751840"/>
                <a:gd name="connsiteX7" fmla="*/ 165405 w 469900"/>
                <a:gd name="connsiteY7" fmla="*/ 470370 h 751840"/>
                <a:gd name="connsiteX8" fmla="*/ 165405 w 469900"/>
                <a:gd name="connsiteY8" fmla="*/ 787552 h 751840"/>
                <a:gd name="connsiteX9" fmla="*/ 0 w 469900"/>
                <a:gd name="connsiteY9" fmla="*/ 787552 h 75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69900" h="751840">
                  <a:moveTo>
                    <a:pt x="0" y="0"/>
                  </a:moveTo>
                  <a:lnTo>
                    <a:pt x="485876" y="0"/>
                  </a:lnTo>
                  <a:lnTo>
                    <a:pt x="485876" y="135331"/>
                  </a:lnTo>
                  <a:lnTo>
                    <a:pt x="165405" y="135331"/>
                  </a:lnTo>
                  <a:lnTo>
                    <a:pt x="165405" y="337388"/>
                  </a:lnTo>
                  <a:lnTo>
                    <a:pt x="437477" y="337388"/>
                  </a:lnTo>
                  <a:lnTo>
                    <a:pt x="437477" y="470370"/>
                  </a:lnTo>
                  <a:lnTo>
                    <a:pt x="165405" y="470370"/>
                  </a:lnTo>
                  <a:lnTo>
                    <a:pt x="165405" y="787552"/>
                  </a:lnTo>
                  <a:lnTo>
                    <a:pt x="0" y="787552"/>
                  </a:lnTo>
                  <a:close/>
                </a:path>
              </a:pathLst>
            </a:custGeom>
            <a:solidFill>
              <a:srgbClr val="004E9C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12" name="Freihandform: Form 711">
              <a:extLst>
                <a:ext uri="{FF2B5EF4-FFF2-40B4-BE49-F238E27FC236}">
                  <a16:creationId xmlns:a16="http://schemas.microsoft.com/office/drawing/2014/main" id="{7B320840-D735-40A6-ABCA-5014CC4D7BFA}"/>
                </a:ext>
              </a:extLst>
            </p:cNvPr>
            <p:cNvSpPr/>
            <p:nvPr/>
          </p:nvSpPr>
          <p:spPr bwMode="gray">
            <a:xfrm>
              <a:off x="7559884" y="3239160"/>
              <a:ext cx="610870" cy="798830"/>
            </a:xfrm>
            <a:custGeom>
              <a:avLst/>
              <a:gdLst>
                <a:gd name="connsiteX0" fmla="*/ 0 w 610870"/>
                <a:gd name="connsiteY0" fmla="*/ 16916 h 798830"/>
                <a:gd name="connsiteX1" fmla="*/ 249047 w 610870"/>
                <a:gd name="connsiteY1" fmla="*/ 0 h 798830"/>
                <a:gd name="connsiteX2" fmla="*/ 632485 w 610870"/>
                <a:gd name="connsiteY2" fmla="*/ 405994 h 798830"/>
                <a:gd name="connsiteX3" fmla="*/ 249047 w 610870"/>
                <a:gd name="connsiteY3" fmla="*/ 807758 h 798830"/>
                <a:gd name="connsiteX4" fmla="*/ 0 w 610870"/>
                <a:gd name="connsiteY4" fmla="*/ 795541 h 798830"/>
                <a:gd name="connsiteX5" fmla="*/ 0 w 610870"/>
                <a:gd name="connsiteY5" fmla="*/ 16916 h 798830"/>
                <a:gd name="connsiteX6" fmla="*/ 165875 w 610870"/>
                <a:gd name="connsiteY6" fmla="*/ 668668 h 798830"/>
                <a:gd name="connsiteX7" fmla="*/ 242469 w 610870"/>
                <a:gd name="connsiteY7" fmla="*/ 671957 h 798830"/>
                <a:gd name="connsiteX8" fmla="*/ 461442 w 610870"/>
                <a:gd name="connsiteY8" fmla="*/ 405524 h 798830"/>
                <a:gd name="connsiteX9" fmla="*/ 242469 w 610870"/>
                <a:gd name="connsiteY9" fmla="*/ 134861 h 798830"/>
                <a:gd name="connsiteX10" fmla="*/ 165875 w 610870"/>
                <a:gd name="connsiteY10" fmla="*/ 140500 h 798830"/>
                <a:gd name="connsiteX11" fmla="*/ 165875 w 610870"/>
                <a:gd name="connsiteY11" fmla="*/ 668668 h 798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0870" h="798830">
                  <a:moveTo>
                    <a:pt x="0" y="16916"/>
                  </a:moveTo>
                  <a:cubicBezTo>
                    <a:pt x="74244" y="3289"/>
                    <a:pt x="182791" y="0"/>
                    <a:pt x="249047" y="0"/>
                  </a:cubicBezTo>
                  <a:cubicBezTo>
                    <a:pt x="508432" y="0"/>
                    <a:pt x="632485" y="141910"/>
                    <a:pt x="632485" y="405994"/>
                  </a:cubicBezTo>
                  <a:cubicBezTo>
                    <a:pt x="632485" y="671017"/>
                    <a:pt x="508432" y="807758"/>
                    <a:pt x="249047" y="807758"/>
                  </a:cubicBezTo>
                  <a:cubicBezTo>
                    <a:pt x="182321" y="807758"/>
                    <a:pt x="70955" y="804469"/>
                    <a:pt x="0" y="795541"/>
                  </a:cubicBezTo>
                  <a:lnTo>
                    <a:pt x="0" y="16916"/>
                  </a:lnTo>
                  <a:close/>
                  <a:moveTo>
                    <a:pt x="165875" y="668668"/>
                  </a:moveTo>
                  <a:cubicBezTo>
                    <a:pt x="190780" y="671017"/>
                    <a:pt x="213335" y="671957"/>
                    <a:pt x="242469" y="671957"/>
                  </a:cubicBezTo>
                  <a:cubicBezTo>
                    <a:pt x="405054" y="671957"/>
                    <a:pt x="461442" y="571398"/>
                    <a:pt x="461442" y="405524"/>
                  </a:cubicBezTo>
                  <a:cubicBezTo>
                    <a:pt x="461442" y="241059"/>
                    <a:pt x="414922" y="134861"/>
                    <a:pt x="242469" y="134861"/>
                  </a:cubicBezTo>
                  <a:cubicBezTo>
                    <a:pt x="213335" y="134861"/>
                    <a:pt x="188430" y="137211"/>
                    <a:pt x="165875" y="140500"/>
                  </a:cubicBezTo>
                  <a:lnTo>
                    <a:pt x="165875" y="668668"/>
                  </a:lnTo>
                  <a:close/>
                </a:path>
              </a:pathLst>
            </a:custGeom>
            <a:solidFill>
              <a:srgbClr val="004E9C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13" name="Freihandform: Form 712">
              <a:extLst>
                <a:ext uri="{FF2B5EF4-FFF2-40B4-BE49-F238E27FC236}">
                  <a16:creationId xmlns:a16="http://schemas.microsoft.com/office/drawing/2014/main" id="{8A6E0BA9-3DFE-4673-8CC8-3495D4F5F557}"/>
                </a:ext>
              </a:extLst>
            </p:cNvPr>
            <p:cNvSpPr/>
            <p:nvPr/>
          </p:nvSpPr>
          <p:spPr bwMode="gray">
            <a:xfrm>
              <a:off x="8328171" y="3249028"/>
              <a:ext cx="140970" cy="751840"/>
            </a:xfrm>
            <a:custGeom>
              <a:avLst/>
              <a:gdLst>
                <a:gd name="connsiteX0" fmla="*/ 0 w 140970"/>
                <a:gd name="connsiteY0" fmla="*/ 0 h 751840"/>
                <a:gd name="connsiteX1" fmla="*/ 165874 w 140970"/>
                <a:gd name="connsiteY1" fmla="*/ 0 h 751840"/>
                <a:gd name="connsiteX2" fmla="*/ 165874 w 140970"/>
                <a:gd name="connsiteY2" fmla="*/ 787082 h 751840"/>
                <a:gd name="connsiteX3" fmla="*/ 0 w 140970"/>
                <a:gd name="connsiteY3" fmla="*/ 787082 h 75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751840">
                  <a:moveTo>
                    <a:pt x="0" y="0"/>
                  </a:moveTo>
                  <a:lnTo>
                    <a:pt x="165874" y="0"/>
                  </a:lnTo>
                  <a:lnTo>
                    <a:pt x="165874" y="787082"/>
                  </a:lnTo>
                  <a:lnTo>
                    <a:pt x="0" y="787082"/>
                  </a:lnTo>
                  <a:close/>
                </a:path>
              </a:pathLst>
            </a:custGeom>
            <a:solidFill>
              <a:srgbClr val="004E9C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</p:grpSp>
      <p:grpSp>
        <p:nvGrpSpPr>
          <p:cNvPr id="763" name="Logo Visual">
            <a:extLst>
              <a:ext uri="{FF2B5EF4-FFF2-40B4-BE49-F238E27FC236}">
                <a16:creationId xmlns:a16="http://schemas.microsoft.com/office/drawing/2014/main" id="{5B0523FF-6AE0-42A4-B47B-D10D093CFCAB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4460771" y="2467736"/>
            <a:ext cx="1073151" cy="1910312"/>
            <a:chOff x="3698716" y="2019300"/>
            <a:chExt cx="1576984" cy="2807183"/>
          </a:xfrm>
        </p:grpSpPr>
        <p:sp>
          <p:nvSpPr>
            <p:cNvPr id="714" name="Freihandform: Form 713">
              <a:extLst>
                <a:ext uri="{FF2B5EF4-FFF2-40B4-BE49-F238E27FC236}">
                  <a16:creationId xmlns:a16="http://schemas.microsoft.com/office/drawing/2014/main" id="{3EB2C9B1-4113-460E-B097-FCB7063A72FF}"/>
                </a:ext>
              </a:extLst>
            </p:cNvPr>
            <p:cNvSpPr/>
            <p:nvPr/>
          </p:nvSpPr>
          <p:spPr bwMode="gray">
            <a:xfrm>
              <a:off x="5134730" y="2839745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DB2F36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15" name="Freihandform: Form 714">
              <a:extLst>
                <a:ext uri="{FF2B5EF4-FFF2-40B4-BE49-F238E27FC236}">
                  <a16:creationId xmlns:a16="http://schemas.microsoft.com/office/drawing/2014/main" id="{A58A2815-548F-4278-B3D8-446236675FC0}"/>
                </a:ext>
              </a:extLst>
            </p:cNvPr>
            <p:cNvSpPr/>
            <p:nvPr/>
          </p:nvSpPr>
          <p:spPr bwMode="gray">
            <a:xfrm>
              <a:off x="5134730" y="3454845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004E9C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16" name="Freihandform: Form 715">
              <a:extLst>
                <a:ext uri="{FF2B5EF4-FFF2-40B4-BE49-F238E27FC236}">
                  <a16:creationId xmlns:a16="http://schemas.microsoft.com/office/drawing/2014/main" id="{A04866CC-DC0C-4068-B871-EEFAB75BD1E6}"/>
                </a:ext>
              </a:extLst>
            </p:cNvPr>
            <p:cNvSpPr/>
            <p:nvPr/>
          </p:nvSpPr>
          <p:spPr bwMode="gray">
            <a:xfrm>
              <a:off x="5134730" y="3660191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DB2F36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17" name="Freihandform: Form 716">
              <a:extLst>
                <a:ext uri="{FF2B5EF4-FFF2-40B4-BE49-F238E27FC236}">
                  <a16:creationId xmlns:a16="http://schemas.microsoft.com/office/drawing/2014/main" id="{CECD38B2-25DD-4F9C-87DE-B0070EDDC0BB}"/>
                </a:ext>
              </a:extLst>
            </p:cNvPr>
            <p:cNvSpPr/>
            <p:nvPr/>
          </p:nvSpPr>
          <p:spPr bwMode="gray">
            <a:xfrm>
              <a:off x="5134730" y="4070414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4935 h 140970"/>
                <a:gd name="connsiteX3" fmla="*/ 0 w 140970"/>
                <a:gd name="connsiteY3" fmla="*/ 16493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4935"/>
                  </a:lnTo>
                  <a:lnTo>
                    <a:pt x="0" y="164935"/>
                  </a:lnTo>
                  <a:close/>
                </a:path>
              </a:pathLst>
            </a:custGeom>
            <a:solidFill>
              <a:srgbClr val="DB2F36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18" name="Freihandform: Form 717">
              <a:extLst>
                <a:ext uri="{FF2B5EF4-FFF2-40B4-BE49-F238E27FC236}">
                  <a16:creationId xmlns:a16="http://schemas.microsoft.com/office/drawing/2014/main" id="{FADEF42C-45B9-4379-B30C-2283DA3F6748}"/>
                </a:ext>
              </a:extLst>
            </p:cNvPr>
            <p:cNvSpPr/>
            <p:nvPr/>
          </p:nvSpPr>
          <p:spPr bwMode="gray">
            <a:xfrm>
              <a:off x="5134730" y="3249968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4935 h 140970"/>
                <a:gd name="connsiteX3" fmla="*/ 0 w 140970"/>
                <a:gd name="connsiteY3" fmla="*/ 16493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4935"/>
                  </a:lnTo>
                  <a:lnTo>
                    <a:pt x="0" y="164935"/>
                  </a:lnTo>
                  <a:close/>
                </a:path>
              </a:pathLst>
            </a:custGeom>
            <a:solidFill>
              <a:srgbClr val="DB2F36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19" name="Freihandform: Form 718">
              <a:extLst>
                <a:ext uri="{FF2B5EF4-FFF2-40B4-BE49-F238E27FC236}">
                  <a16:creationId xmlns:a16="http://schemas.microsoft.com/office/drawing/2014/main" id="{FA694198-E36D-4333-8F62-0388221953C6}"/>
                </a:ext>
              </a:extLst>
            </p:cNvPr>
            <p:cNvSpPr/>
            <p:nvPr/>
          </p:nvSpPr>
          <p:spPr bwMode="gray">
            <a:xfrm>
              <a:off x="4108939" y="2839745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D8D800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20" name="Freihandform: Form 719">
              <a:extLst>
                <a:ext uri="{FF2B5EF4-FFF2-40B4-BE49-F238E27FC236}">
                  <a16:creationId xmlns:a16="http://schemas.microsoft.com/office/drawing/2014/main" id="{5100AD81-23B2-499D-AC52-69C9D616E5D3}"/>
                </a:ext>
              </a:extLst>
            </p:cNvPr>
            <p:cNvSpPr/>
            <p:nvPr/>
          </p:nvSpPr>
          <p:spPr bwMode="gray">
            <a:xfrm>
              <a:off x="4108939" y="3660191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F9E700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21" name="Freihandform: Form 720">
              <a:extLst>
                <a:ext uri="{FF2B5EF4-FFF2-40B4-BE49-F238E27FC236}">
                  <a16:creationId xmlns:a16="http://schemas.microsoft.com/office/drawing/2014/main" id="{404C1ABB-EE63-424F-B9CA-25C57A34D9AD}"/>
                </a:ext>
              </a:extLst>
            </p:cNvPr>
            <p:cNvSpPr/>
            <p:nvPr/>
          </p:nvSpPr>
          <p:spPr bwMode="gray">
            <a:xfrm>
              <a:off x="4108939" y="4070414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4935 h 140970"/>
                <a:gd name="connsiteX3" fmla="*/ 0 w 140970"/>
                <a:gd name="connsiteY3" fmla="*/ 16493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4935"/>
                  </a:lnTo>
                  <a:lnTo>
                    <a:pt x="0" y="164935"/>
                  </a:lnTo>
                  <a:close/>
                </a:path>
              </a:pathLst>
            </a:custGeom>
            <a:solidFill>
              <a:srgbClr val="DB2F36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22" name="Freihandform: Form 721">
              <a:extLst>
                <a:ext uri="{FF2B5EF4-FFF2-40B4-BE49-F238E27FC236}">
                  <a16:creationId xmlns:a16="http://schemas.microsoft.com/office/drawing/2014/main" id="{D75EBABF-301E-4595-8682-AF851FF8CAC3}"/>
                </a:ext>
              </a:extLst>
            </p:cNvPr>
            <p:cNvSpPr/>
            <p:nvPr/>
          </p:nvSpPr>
          <p:spPr bwMode="gray">
            <a:xfrm>
              <a:off x="4108939" y="2429523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4935 h 140970"/>
                <a:gd name="connsiteX3" fmla="*/ 0 w 140970"/>
                <a:gd name="connsiteY3" fmla="*/ 16493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4935"/>
                  </a:lnTo>
                  <a:lnTo>
                    <a:pt x="0" y="164935"/>
                  </a:lnTo>
                  <a:close/>
                </a:path>
              </a:pathLst>
            </a:custGeom>
            <a:solidFill>
              <a:srgbClr val="F9E700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23" name="Freihandform: Form 722">
              <a:extLst>
                <a:ext uri="{FF2B5EF4-FFF2-40B4-BE49-F238E27FC236}">
                  <a16:creationId xmlns:a16="http://schemas.microsoft.com/office/drawing/2014/main" id="{62A7B1C8-DD1A-4DAC-8F61-B57FFD494D11}"/>
                </a:ext>
              </a:extLst>
            </p:cNvPr>
            <p:cNvSpPr/>
            <p:nvPr/>
          </p:nvSpPr>
          <p:spPr bwMode="gray">
            <a:xfrm>
              <a:off x="4108939" y="3249968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4935 h 140970"/>
                <a:gd name="connsiteX3" fmla="*/ 0 w 140970"/>
                <a:gd name="connsiteY3" fmla="*/ 16493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4935"/>
                  </a:lnTo>
                  <a:lnTo>
                    <a:pt x="0" y="164935"/>
                  </a:lnTo>
                  <a:close/>
                </a:path>
              </a:pathLst>
            </a:custGeom>
            <a:solidFill>
              <a:srgbClr val="009AB1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24" name="Freihandform: Form 723">
              <a:extLst>
                <a:ext uri="{FF2B5EF4-FFF2-40B4-BE49-F238E27FC236}">
                  <a16:creationId xmlns:a16="http://schemas.microsoft.com/office/drawing/2014/main" id="{F675918E-38DA-43A9-A2B5-62D07086F66A}"/>
                </a:ext>
              </a:extLst>
            </p:cNvPr>
            <p:cNvSpPr/>
            <p:nvPr/>
          </p:nvSpPr>
          <p:spPr bwMode="gray">
            <a:xfrm>
              <a:off x="4519161" y="2839745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DB2F36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25" name="Freihandform: Form 724">
              <a:extLst>
                <a:ext uri="{FF2B5EF4-FFF2-40B4-BE49-F238E27FC236}">
                  <a16:creationId xmlns:a16="http://schemas.microsoft.com/office/drawing/2014/main" id="{99BC442F-1F3D-47CF-B07F-814D442704AC}"/>
                </a:ext>
              </a:extLst>
            </p:cNvPr>
            <p:cNvSpPr/>
            <p:nvPr/>
          </p:nvSpPr>
          <p:spPr bwMode="gray">
            <a:xfrm>
              <a:off x="4519161" y="3660191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DB2F36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26" name="Freihandform: Form 725">
              <a:extLst>
                <a:ext uri="{FF2B5EF4-FFF2-40B4-BE49-F238E27FC236}">
                  <a16:creationId xmlns:a16="http://schemas.microsoft.com/office/drawing/2014/main" id="{19B420B9-ACDE-4D20-8581-38C7B19B237E}"/>
                </a:ext>
              </a:extLst>
            </p:cNvPr>
            <p:cNvSpPr/>
            <p:nvPr/>
          </p:nvSpPr>
          <p:spPr bwMode="gray">
            <a:xfrm>
              <a:off x="4519161" y="3865537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DB2F36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27" name="Freihandform: Form 726">
              <a:extLst>
                <a:ext uri="{FF2B5EF4-FFF2-40B4-BE49-F238E27FC236}">
                  <a16:creationId xmlns:a16="http://schemas.microsoft.com/office/drawing/2014/main" id="{D446709B-D77F-4B5B-84FE-A9B5F7034DD0}"/>
                </a:ext>
              </a:extLst>
            </p:cNvPr>
            <p:cNvSpPr/>
            <p:nvPr/>
          </p:nvSpPr>
          <p:spPr bwMode="gray">
            <a:xfrm>
              <a:off x="4519161" y="4070414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4935 h 140970"/>
                <a:gd name="connsiteX3" fmla="*/ 0 w 140970"/>
                <a:gd name="connsiteY3" fmla="*/ 16493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4935"/>
                  </a:lnTo>
                  <a:lnTo>
                    <a:pt x="0" y="164935"/>
                  </a:lnTo>
                  <a:close/>
                </a:path>
              </a:pathLst>
            </a:custGeom>
            <a:solidFill>
              <a:srgbClr val="D8D800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28" name="Freihandform: Form 727">
              <a:extLst>
                <a:ext uri="{FF2B5EF4-FFF2-40B4-BE49-F238E27FC236}">
                  <a16:creationId xmlns:a16="http://schemas.microsoft.com/office/drawing/2014/main" id="{D09CFE1F-3316-48E0-BA11-380382F7A4D3}"/>
                </a:ext>
              </a:extLst>
            </p:cNvPr>
            <p:cNvSpPr/>
            <p:nvPr/>
          </p:nvSpPr>
          <p:spPr bwMode="gray">
            <a:xfrm>
              <a:off x="4519161" y="4480636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4935 h 140970"/>
                <a:gd name="connsiteX3" fmla="*/ 0 w 140970"/>
                <a:gd name="connsiteY3" fmla="*/ 16493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4935"/>
                  </a:lnTo>
                  <a:lnTo>
                    <a:pt x="0" y="164935"/>
                  </a:lnTo>
                  <a:close/>
                </a:path>
              </a:pathLst>
            </a:custGeom>
            <a:solidFill>
              <a:srgbClr val="004E9C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29" name="Freihandform: Form 728">
              <a:extLst>
                <a:ext uri="{FF2B5EF4-FFF2-40B4-BE49-F238E27FC236}">
                  <a16:creationId xmlns:a16="http://schemas.microsoft.com/office/drawing/2014/main" id="{A8FBFE84-BA92-4645-9667-073CCE01DB9A}"/>
                </a:ext>
              </a:extLst>
            </p:cNvPr>
            <p:cNvSpPr/>
            <p:nvPr/>
          </p:nvSpPr>
          <p:spPr bwMode="gray">
            <a:xfrm>
              <a:off x="4519161" y="3249968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4935 h 140970"/>
                <a:gd name="connsiteX3" fmla="*/ 0 w 140970"/>
                <a:gd name="connsiteY3" fmla="*/ 16493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4935"/>
                  </a:lnTo>
                  <a:lnTo>
                    <a:pt x="0" y="164935"/>
                  </a:lnTo>
                  <a:close/>
                </a:path>
              </a:pathLst>
            </a:custGeom>
            <a:solidFill>
              <a:srgbClr val="DB2F36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30" name="Freihandform: Form 729">
              <a:extLst>
                <a:ext uri="{FF2B5EF4-FFF2-40B4-BE49-F238E27FC236}">
                  <a16:creationId xmlns:a16="http://schemas.microsoft.com/office/drawing/2014/main" id="{AE3F61CD-B435-4980-9365-77D93C493A3B}"/>
                </a:ext>
              </a:extLst>
            </p:cNvPr>
            <p:cNvSpPr/>
            <p:nvPr/>
          </p:nvSpPr>
          <p:spPr bwMode="gray">
            <a:xfrm>
              <a:off x="3904062" y="2839745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00946C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31" name="Freihandform: Form 730">
              <a:extLst>
                <a:ext uri="{FF2B5EF4-FFF2-40B4-BE49-F238E27FC236}">
                  <a16:creationId xmlns:a16="http://schemas.microsoft.com/office/drawing/2014/main" id="{4186B0BF-54C2-4224-9BB3-7B530D476C61}"/>
                </a:ext>
              </a:extLst>
            </p:cNvPr>
            <p:cNvSpPr/>
            <p:nvPr/>
          </p:nvSpPr>
          <p:spPr bwMode="gray">
            <a:xfrm>
              <a:off x="3904062" y="3044622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004E9C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32" name="Freihandform: Form 731">
              <a:extLst>
                <a:ext uri="{FF2B5EF4-FFF2-40B4-BE49-F238E27FC236}">
                  <a16:creationId xmlns:a16="http://schemas.microsoft.com/office/drawing/2014/main" id="{7E3FBA56-4333-4BDB-B496-EA326F43A8B3}"/>
                </a:ext>
              </a:extLst>
            </p:cNvPr>
            <p:cNvSpPr/>
            <p:nvPr/>
          </p:nvSpPr>
          <p:spPr bwMode="gray">
            <a:xfrm>
              <a:off x="3904062" y="3454845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00946C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33" name="Freihandform: Form 732">
              <a:extLst>
                <a:ext uri="{FF2B5EF4-FFF2-40B4-BE49-F238E27FC236}">
                  <a16:creationId xmlns:a16="http://schemas.microsoft.com/office/drawing/2014/main" id="{08D71723-C634-44D4-A7B1-6E0B41E7514E}"/>
                </a:ext>
              </a:extLst>
            </p:cNvPr>
            <p:cNvSpPr/>
            <p:nvPr/>
          </p:nvSpPr>
          <p:spPr bwMode="gray">
            <a:xfrm>
              <a:off x="3904062" y="3660191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00946C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34" name="Freihandform: Form 733">
              <a:extLst>
                <a:ext uri="{FF2B5EF4-FFF2-40B4-BE49-F238E27FC236}">
                  <a16:creationId xmlns:a16="http://schemas.microsoft.com/office/drawing/2014/main" id="{C3CE8DE2-3DA5-44D6-8970-B064CAE98232}"/>
                </a:ext>
              </a:extLst>
            </p:cNvPr>
            <p:cNvSpPr/>
            <p:nvPr/>
          </p:nvSpPr>
          <p:spPr bwMode="gray">
            <a:xfrm>
              <a:off x="3904062" y="4070414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4935 h 140970"/>
                <a:gd name="connsiteX3" fmla="*/ 0 w 140970"/>
                <a:gd name="connsiteY3" fmla="*/ 16493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4935"/>
                  </a:lnTo>
                  <a:lnTo>
                    <a:pt x="0" y="164935"/>
                  </a:lnTo>
                  <a:close/>
                </a:path>
              </a:pathLst>
            </a:custGeom>
            <a:solidFill>
              <a:srgbClr val="DB2F36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35" name="Freihandform: Form 734">
              <a:extLst>
                <a:ext uri="{FF2B5EF4-FFF2-40B4-BE49-F238E27FC236}">
                  <a16:creationId xmlns:a16="http://schemas.microsoft.com/office/drawing/2014/main" id="{D3808B04-9859-4DA7-86FC-8D2188D1F8A4}"/>
                </a:ext>
              </a:extLst>
            </p:cNvPr>
            <p:cNvSpPr/>
            <p:nvPr/>
          </p:nvSpPr>
          <p:spPr bwMode="gray">
            <a:xfrm>
              <a:off x="3904062" y="2224176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00946C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36" name="Freihandform: Form 735">
              <a:extLst>
                <a:ext uri="{FF2B5EF4-FFF2-40B4-BE49-F238E27FC236}">
                  <a16:creationId xmlns:a16="http://schemas.microsoft.com/office/drawing/2014/main" id="{9F02B641-1194-4258-A1ED-EECDCA0C18D4}"/>
                </a:ext>
              </a:extLst>
            </p:cNvPr>
            <p:cNvSpPr/>
            <p:nvPr/>
          </p:nvSpPr>
          <p:spPr bwMode="gray">
            <a:xfrm>
              <a:off x="3904062" y="2634399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00946C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37" name="Freihandform: Form 736">
              <a:extLst>
                <a:ext uri="{FF2B5EF4-FFF2-40B4-BE49-F238E27FC236}">
                  <a16:creationId xmlns:a16="http://schemas.microsoft.com/office/drawing/2014/main" id="{849C9B05-C76F-44E2-9F9B-151DB8003423}"/>
                </a:ext>
              </a:extLst>
            </p:cNvPr>
            <p:cNvSpPr/>
            <p:nvPr/>
          </p:nvSpPr>
          <p:spPr bwMode="gray">
            <a:xfrm>
              <a:off x="3904062" y="3249968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4935 h 140970"/>
                <a:gd name="connsiteX3" fmla="*/ 0 w 140970"/>
                <a:gd name="connsiteY3" fmla="*/ 16493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4935"/>
                  </a:lnTo>
                  <a:lnTo>
                    <a:pt x="0" y="164935"/>
                  </a:lnTo>
                  <a:close/>
                </a:path>
              </a:pathLst>
            </a:custGeom>
            <a:solidFill>
              <a:srgbClr val="DB2F36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38" name="Freihandform: Form 737">
              <a:extLst>
                <a:ext uri="{FF2B5EF4-FFF2-40B4-BE49-F238E27FC236}">
                  <a16:creationId xmlns:a16="http://schemas.microsoft.com/office/drawing/2014/main" id="{F9B22F0C-EA18-4F6A-9025-94B6DA9F8711}"/>
                </a:ext>
              </a:extLst>
            </p:cNvPr>
            <p:cNvSpPr/>
            <p:nvPr/>
          </p:nvSpPr>
          <p:spPr bwMode="gray">
            <a:xfrm>
              <a:off x="3698716" y="2839745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DB2F36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39" name="Freihandform: Form 738">
              <a:extLst>
                <a:ext uri="{FF2B5EF4-FFF2-40B4-BE49-F238E27FC236}">
                  <a16:creationId xmlns:a16="http://schemas.microsoft.com/office/drawing/2014/main" id="{5C2FF7ED-1CDF-4CC4-821A-1A43D5575754}"/>
                </a:ext>
              </a:extLst>
            </p:cNvPr>
            <p:cNvSpPr/>
            <p:nvPr/>
          </p:nvSpPr>
          <p:spPr bwMode="gray">
            <a:xfrm>
              <a:off x="3698716" y="3660191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DB2F36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40" name="Freihandform: Form 739">
              <a:extLst>
                <a:ext uri="{FF2B5EF4-FFF2-40B4-BE49-F238E27FC236}">
                  <a16:creationId xmlns:a16="http://schemas.microsoft.com/office/drawing/2014/main" id="{26E50F42-41E8-4842-94E5-B62478E98C57}"/>
                </a:ext>
              </a:extLst>
            </p:cNvPr>
            <p:cNvSpPr/>
            <p:nvPr/>
          </p:nvSpPr>
          <p:spPr bwMode="gray">
            <a:xfrm>
              <a:off x="3698716" y="3865537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D8D800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41" name="Freihandform: Form 740">
              <a:extLst>
                <a:ext uri="{FF2B5EF4-FFF2-40B4-BE49-F238E27FC236}">
                  <a16:creationId xmlns:a16="http://schemas.microsoft.com/office/drawing/2014/main" id="{2985A557-BF85-49EC-92CD-E7DB9FE8D3E4}"/>
                </a:ext>
              </a:extLst>
            </p:cNvPr>
            <p:cNvSpPr/>
            <p:nvPr/>
          </p:nvSpPr>
          <p:spPr bwMode="gray">
            <a:xfrm>
              <a:off x="3698716" y="4070414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4935 h 140970"/>
                <a:gd name="connsiteX3" fmla="*/ 0 w 140970"/>
                <a:gd name="connsiteY3" fmla="*/ 16493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4935"/>
                  </a:lnTo>
                  <a:lnTo>
                    <a:pt x="0" y="164935"/>
                  </a:lnTo>
                  <a:close/>
                </a:path>
              </a:pathLst>
            </a:custGeom>
            <a:solidFill>
              <a:srgbClr val="DB2F36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42" name="Freihandform: Form 741">
              <a:extLst>
                <a:ext uri="{FF2B5EF4-FFF2-40B4-BE49-F238E27FC236}">
                  <a16:creationId xmlns:a16="http://schemas.microsoft.com/office/drawing/2014/main" id="{B33AF917-841E-4178-AC67-15E2DC794289}"/>
                </a:ext>
              </a:extLst>
            </p:cNvPr>
            <p:cNvSpPr/>
            <p:nvPr/>
          </p:nvSpPr>
          <p:spPr bwMode="gray">
            <a:xfrm>
              <a:off x="3698716" y="3249968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4935 h 140970"/>
                <a:gd name="connsiteX3" fmla="*/ 0 w 140970"/>
                <a:gd name="connsiteY3" fmla="*/ 16493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4935"/>
                  </a:lnTo>
                  <a:lnTo>
                    <a:pt x="0" y="164935"/>
                  </a:lnTo>
                  <a:close/>
                </a:path>
              </a:pathLst>
            </a:custGeom>
            <a:solidFill>
              <a:srgbClr val="DB2F36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43" name="Freihandform: Form 742">
              <a:extLst>
                <a:ext uri="{FF2B5EF4-FFF2-40B4-BE49-F238E27FC236}">
                  <a16:creationId xmlns:a16="http://schemas.microsoft.com/office/drawing/2014/main" id="{6B6F3939-3318-4C34-9CA4-F9B5ABE04EC4}"/>
                </a:ext>
              </a:extLst>
            </p:cNvPr>
            <p:cNvSpPr/>
            <p:nvPr/>
          </p:nvSpPr>
          <p:spPr bwMode="gray">
            <a:xfrm>
              <a:off x="4314285" y="2839745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009AB1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44" name="Freihandform: Form 743">
              <a:extLst>
                <a:ext uri="{FF2B5EF4-FFF2-40B4-BE49-F238E27FC236}">
                  <a16:creationId xmlns:a16="http://schemas.microsoft.com/office/drawing/2014/main" id="{25F191B2-9724-4A2D-981F-B1BEBBC6F522}"/>
                </a:ext>
              </a:extLst>
            </p:cNvPr>
            <p:cNvSpPr/>
            <p:nvPr/>
          </p:nvSpPr>
          <p:spPr bwMode="gray">
            <a:xfrm>
              <a:off x="4314285" y="3044622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004E9C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45" name="Freihandform: Form 744">
              <a:extLst>
                <a:ext uri="{FF2B5EF4-FFF2-40B4-BE49-F238E27FC236}">
                  <a16:creationId xmlns:a16="http://schemas.microsoft.com/office/drawing/2014/main" id="{F3CC15B5-C1D2-4880-A47B-13FE21086409}"/>
                </a:ext>
              </a:extLst>
            </p:cNvPr>
            <p:cNvSpPr/>
            <p:nvPr/>
          </p:nvSpPr>
          <p:spPr bwMode="gray">
            <a:xfrm>
              <a:off x="4314285" y="3660191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DB2F36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46" name="Freihandform: Form 745">
              <a:extLst>
                <a:ext uri="{FF2B5EF4-FFF2-40B4-BE49-F238E27FC236}">
                  <a16:creationId xmlns:a16="http://schemas.microsoft.com/office/drawing/2014/main" id="{75B4BBC0-0758-4D54-8149-CFF5F7DE1AD8}"/>
                </a:ext>
              </a:extLst>
            </p:cNvPr>
            <p:cNvSpPr/>
            <p:nvPr/>
          </p:nvSpPr>
          <p:spPr bwMode="gray">
            <a:xfrm>
              <a:off x="4314285" y="4070414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4935 h 140970"/>
                <a:gd name="connsiteX3" fmla="*/ 0 w 140970"/>
                <a:gd name="connsiteY3" fmla="*/ 16493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4935"/>
                  </a:lnTo>
                  <a:lnTo>
                    <a:pt x="0" y="164935"/>
                  </a:lnTo>
                  <a:close/>
                </a:path>
              </a:pathLst>
            </a:custGeom>
            <a:solidFill>
              <a:srgbClr val="004E9C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47" name="Freihandform: Form 746">
              <a:extLst>
                <a:ext uri="{FF2B5EF4-FFF2-40B4-BE49-F238E27FC236}">
                  <a16:creationId xmlns:a16="http://schemas.microsoft.com/office/drawing/2014/main" id="{BE3F02F9-73BD-435E-BB8E-C8AF7B3B89C8}"/>
                </a:ext>
              </a:extLst>
            </p:cNvPr>
            <p:cNvSpPr/>
            <p:nvPr/>
          </p:nvSpPr>
          <p:spPr bwMode="gray">
            <a:xfrm>
              <a:off x="4314285" y="2019300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DB2F36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48" name="Freihandform: Form 747">
              <a:extLst>
                <a:ext uri="{FF2B5EF4-FFF2-40B4-BE49-F238E27FC236}">
                  <a16:creationId xmlns:a16="http://schemas.microsoft.com/office/drawing/2014/main" id="{D7E99475-0F84-4FC1-84C7-3D3102E0750B}"/>
                </a:ext>
              </a:extLst>
            </p:cNvPr>
            <p:cNvSpPr/>
            <p:nvPr/>
          </p:nvSpPr>
          <p:spPr bwMode="gray">
            <a:xfrm>
              <a:off x="4314285" y="3249968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4935 h 140970"/>
                <a:gd name="connsiteX3" fmla="*/ 0 w 140970"/>
                <a:gd name="connsiteY3" fmla="*/ 16493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4935"/>
                  </a:lnTo>
                  <a:lnTo>
                    <a:pt x="0" y="164935"/>
                  </a:lnTo>
                  <a:close/>
                </a:path>
              </a:pathLst>
            </a:custGeom>
            <a:solidFill>
              <a:srgbClr val="009AB1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49" name="Freihandform: Form 748">
              <a:extLst>
                <a:ext uri="{FF2B5EF4-FFF2-40B4-BE49-F238E27FC236}">
                  <a16:creationId xmlns:a16="http://schemas.microsoft.com/office/drawing/2014/main" id="{242A92F0-98E4-45E1-BF27-EA2E750FBDDB}"/>
                </a:ext>
              </a:extLst>
            </p:cNvPr>
            <p:cNvSpPr/>
            <p:nvPr/>
          </p:nvSpPr>
          <p:spPr bwMode="gray">
            <a:xfrm>
              <a:off x="4724508" y="2839745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DB2F36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50" name="Freihandform: Form 749">
              <a:extLst>
                <a:ext uri="{FF2B5EF4-FFF2-40B4-BE49-F238E27FC236}">
                  <a16:creationId xmlns:a16="http://schemas.microsoft.com/office/drawing/2014/main" id="{E52E0253-B196-40C5-9073-61DE8FC88841}"/>
                </a:ext>
              </a:extLst>
            </p:cNvPr>
            <p:cNvSpPr/>
            <p:nvPr/>
          </p:nvSpPr>
          <p:spPr bwMode="gray">
            <a:xfrm>
              <a:off x="4724508" y="3044622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009AB1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51" name="Freihandform: Form 750">
              <a:extLst>
                <a:ext uri="{FF2B5EF4-FFF2-40B4-BE49-F238E27FC236}">
                  <a16:creationId xmlns:a16="http://schemas.microsoft.com/office/drawing/2014/main" id="{140BF807-3EBB-4014-BEDC-242AEDC421D7}"/>
                </a:ext>
              </a:extLst>
            </p:cNvPr>
            <p:cNvSpPr/>
            <p:nvPr/>
          </p:nvSpPr>
          <p:spPr bwMode="gray">
            <a:xfrm>
              <a:off x="4724508" y="3454845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DB2F36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52" name="Freihandform: Form 751">
              <a:extLst>
                <a:ext uri="{FF2B5EF4-FFF2-40B4-BE49-F238E27FC236}">
                  <a16:creationId xmlns:a16="http://schemas.microsoft.com/office/drawing/2014/main" id="{EDFFC3CC-6E84-463E-B429-B1D0765B3903}"/>
                </a:ext>
              </a:extLst>
            </p:cNvPr>
            <p:cNvSpPr/>
            <p:nvPr/>
          </p:nvSpPr>
          <p:spPr bwMode="gray">
            <a:xfrm>
              <a:off x="4724508" y="3660191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DB2F36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53" name="Freihandform: Form 752">
              <a:extLst>
                <a:ext uri="{FF2B5EF4-FFF2-40B4-BE49-F238E27FC236}">
                  <a16:creationId xmlns:a16="http://schemas.microsoft.com/office/drawing/2014/main" id="{1378317C-BDDF-488B-A257-26CA9942D18B}"/>
                </a:ext>
              </a:extLst>
            </p:cNvPr>
            <p:cNvSpPr/>
            <p:nvPr/>
          </p:nvSpPr>
          <p:spPr bwMode="gray">
            <a:xfrm>
              <a:off x="4724508" y="4070414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4935 h 140970"/>
                <a:gd name="connsiteX3" fmla="*/ 0 w 140970"/>
                <a:gd name="connsiteY3" fmla="*/ 16493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4935"/>
                  </a:lnTo>
                  <a:lnTo>
                    <a:pt x="0" y="164935"/>
                  </a:lnTo>
                  <a:close/>
                </a:path>
              </a:pathLst>
            </a:custGeom>
            <a:solidFill>
              <a:srgbClr val="009AB1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54" name="Freihandform: Form 753">
              <a:extLst>
                <a:ext uri="{FF2B5EF4-FFF2-40B4-BE49-F238E27FC236}">
                  <a16:creationId xmlns:a16="http://schemas.microsoft.com/office/drawing/2014/main" id="{03517166-B53C-4952-8FD6-E8CE2A628F79}"/>
                </a:ext>
              </a:extLst>
            </p:cNvPr>
            <p:cNvSpPr/>
            <p:nvPr/>
          </p:nvSpPr>
          <p:spPr bwMode="gray">
            <a:xfrm>
              <a:off x="4724508" y="3249968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4935 h 140970"/>
                <a:gd name="connsiteX3" fmla="*/ 0 w 140970"/>
                <a:gd name="connsiteY3" fmla="*/ 16493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4935"/>
                  </a:lnTo>
                  <a:lnTo>
                    <a:pt x="0" y="164935"/>
                  </a:lnTo>
                  <a:close/>
                </a:path>
              </a:pathLst>
            </a:custGeom>
            <a:solidFill>
              <a:srgbClr val="DB2F36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55" name="Freihandform: Form 754">
              <a:extLst>
                <a:ext uri="{FF2B5EF4-FFF2-40B4-BE49-F238E27FC236}">
                  <a16:creationId xmlns:a16="http://schemas.microsoft.com/office/drawing/2014/main" id="{3CB9D1B8-BE6D-482C-A318-C2A04672DFBB}"/>
                </a:ext>
              </a:extLst>
            </p:cNvPr>
            <p:cNvSpPr/>
            <p:nvPr/>
          </p:nvSpPr>
          <p:spPr bwMode="gray">
            <a:xfrm>
              <a:off x="4929384" y="2839745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004E9C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56" name="Freihandform: Form 755">
              <a:extLst>
                <a:ext uri="{FF2B5EF4-FFF2-40B4-BE49-F238E27FC236}">
                  <a16:creationId xmlns:a16="http://schemas.microsoft.com/office/drawing/2014/main" id="{5C296F38-0218-4CA1-B177-D018A64381C5}"/>
                </a:ext>
              </a:extLst>
            </p:cNvPr>
            <p:cNvSpPr/>
            <p:nvPr/>
          </p:nvSpPr>
          <p:spPr bwMode="gray">
            <a:xfrm>
              <a:off x="4929384" y="3660191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DB2F36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57" name="Freihandform: Form 756">
              <a:extLst>
                <a:ext uri="{FF2B5EF4-FFF2-40B4-BE49-F238E27FC236}">
                  <a16:creationId xmlns:a16="http://schemas.microsoft.com/office/drawing/2014/main" id="{D8973571-5564-44BB-9329-B81EAC98486E}"/>
                </a:ext>
              </a:extLst>
            </p:cNvPr>
            <p:cNvSpPr/>
            <p:nvPr/>
          </p:nvSpPr>
          <p:spPr bwMode="gray">
            <a:xfrm>
              <a:off x="4929384" y="4070414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4935 h 140970"/>
                <a:gd name="connsiteX3" fmla="*/ 0 w 140970"/>
                <a:gd name="connsiteY3" fmla="*/ 16493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4935"/>
                  </a:lnTo>
                  <a:lnTo>
                    <a:pt x="0" y="164935"/>
                  </a:lnTo>
                  <a:close/>
                </a:path>
              </a:pathLst>
            </a:custGeom>
            <a:solidFill>
              <a:srgbClr val="DB2F36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58" name="Freihandform: Form 757">
              <a:extLst>
                <a:ext uri="{FF2B5EF4-FFF2-40B4-BE49-F238E27FC236}">
                  <a16:creationId xmlns:a16="http://schemas.microsoft.com/office/drawing/2014/main" id="{CA861218-BAE6-4EB7-9407-AC2617EAF004}"/>
                </a:ext>
              </a:extLst>
            </p:cNvPr>
            <p:cNvSpPr/>
            <p:nvPr/>
          </p:nvSpPr>
          <p:spPr bwMode="gray">
            <a:xfrm>
              <a:off x="4929384" y="2634399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F9E700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59" name="Freihandform: Form 758">
              <a:extLst>
                <a:ext uri="{FF2B5EF4-FFF2-40B4-BE49-F238E27FC236}">
                  <a16:creationId xmlns:a16="http://schemas.microsoft.com/office/drawing/2014/main" id="{D1D0934C-CCF9-4E94-B8CB-DBF92DCA0AE5}"/>
                </a:ext>
              </a:extLst>
            </p:cNvPr>
            <p:cNvSpPr/>
            <p:nvPr/>
          </p:nvSpPr>
          <p:spPr bwMode="gray">
            <a:xfrm>
              <a:off x="4929384" y="4275290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4935 h 140970"/>
                <a:gd name="connsiteX3" fmla="*/ 0 w 140970"/>
                <a:gd name="connsiteY3" fmla="*/ 16493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4935"/>
                  </a:lnTo>
                  <a:lnTo>
                    <a:pt x="0" y="164935"/>
                  </a:lnTo>
                  <a:close/>
                </a:path>
              </a:pathLst>
            </a:custGeom>
            <a:solidFill>
              <a:srgbClr val="009AB1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60" name="Freihandform: Form 759">
              <a:extLst>
                <a:ext uri="{FF2B5EF4-FFF2-40B4-BE49-F238E27FC236}">
                  <a16:creationId xmlns:a16="http://schemas.microsoft.com/office/drawing/2014/main" id="{AE99F1CD-7441-4729-8D7B-9941CB421A34}"/>
                </a:ext>
              </a:extLst>
            </p:cNvPr>
            <p:cNvSpPr/>
            <p:nvPr/>
          </p:nvSpPr>
          <p:spPr bwMode="gray">
            <a:xfrm>
              <a:off x="4929384" y="4685513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4935 h 140970"/>
                <a:gd name="connsiteX3" fmla="*/ 0 w 140970"/>
                <a:gd name="connsiteY3" fmla="*/ 16493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4935"/>
                  </a:lnTo>
                  <a:lnTo>
                    <a:pt x="0" y="164935"/>
                  </a:lnTo>
                  <a:close/>
                </a:path>
              </a:pathLst>
            </a:custGeom>
            <a:solidFill>
              <a:srgbClr val="00946C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61" name="Freihandform: Form 760">
              <a:extLst>
                <a:ext uri="{FF2B5EF4-FFF2-40B4-BE49-F238E27FC236}">
                  <a16:creationId xmlns:a16="http://schemas.microsoft.com/office/drawing/2014/main" id="{C5738954-9E6A-455E-B545-67E140830F37}"/>
                </a:ext>
              </a:extLst>
            </p:cNvPr>
            <p:cNvSpPr/>
            <p:nvPr/>
          </p:nvSpPr>
          <p:spPr bwMode="gray">
            <a:xfrm>
              <a:off x="4929384" y="3249968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4935 h 140970"/>
                <a:gd name="connsiteX3" fmla="*/ 0 w 140970"/>
                <a:gd name="connsiteY3" fmla="*/ 16493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4935"/>
                  </a:lnTo>
                  <a:lnTo>
                    <a:pt x="0" y="164935"/>
                  </a:lnTo>
                  <a:close/>
                </a:path>
              </a:pathLst>
            </a:custGeom>
            <a:solidFill>
              <a:srgbClr val="004E9C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</p:grpSp>
      <p:pic>
        <p:nvPicPr>
          <p:cNvPr id="58" name="Logo">
            <a:extLst>
              <a:ext uri="{FF2B5EF4-FFF2-40B4-BE49-F238E27FC236}">
                <a16:creationId xmlns:a16="http://schemas.microsoft.com/office/drawing/2014/main" id="{7E4AF8E9-90E1-4A9D-8CAF-D53CA98A1F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gray">
          <a:xfrm>
            <a:off x="11488080" y="276225"/>
            <a:ext cx="426108" cy="751955"/>
          </a:xfrm>
          <a:prstGeom prst="rect">
            <a:avLst/>
          </a:prstGeom>
        </p:spPr>
      </p:pic>
      <p:pic>
        <p:nvPicPr>
          <p:cNvPr id="59" name="Grafik 58">
            <a:hlinkClick r:id="rId4"/>
            <a:extLst>
              <a:ext uri="{FF2B5EF4-FFF2-40B4-BE49-F238E27FC236}">
                <a16:creationId xmlns:a16="http://schemas.microsoft.com/office/drawing/2014/main" id="{96375ADB-1EFF-4122-933A-A30FBDF52E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77647" y="6402510"/>
            <a:ext cx="838200" cy="29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964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HG">
            <a:extLst>
              <a:ext uri="{FF2B5EF4-FFF2-40B4-BE49-F238E27FC236}">
                <a16:creationId xmlns:a16="http://schemas.microsoft.com/office/drawing/2014/main" id="{28DD0817-447E-4999-930A-8A0F528B9DBF}"/>
              </a:ext>
            </a:extLst>
          </p:cNvPr>
          <p:cNvSpPr/>
          <p:nvPr/>
        </p:nvSpPr>
        <p:spPr bwMode="gray">
          <a:xfrm>
            <a:off x="0" y="0"/>
            <a:ext cx="12190413" cy="6858000"/>
          </a:xfrm>
          <a:prstGeom prst="rect">
            <a:avLst/>
          </a:prstGeom>
          <a:gradFill>
            <a:gsLst>
              <a:gs pos="35000">
                <a:schemeClr val="accent4">
                  <a:lumMod val="50000"/>
                </a:schemeClr>
              </a:gs>
              <a:gs pos="94000">
                <a:srgbClr val="2B3A41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dirty="0"/>
          </a:p>
        </p:txBody>
      </p:sp>
      <p:sp>
        <p:nvSpPr>
          <p:cNvPr id="30" name="Titel">
            <a:extLst>
              <a:ext uri="{FF2B5EF4-FFF2-40B4-BE49-F238E27FC236}">
                <a16:creationId xmlns:a16="http://schemas.microsoft.com/office/drawing/2014/main" id="{F31A51C4-D29F-419E-B606-5F448848FE08}"/>
              </a:ext>
            </a:extLst>
          </p:cNvPr>
          <p:cNvSpPr txBox="1">
            <a:spLocks/>
          </p:cNvSpPr>
          <p:nvPr/>
        </p:nvSpPr>
        <p:spPr bwMode="gray">
          <a:xfrm>
            <a:off x="540000" y="3895848"/>
            <a:ext cx="8070600" cy="210871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cap="all" baseline="0">
                <a:solidFill>
                  <a:srgbClr val="052823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de-DE" sz="5400" b="0" dirty="0">
                <a:solidFill>
                  <a:schemeClr val="bg1"/>
                </a:solidFill>
                <a:latin typeface="+mn-lt"/>
              </a:rPr>
              <a:t>Urheber- und Leistungsschutzrechte </a:t>
            </a:r>
            <a:br>
              <a:rPr lang="de-DE" sz="5400" b="0" dirty="0">
                <a:solidFill>
                  <a:schemeClr val="bg1"/>
                </a:solidFill>
                <a:latin typeface="+mn-lt"/>
              </a:rPr>
            </a:br>
            <a:r>
              <a:rPr lang="de-DE" sz="5400" b="0" dirty="0">
                <a:solidFill>
                  <a:schemeClr val="bg1"/>
                </a:solidFill>
                <a:latin typeface="+mn-lt"/>
              </a:rPr>
              <a:t>an Forschungsdaten</a:t>
            </a:r>
            <a:endParaRPr lang="de-DE" sz="54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60" name="Logo">
            <a:extLst>
              <a:ext uri="{FF2B5EF4-FFF2-40B4-BE49-F238E27FC236}">
                <a16:creationId xmlns:a16="http://schemas.microsoft.com/office/drawing/2014/main" id="{E0298959-5205-4E91-BD69-7CB3DEC97A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gray">
          <a:xfrm>
            <a:off x="11488080" y="276225"/>
            <a:ext cx="426108" cy="75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66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HG">
            <a:extLst>
              <a:ext uri="{FF2B5EF4-FFF2-40B4-BE49-F238E27FC236}">
                <a16:creationId xmlns:a16="http://schemas.microsoft.com/office/drawing/2014/main" id="{55588104-E033-418E-BE69-9A605FC4D822}"/>
              </a:ext>
            </a:extLst>
          </p:cNvPr>
          <p:cNvSpPr/>
          <p:nvPr/>
        </p:nvSpPr>
        <p:spPr bwMode="gray">
          <a:xfrm>
            <a:off x="793" y="18854"/>
            <a:ext cx="12190413" cy="6858000"/>
          </a:xfrm>
          <a:prstGeom prst="rect">
            <a:avLst/>
          </a:prstGeom>
          <a:gradFill>
            <a:gsLst>
              <a:gs pos="0">
                <a:schemeClr val="bg1">
                  <a:lumMod val="95000"/>
                  <a:alpha val="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dirty="0"/>
          </a:p>
        </p:txBody>
      </p:sp>
      <p:sp>
        <p:nvSpPr>
          <p:cNvPr id="10" name="Titel">
            <a:extLst>
              <a:ext uri="{FF2B5EF4-FFF2-40B4-BE49-F238E27FC236}">
                <a16:creationId xmlns:a16="http://schemas.microsoft.com/office/drawing/2014/main" id="{1F0E6EFB-6D9C-4DBE-AA02-F86B042364DC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br>
              <a:rPr lang="de-DE" sz="2800" dirty="0">
                <a:latin typeface="+mn-lt"/>
              </a:rPr>
            </a:br>
            <a:br>
              <a:rPr lang="de-DE" sz="2800" dirty="0">
                <a:latin typeface="+mn-lt"/>
              </a:rPr>
            </a:br>
            <a:r>
              <a:rPr lang="de-DE" sz="2800" dirty="0">
                <a:latin typeface="+mn-lt"/>
              </a:rPr>
              <a:t>Urheber- und </a:t>
            </a:r>
            <a:br>
              <a:rPr lang="de-DE" sz="2800" dirty="0">
                <a:latin typeface="+mn-lt"/>
              </a:rPr>
            </a:br>
            <a:r>
              <a:rPr lang="de-DE" sz="2800" dirty="0">
                <a:latin typeface="+mn-lt"/>
              </a:rPr>
              <a:t>Leistungsschutzrechte </a:t>
            </a:r>
            <a:br>
              <a:rPr lang="de-DE" sz="2800" dirty="0">
                <a:latin typeface="+mn-lt"/>
              </a:rPr>
            </a:br>
            <a:r>
              <a:rPr lang="de-DE" sz="2800" dirty="0">
                <a:latin typeface="+mn-lt"/>
              </a:rPr>
              <a:t>an Forschungsdaten</a:t>
            </a:r>
          </a:p>
        </p:txBody>
      </p:sp>
      <p:sp>
        <p:nvSpPr>
          <p:cNvPr id="2" name="Inhalt 1">
            <a:extLst>
              <a:ext uri="{FF2B5EF4-FFF2-40B4-BE49-F238E27FC236}">
                <a16:creationId xmlns:a16="http://schemas.microsoft.com/office/drawing/2014/main" id="{D3CB11C6-E354-4084-965E-CFA0D613793E}"/>
              </a:ext>
            </a:extLst>
          </p:cNvPr>
          <p:cNvSpPr>
            <a:spLocks noGrp="1"/>
          </p:cNvSpPr>
          <p:nvPr>
            <p:ph sz="quarter" idx="4294967295"/>
          </p:nvPr>
        </p:nvSpPr>
        <p:spPr bwMode="gray">
          <a:xfrm>
            <a:off x="540793" y="2944561"/>
            <a:ext cx="3402000" cy="581698"/>
          </a:xfrm>
        </p:spPr>
        <p:txBody>
          <a:bodyPr wrap="square" lIns="144000" tIns="0" rIns="144000">
            <a:noAutofit/>
          </a:bodyPr>
          <a:lstStyle/>
          <a:p>
            <a:pPr marL="0" indent="0">
              <a:buNone/>
            </a:pPr>
            <a:r>
              <a:rPr lang="de-DE" sz="1400" dirty="0"/>
              <a:t>Das Urheberrecht schützt das </a:t>
            </a:r>
            <a:r>
              <a:rPr lang="de-DE" sz="1400" dirty="0">
                <a:latin typeface="+mj-lt"/>
              </a:rPr>
              <a:t>geistige Eigentum </a:t>
            </a:r>
            <a:r>
              <a:rPr lang="de-DE" sz="1400" dirty="0"/>
              <a:t>der Autorin/ des Autors,</a:t>
            </a:r>
            <a:br>
              <a:rPr lang="de-DE" sz="1400" dirty="0"/>
            </a:br>
            <a:r>
              <a:rPr lang="de-DE" sz="1400" dirty="0"/>
              <a:t>in unserem Fall der Wissenschaftlerin/ des Wissenschaftlers.  </a:t>
            </a:r>
            <a:endParaRPr lang="de-DE" dirty="0"/>
          </a:p>
        </p:txBody>
      </p:sp>
      <p:cxnSp>
        <p:nvCxnSpPr>
          <p:cNvPr id="62" name="Gerader Verbinder">
            <a:extLst>
              <a:ext uri="{FF2B5EF4-FFF2-40B4-BE49-F238E27FC236}">
                <a16:creationId xmlns:a16="http://schemas.microsoft.com/office/drawing/2014/main" id="{63578F2D-FDF6-48C1-A90D-D8A1C1FFD05E}"/>
              </a:ext>
            </a:extLst>
          </p:cNvPr>
          <p:cNvCxnSpPr>
            <a:cxnSpLocks/>
          </p:cNvCxnSpPr>
          <p:nvPr/>
        </p:nvCxnSpPr>
        <p:spPr bwMode="gray">
          <a:xfrm flipH="1" flipV="1">
            <a:off x="540000" y="2944563"/>
            <a:ext cx="1338" cy="744568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elber Rahmen">
            <a:extLst>
              <a:ext uri="{FF2B5EF4-FFF2-40B4-BE49-F238E27FC236}">
                <a16:creationId xmlns:a16="http://schemas.microsoft.com/office/drawing/2014/main" id="{55847840-AE98-42FC-B294-8E5CCC4A55EB}"/>
              </a:ext>
            </a:extLst>
          </p:cNvPr>
          <p:cNvSpPr>
            <a:spLocks noChangeAspect="1"/>
          </p:cNvSpPr>
          <p:nvPr/>
        </p:nvSpPr>
        <p:spPr bwMode="gray">
          <a:xfrm>
            <a:off x="8247600" y="1961841"/>
            <a:ext cx="3402000" cy="371248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dirty="0"/>
          </a:p>
        </p:txBody>
      </p:sp>
      <p:pic>
        <p:nvPicPr>
          <p:cNvPr id="13" name="Buch Grün">
            <a:extLst>
              <a:ext uri="{FF2B5EF4-FFF2-40B4-BE49-F238E27FC236}">
                <a16:creationId xmlns:a16="http://schemas.microsoft.com/office/drawing/2014/main" id="{DBB3BAD6-8A06-4EC3-9833-088CCDC76A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gray">
          <a:xfrm>
            <a:off x="9244029" y="2831682"/>
            <a:ext cx="1409143" cy="1972800"/>
          </a:xfrm>
          <a:prstGeom prst="rect">
            <a:avLst/>
          </a:prstGeom>
        </p:spPr>
      </p:pic>
      <p:pic>
        <p:nvPicPr>
          <p:cNvPr id="14" name="Mensch">
            <a:extLst>
              <a:ext uri="{FF2B5EF4-FFF2-40B4-BE49-F238E27FC236}">
                <a16:creationId xmlns:a16="http://schemas.microsoft.com/office/drawing/2014/main" id="{2E5D1FC3-3B8C-4F8A-BB0B-38B0FE2142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 bwMode="gray">
          <a:xfrm>
            <a:off x="8967271" y="3102251"/>
            <a:ext cx="1962658" cy="2214280"/>
          </a:xfrm>
          <a:prstGeom prst="rect">
            <a:avLst/>
          </a:prstGeom>
        </p:spPr>
      </p:pic>
      <p:grpSp>
        <p:nvGrpSpPr>
          <p:cNvPr id="15" name="Haare für Rotation">
            <a:extLst>
              <a:ext uri="{FF2B5EF4-FFF2-40B4-BE49-F238E27FC236}">
                <a16:creationId xmlns:a16="http://schemas.microsoft.com/office/drawing/2014/main" id="{F043FD39-954C-4EA5-B702-E5646A1AC45D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7860903" y="3041318"/>
            <a:ext cx="2966400" cy="504000"/>
            <a:chOff x="7740813" y="3665124"/>
            <a:chExt cx="2966400" cy="504000"/>
          </a:xfrm>
        </p:grpSpPr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8D5FF181-CF47-4DCB-8206-03C1746483C9}"/>
                </a:ext>
              </a:extLst>
            </p:cNvPr>
            <p:cNvSpPr/>
            <p:nvPr/>
          </p:nvSpPr>
          <p:spPr bwMode="gray">
            <a:xfrm>
              <a:off x="7740813" y="3665124"/>
              <a:ext cx="2966400" cy="5040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de-DE" dirty="0"/>
            </a:p>
          </p:txBody>
        </p:sp>
        <p:pic>
          <p:nvPicPr>
            <p:cNvPr id="17" name="Haare">
              <a:extLst>
                <a:ext uri="{FF2B5EF4-FFF2-40B4-BE49-F238E27FC236}">
                  <a16:creationId xmlns:a16="http://schemas.microsoft.com/office/drawing/2014/main" id="{60227840-CBC2-4D27-ACA4-9F9B62CBA13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 bwMode="gray">
            <a:xfrm>
              <a:off x="9222637" y="3665501"/>
              <a:ext cx="1484576" cy="503246"/>
            </a:xfrm>
            <a:prstGeom prst="rect">
              <a:avLst/>
            </a:prstGeom>
          </p:spPr>
        </p:pic>
      </p:grpSp>
      <p:pic>
        <p:nvPicPr>
          <p:cNvPr id="18" name="Kopf unten">
            <a:extLst>
              <a:ext uri="{FF2B5EF4-FFF2-40B4-BE49-F238E27FC236}">
                <a16:creationId xmlns:a16="http://schemas.microsoft.com/office/drawing/2014/main" id="{56B3FE37-BFB8-4E77-B56D-5CF132175B2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6478" t="44195" r="32400"/>
          <a:stretch/>
        </p:blipFill>
        <p:spPr bwMode="gray">
          <a:xfrm>
            <a:off x="8180342" y="3140475"/>
            <a:ext cx="2804260" cy="5074141"/>
          </a:xfrm>
          <a:prstGeom prst="rect">
            <a:avLst/>
          </a:prstGeom>
        </p:spPr>
      </p:pic>
      <p:grpSp>
        <p:nvGrpSpPr>
          <p:cNvPr id="19" name="Kopf oben">
            <a:extLst>
              <a:ext uri="{FF2B5EF4-FFF2-40B4-BE49-F238E27FC236}">
                <a16:creationId xmlns:a16="http://schemas.microsoft.com/office/drawing/2014/main" id="{9AAFB251-7680-442B-9320-227426BCE372}"/>
              </a:ext>
            </a:extLst>
          </p:cNvPr>
          <p:cNvGrpSpPr/>
          <p:nvPr/>
        </p:nvGrpSpPr>
        <p:grpSpPr bwMode="gray">
          <a:xfrm>
            <a:off x="8502556" y="2080874"/>
            <a:ext cx="4337231" cy="2402226"/>
            <a:chOff x="8261169" y="2080874"/>
            <a:chExt cx="4337231" cy="2402226"/>
          </a:xfrm>
        </p:grpSpPr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84ADBDB5-B914-421D-B30F-ADEE087D3266}"/>
                </a:ext>
              </a:extLst>
            </p:cNvPr>
            <p:cNvSpPr/>
            <p:nvPr/>
          </p:nvSpPr>
          <p:spPr bwMode="gray">
            <a:xfrm>
              <a:off x="8261169" y="2080874"/>
              <a:ext cx="4337231" cy="2402226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de-DE" dirty="0"/>
            </a:p>
          </p:txBody>
        </p:sp>
        <p:pic>
          <p:nvPicPr>
            <p:cNvPr id="21" name="Grafik 20">
              <a:extLst>
                <a:ext uri="{FF2B5EF4-FFF2-40B4-BE49-F238E27FC236}">
                  <a16:creationId xmlns:a16="http://schemas.microsoft.com/office/drawing/2014/main" id="{CD571CE5-6EE0-442C-814E-C382D2DD2C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31686" t="32542" r="33596" b="55805"/>
            <a:stretch/>
          </p:blipFill>
          <p:spPr bwMode="gray">
            <a:xfrm>
              <a:off x="8296275" y="2080875"/>
              <a:ext cx="2367565" cy="1059599"/>
            </a:xfrm>
            <a:prstGeom prst="rect">
              <a:avLst/>
            </a:prstGeom>
          </p:spPr>
        </p:pic>
      </p:grpSp>
      <p:pic>
        <p:nvPicPr>
          <p:cNvPr id="60" name="Logo">
            <a:extLst>
              <a:ext uri="{FF2B5EF4-FFF2-40B4-BE49-F238E27FC236}">
                <a16:creationId xmlns:a16="http://schemas.microsoft.com/office/drawing/2014/main" id="{52C61BFA-7816-4DDC-9746-B2A43CD25A0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 bwMode="gray">
          <a:xfrm>
            <a:off x="11488080" y="276225"/>
            <a:ext cx="426108" cy="751955"/>
          </a:xfrm>
          <a:prstGeom prst="rect">
            <a:avLst/>
          </a:prstGeom>
        </p:spPr>
      </p:pic>
      <p:grpSp>
        <p:nvGrpSpPr>
          <p:cNvPr id="7" name="WEITER">
            <a:extLst>
              <a:ext uri="{FF2B5EF4-FFF2-40B4-BE49-F238E27FC236}">
                <a16:creationId xmlns:a16="http://schemas.microsoft.com/office/drawing/2014/main" id="{6A47DE3E-1A88-4EF8-8EB7-BC26231CF882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11590188" y="6352627"/>
            <a:ext cx="324000" cy="324000"/>
            <a:chOff x="11488080" y="6210730"/>
            <a:chExt cx="431514" cy="431514"/>
          </a:xfrm>
        </p:grpSpPr>
        <p:sp>
          <p:nvSpPr>
            <p:cNvPr id="3" name="Ellipse 2">
              <a:extLst>
                <a:ext uri="{FF2B5EF4-FFF2-40B4-BE49-F238E27FC236}">
                  <a16:creationId xmlns:a16="http://schemas.microsoft.com/office/drawing/2014/main" id="{BEAFD8F5-63DF-4F5C-8192-FFE97FEED6B1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11488080" y="6210730"/>
              <a:ext cx="431514" cy="431514"/>
            </a:xfrm>
            <a:prstGeom prst="ellipse">
              <a:avLst/>
            </a:prstGeom>
            <a:solidFill>
              <a:schemeClr val="accent4">
                <a:lumMod val="40000"/>
                <a:lumOff val="60000"/>
                <a:alpha val="60000"/>
              </a:schemeClr>
            </a:solidFill>
            <a:ln w="28257" cap="flat">
              <a:noFill/>
              <a:prstDash val="solid"/>
              <a:miter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de-DE" dirty="0" err="1"/>
            </a:p>
          </p:txBody>
        </p:sp>
        <p:grpSp>
          <p:nvGrpSpPr>
            <p:cNvPr id="6" name="Gruppieren 5">
              <a:extLst>
                <a:ext uri="{FF2B5EF4-FFF2-40B4-BE49-F238E27FC236}">
                  <a16:creationId xmlns:a16="http://schemas.microsoft.com/office/drawing/2014/main" id="{F3186520-49D9-4D9F-BBAF-CBF3E35B0EDB}"/>
                </a:ext>
              </a:extLst>
            </p:cNvPr>
            <p:cNvGrpSpPr/>
            <p:nvPr/>
          </p:nvGrpSpPr>
          <p:grpSpPr bwMode="gray">
            <a:xfrm rot="8100000">
              <a:off x="11584980" y="6346862"/>
              <a:ext cx="159253" cy="159250"/>
              <a:chOff x="4950400" y="5587397"/>
              <a:chExt cx="318505" cy="318499"/>
            </a:xfrm>
          </p:grpSpPr>
          <p:cxnSp>
            <p:nvCxnSpPr>
              <p:cNvPr id="5" name="Gerader Verbinder 4">
                <a:extLst>
                  <a:ext uri="{FF2B5EF4-FFF2-40B4-BE49-F238E27FC236}">
                    <a16:creationId xmlns:a16="http://schemas.microsoft.com/office/drawing/2014/main" id="{9A0E63B5-1623-4788-A33F-55EE24CA43B6}"/>
                  </a:ext>
                </a:extLst>
              </p:cNvPr>
              <p:cNvCxnSpPr/>
              <p:nvPr/>
            </p:nvCxnSpPr>
            <p:spPr bwMode="gray">
              <a:xfrm flipV="1">
                <a:off x="4950400" y="5587397"/>
                <a:ext cx="0" cy="318499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Gerader Verbinder 21">
                <a:extLst>
                  <a:ext uri="{FF2B5EF4-FFF2-40B4-BE49-F238E27FC236}">
                    <a16:creationId xmlns:a16="http://schemas.microsoft.com/office/drawing/2014/main" id="{46D1760C-D4C2-4302-B98E-9A4A08B82289}"/>
                  </a:ext>
                </a:extLst>
              </p:cNvPr>
              <p:cNvCxnSpPr>
                <a:cxnSpLocks/>
              </p:cNvCxnSpPr>
              <p:nvPr/>
            </p:nvCxnSpPr>
            <p:spPr bwMode="gray">
              <a:xfrm rot="5400000" flipV="1">
                <a:off x="5109656" y="5428156"/>
                <a:ext cx="0" cy="318499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208649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750"/>
                                            <p:tgtEl>
                                              <p:spTgt spid="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1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3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9" presetID="6" presetClass="emph" presetSubtype="0" autoRev="1" fill="hold" nodeType="afterEffect" p14:presetBounceEnd="8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8000">
                                          <p:cBhvr>
                                            <p:cTn id="20" dur="3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22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350"/>
                                </p:stCondLst>
                                <p:childTnLst>
                                  <p:par>
                                    <p:cTn id="26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nodeType="withEffect" p14:presetBounceEnd="16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6000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6000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64" presetClass="path" presetSubtype="0" accel="50000" decel="5000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-1.89087E-6 2.59259E-6 L -1.89087E-6 -0.90232 " pathEditMode="relative" rAng="0" ptsTypes="AA">
                                          <p:cBhvr>
                                            <p:cTn id="3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51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5" presetID="64" presetClass="path" presetSubtype="0" accel="50000" decel="5000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3.94452E-6 -2.59259E-6 L 3.94452E-6 -0.90254 " pathEditMode="relative" rAng="0" ptsTypes="AA">
                                          <p:cBhvr>
                                            <p:cTn id="3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513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" presetID="2" presetClass="exit" presetSubtype="1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8" dur="10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10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" presetID="64" presetClass="path" presetSubtype="0" accel="50000" decel="50000" fill="hold" grpId="2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-1.66558E-6 -2.96296E-6 L -1.66558E-6 -0.84537 " pathEditMode="relative" rAng="0" ptsTypes="AA">
                                          <p:cBhvr>
                                            <p:cTn id="4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226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7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7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4" presetClass="path" presetSubtype="0" accel="50000" fill="hold" nodeType="withEffect" p14:presetBounceEnd="13000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1.51061E-7 0.70463 L 1.51061E-7 2.22222E-6 " pathEditMode="relative" rAng="0" ptsTypes="AA" p14:bounceEnd="13000">
                                          <p:cBhvr>
                                            <p:cTn id="50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52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" presetID="64" presetClass="path" presetSubtype="0" accel="50000" fill="hold" nodeType="withEffect" p14:presetBounceEnd="13000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-4.39771E-6 0.70463 L -4.39771E-6 -2.22222E-6 " pathEditMode="relative" rAng="0" ptsTypes="AA" p14:bounceEnd="13000">
                                          <p:cBhvr>
                                            <p:cTn id="5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52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6850"/>
                                </p:stCondLst>
                                <p:childTnLst>
                                  <p:par>
                                    <p:cTn id="5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build="p"/>
          <p:bldP spid="12" grpId="0" animBg="1"/>
          <p:bldP spid="12" grpId="1" animBg="1"/>
          <p:bldP spid="12" grpId="2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750"/>
                                            <p:tgtEl>
                                              <p:spTgt spid="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1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3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9" presetID="6" presetClass="emph" presetSubtype="0" autoRev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3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22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350"/>
                                </p:stCondLst>
                                <p:childTnLst>
                                  <p:par>
                                    <p:cTn id="26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64" presetClass="path" presetSubtype="0" accel="50000" decel="5000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-1.89087E-6 2.59259E-6 L -1.89087E-6 -0.90232 " pathEditMode="relative" rAng="0" ptsTypes="AA">
                                          <p:cBhvr>
                                            <p:cTn id="3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51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5" presetID="64" presetClass="path" presetSubtype="0" accel="50000" decel="5000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3.94452E-6 -2.59259E-6 L 3.94452E-6 -0.90254 " pathEditMode="relative" rAng="0" ptsTypes="AA">
                                          <p:cBhvr>
                                            <p:cTn id="3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513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" presetID="2" presetClass="exit" presetSubtype="1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8" dur="10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10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" presetID="64" presetClass="path" presetSubtype="0" accel="50000" decel="50000" fill="hold" grpId="2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-1.66558E-6 -2.96296E-6 L -1.66558E-6 -0.84537 " pathEditMode="relative" rAng="0" ptsTypes="AA">
                                          <p:cBhvr>
                                            <p:cTn id="4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226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7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7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4" presetClass="path" presetSubtype="0" accel="5000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1.51061E-7 0.70463 L 1.51061E-7 2.22222E-6 " pathEditMode="relative" rAng="0" ptsTypes="AA">
                                          <p:cBhvr>
                                            <p:cTn id="50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52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" presetID="64" presetClass="path" presetSubtype="0" accel="5000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-4.39771E-6 0.70463 L -4.39771E-6 -2.22222E-6 " pathEditMode="relative" rAng="0" ptsTypes="AA">
                                          <p:cBhvr>
                                            <p:cTn id="5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52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6850"/>
                                </p:stCondLst>
                                <p:childTnLst>
                                  <p:par>
                                    <p:cTn id="5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build="p"/>
          <p:bldP spid="12" grpId="0" animBg="1"/>
          <p:bldP spid="12" grpId="1" animBg="1"/>
          <p:bldP spid="12" grpId="2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HG">
            <a:extLst>
              <a:ext uri="{FF2B5EF4-FFF2-40B4-BE49-F238E27FC236}">
                <a16:creationId xmlns:a16="http://schemas.microsoft.com/office/drawing/2014/main" id="{55588104-E033-418E-BE69-9A605FC4D822}"/>
              </a:ext>
            </a:extLst>
          </p:cNvPr>
          <p:cNvSpPr/>
          <p:nvPr/>
        </p:nvSpPr>
        <p:spPr bwMode="gray">
          <a:xfrm>
            <a:off x="793" y="0"/>
            <a:ext cx="12190413" cy="6858000"/>
          </a:xfrm>
          <a:prstGeom prst="rect">
            <a:avLst/>
          </a:prstGeom>
          <a:gradFill>
            <a:gsLst>
              <a:gs pos="0">
                <a:schemeClr val="bg1">
                  <a:lumMod val="95000"/>
                  <a:alpha val="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dirty="0"/>
          </a:p>
        </p:txBody>
      </p:sp>
      <p:sp>
        <p:nvSpPr>
          <p:cNvPr id="35" name="Titel">
            <a:extLst>
              <a:ext uri="{FF2B5EF4-FFF2-40B4-BE49-F238E27FC236}">
                <a16:creationId xmlns:a16="http://schemas.microsoft.com/office/drawing/2014/main" id="{C5243225-3FAA-4645-BD0A-FEFEBA33F6EC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539750" y="539750"/>
            <a:ext cx="11109325" cy="1908175"/>
          </a:xfrm>
        </p:spPr>
        <p:txBody>
          <a:bodyPr/>
          <a:lstStyle/>
          <a:p>
            <a:br>
              <a:rPr lang="de-DE" sz="2800" dirty="0">
                <a:latin typeface="+mn-lt"/>
              </a:rPr>
            </a:br>
            <a:br>
              <a:rPr lang="de-DE" sz="2800" dirty="0">
                <a:latin typeface="+mn-lt"/>
              </a:rPr>
            </a:br>
            <a:r>
              <a:rPr lang="de-DE" sz="2800" dirty="0">
                <a:latin typeface="+mn-lt"/>
              </a:rPr>
              <a:t>Urheber- und </a:t>
            </a:r>
            <a:br>
              <a:rPr lang="de-DE" sz="2800" dirty="0">
                <a:latin typeface="+mn-lt"/>
              </a:rPr>
            </a:br>
            <a:r>
              <a:rPr lang="de-DE" sz="2800" dirty="0">
                <a:latin typeface="+mn-lt"/>
              </a:rPr>
              <a:t>Leistungsschutzrechte </a:t>
            </a:r>
            <a:br>
              <a:rPr lang="de-DE" sz="2800" dirty="0">
                <a:latin typeface="+mn-lt"/>
              </a:rPr>
            </a:br>
            <a:r>
              <a:rPr lang="de-DE" sz="2800" dirty="0">
                <a:latin typeface="+mn-lt"/>
              </a:rPr>
              <a:t>an Forschungsdaten</a:t>
            </a:r>
          </a:p>
        </p:txBody>
      </p:sp>
      <p:sp>
        <p:nvSpPr>
          <p:cNvPr id="2" name="Inhalt 1">
            <a:extLst>
              <a:ext uri="{FF2B5EF4-FFF2-40B4-BE49-F238E27FC236}">
                <a16:creationId xmlns:a16="http://schemas.microsoft.com/office/drawing/2014/main" id="{D3CB11C6-E354-4084-965E-CFA0D613793E}"/>
              </a:ext>
            </a:extLst>
          </p:cNvPr>
          <p:cNvSpPr>
            <a:spLocks noGrp="1"/>
          </p:cNvSpPr>
          <p:nvPr>
            <p:ph sz="quarter" idx="4294967295"/>
          </p:nvPr>
        </p:nvSpPr>
        <p:spPr bwMode="gray">
          <a:xfrm>
            <a:off x="540000" y="2944561"/>
            <a:ext cx="3402000" cy="581698"/>
          </a:xfrm>
        </p:spPr>
        <p:txBody>
          <a:bodyPr wrap="square" lIns="144000" tIns="0" rIns="144000">
            <a:noAutofit/>
          </a:bodyPr>
          <a:lstStyle/>
          <a:p>
            <a:pPr marL="0" indent="0">
              <a:buNone/>
            </a:pPr>
            <a:r>
              <a:rPr lang="de-DE" sz="1400" dirty="0"/>
              <a:t>Das Urheberrecht schützt das </a:t>
            </a:r>
            <a:r>
              <a:rPr lang="de-DE" sz="1400" dirty="0">
                <a:latin typeface="+mj-lt"/>
              </a:rPr>
              <a:t>geistige Eigentum </a:t>
            </a:r>
            <a:r>
              <a:rPr lang="de-DE" sz="1400" dirty="0"/>
              <a:t>der Autorin/ des Autors,</a:t>
            </a:r>
            <a:br>
              <a:rPr lang="de-DE" sz="1400" dirty="0"/>
            </a:br>
            <a:r>
              <a:rPr lang="de-DE" sz="1400" dirty="0"/>
              <a:t>in unserem Fall der Wissenschaftlerin/ des Wissenschaftlers.  </a:t>
            </a:r>
            <a:endParaRPr lang="de-DE" dirty="0"/>
          </a:p>
        </p:txBody>
      </p:sp>
      <p:cxnSp>
        <p:nvCxnSpPr>
          <p:cNvPr id="62" name="Gerader Verbinder 1">
            <a:extLst>
              <a:ext uri="{FF2B5EF4-FFF2-40B4-BE49-F238E27FC236}">
                <a16:creationId xmlns:a16="http://schemas.microsoft.com/office/drawing/2014/main" id="{63578F2D-FDF6-48C1-A90D-D8A1C1FFD05E}"/>
              </a:ext>
            </a:extLst>
          </p:cNvPr>
          <p:cNvCxnSpPr>
            <a:cxnSpLocks/>
          </p:cNvCxnSpPr>
          <p:nvPr/>
        </p:nvCxnSpPr>
        <p:spPr bwMode="gray">
          <a:xfrm flipV="1">
            <a:off x="539999" y="2944563"/>
            <a:ext cx="0" cy="756000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Inhalt 2">
            <a:extLst>
              <a:ext uri="{FF2B5EF4-FFF2-40B4-BE49-F238E27FC236}">
                <a16:creationId xmlns:a16="http://schemas.microsoft.com/office/drawing/2014/main" id="{038AED13-D80B-441D-8C81-F019D394FA1E}"/>
              </a:ext>
            </a:extLst>
          </p:cNvPr>
          <p:cNvSpPr txBox="1">
            <a:spLocks/>
          </p:cNvSpPr>
          <p:nvPr/>
        </p:nvSpPr>
        <p:spPr bwMode="gray">
          <a:xfrm>
            <a:off x="539999" y="3816000"/>
            <a:ext cx="3402441" cy="969496"/>
          </a:xfrm>
          <a:prstGeom prst="rect">
            <a:avLst/>
          </a:prstGeom>
        </p:spPr>
        <p:txBody>
          <a:bodyPr vert="horz" lIns="144000" tIns="0" rIns="108000" bIns="0" rtlCol="0">
            <a:spAutoFit/>
          </a:bodyPr>
          <a:lstStyle>
            <a:lvl1pPr marL="27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2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8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0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0"/>
              </a:spcAft>
              <a:buNone/>
            </a:pP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Forschungsdaten können urheber-</a:t>
            </a:r>
            <a:b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rechtlich geschützt sein, wenn sie </a:t>
            </a:r>
            <a:b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eine </a:t>
            </a: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„persönliche geistige Schöpfung“ </a:t>
            </a:r>
            <a:b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(§ 2 Abs. 2 UrhG) darstellen. </a:t>
            </a:r>
          </a:p>
          <a:p>
            <a:pPr marL="0" indent="0">
              <a:spcAft>
                <a:spcPts val="0"/>
              </a:spcAft>
              <a:buNone/>
            </a:pPr>
            <a:endParaRPr lang="de-DE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3" name="Gerader Verbinder 2">
            <a:extLst>
              <a:ext uri="{FF2B5EF4-FFF2-40B4-BE49-F238E27FC236}">
                <a16:creationId xmlns:a16="http://schemas.microsoft.com/office/drawing/2014/main" id="{7DF1072C-5F9A-4B1B-B202-C079206568FE}"/>
              </a:ext>
            </a:extLst>
          </p:cNvPr>
          <p:cNvCxnSpPr>
            <a:cxnSpLocks/>
          </p:cNvCxnSpPr>
          <p:nvPr/>
        </p:nvCxnSpPr>
        <p:spPr bwMode="gray">
          <a:xfrm flipV="1">
            <a:off x="540000" y="3672000"/>
            <a:ext cx="0" cy="900000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Schild5">
            <a:extLst>
              <a:ext uri="{FF2B5EF4-FFF2-40B4-BE49-F238E27FC236}">
                <a16:creationId xmlns:a16="http://schemas.microsoft.com/office/drawing/2014/main" id="{B68C902C-D4B1-4AE8-BFC9-86D382067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gray">
          <a:xfrm>
            <a:off x="9700290" y="334085"/>
            <a:ext cx="711208" cy="865304"/>
          </a:xfrm>
          <a:prstGeom prst="rect">
            <a:avLst/>
          </a:prstGeom>
        </p:spPr>
      </p:pic>
      <p:pic>
        <p:nvPicPr>
          <p:cNvPr id="21" name="Schild4">
            <a:extLst>
              <a:ext uri="{FF2B5EF4-FFF2-40B4-BE49-F238E27FC236}">
                <a16:creationId xmlns:a16="http://schemas.microsoft.com/office/drawing/2014/main" id="{28CC3DB0-80DA-4BD1-8D6A-D7F4A3D48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gray">
          <a:xfrm>
            <a:off x="7825661" y="1632222"/>
            <a:ext cx="597520" cy="726984"/>
          </a:xfrm>
          <a:prstGeom prst="rect">
            <a:avLst/>
          </a:prstGeom>
        </p:spPr>
      </p:pic>
      <p:pic>
        <p:nvPicPr>
          <p:cNvPr id="22" name="Schild3">
            <a:extLst>
              <a:ext uri="{FF2B5EF4-FFF2-40B4-BE49-F238E27FC236}">
                <a16:creationId xmlns:a16="http://schemas.microsoft.com/office/drawing/2014/main" id="{1D2E72E2-38AB-495B-BA02-E41523DFD2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gray">
          <a:xfrm>
            <a:off x="8579377" y="763771"/>
            <a:ext cx="527719" cy="642059"/>
          </a:xfrm>
          <a:prstGeom prst="rect">
            <a:avLst/>
          </a:prstGeom>
        </p:spPr>
      </p:pic>
      <p:pic>
        <p:nvPicPr>
          <p:cNvPr id="23" name="Schild2">
            <a:extLst>
              <a:ext uri="{FF2B5EF4-FFF2-40B4-BE49-F238E27FC236}">
                <a16:creationId xmlns:a16="http://schemas.microsoft.com/office/drawing/2014/main" id="{2F2F7E97-37DC-4939-BF01-7A9E172912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gray">
          <a:xfrm>
            <a:off x="9248284" y="1277508"/>
            <a:ext cx="571430" cy="695240"/>
          </a:xfrm>
          <a:prstGeom prst="rect">
            <a:avLst/>
          </a:prstGeom>
        </p:spPr>
      </p:pic>
      <p:pic>
        <p:nvPicPr>
          <p:cNvPr id="24" name="Schild1">
            <a:extLst>
              <a:ext uri="{FF2B5EF4-FFF2-40B4-BE49-F238E27FC236}">
                <a16:creationId xmlns:a16="http://schemas.microsoft.com/office/drawing/2014/main" id="{F66A11B2-9486-4B27-9D0F-7D1231DED1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 bwMode="gray">
          <a:xfrm>
            <a:off x="7132665" y="365695"/>
            <a:ext cx="854905" cy="1040135"/>
          </a:xfrm>
          <a:prstGeom prst="rect">
            <a:avLst/>
          </a:prstGeom>
        </p:spPr>
      </p:pic>
      <p:pic>
        <p:nvPicPr>
          <p:cNvPr id="25" name="Balkendiagramm">
            <a:extLst>
              <a:ext uri="{FF2B5EF4-FFF2-40B4-BE49-F238E27FC236}">
                <a16:creationId xmlns:a16="http://schemas.microsoft.com/office/drawing/2014/main" id="{881B7104-CC88-4197-8F7E-1AB072BBEF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 bwMode="gray">
          <a:xfrm>
            <a:off x="9889089" y="542585"/>
            <a:ext cx="333611" cy="372104"/>
          </a:xfrm>
          <a:prstGeom prst="rect">
            <a:avLst/>
          </a:prstGeom>
        </p:spPr>
      </p:pic>
      <p:pic>
        <p:nvPicPr>
          <p:cNvPr id="26" name="Blatt">
            <a:extLst>
              <a:ext uri="{FF2B5EF4-FFF2-40B4-BE49-F238E27FC236}">
                <a16:creationId xmlns:a16="http://schemas.microsoft.com/office/drawing/2014/main" id="{A1DDC3CC-3FBF-471C-89B6-07E7DA92D2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 bwMode="gray">
          <a:xfrm>
            <a:off x="9416013" y="1422243"/>
            <a:ext cx="235972" cy="314628"/>
          </a:xfrm>
          <a:prstGeom prst="rect">
            <a:avLst/>
          </a:prstGeom>
        </p:spPr>
      </p:pic>
      <p:pic>
        <p:nvPicPr>
          <p:cNvPr id="27" name="Blätter">
            <a:extLst>
              <a:ext uri="{FF2B5EF4-FFF2-40B4-BE49-F238E27FC236}">
                <a16:creationId xmlns:a16="http://schemas.microsoft.com/office/drawing/2014/main" id="{325FAB93-63A5-4DEF-B255-74D3D51971B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 bwMode="gray">
          <a:xfrm>
            <a:off x="7382874" y="608825"/>
            <a:ext cx="354486" cy="455012"/>
          </a:xfrm>
          <a:prstGeom prst="rect">
            <a:avLst/>
          </a:prstGeom>
        </p:spPr>
      </p:pic>
      <p:pic>
        <p:nvPicPr>
          <p:cNvPr id="28" name="Liniendiagramm">
            <a:extLst>
              <a:ext uri="{FF2B5EF4-FFF2-40B4-BE49-F238E27FC236}">
                <a16:creationId xmlns:a16="http://schemas.microsoft.com/office/drawing/2014/main" id="{2A3E65A8-A64B-412E-AD29-334573EC69D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 bwMode="gray">
          <a:xfrm>
            <a:off x="8698954" y="960170"/>
            <a:ext cx="286383" cy="175012"/>
          </a:xfrm>
          <a:prstGeom prst="rect">
            <a:avLst/>
          </a:prstGeom>
        </p:spPr>
      </p:pic>
      <p:pic>
        <p:nvPicPr>
          <p:cNvPr id="29" name="Kuchendiagramm">
            <a:extLst>
              <a:ext uri="{FF2B5EF4-FFF2-40B4-BE49-F238E27FC236}">
                <a16:creationId xmlns:a16="http://schemas.microsoft.com/office/drawing/2014/main" id="{1CE59231-6B8A-4414-99EE-A39C382D227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 bwMode="gray">
          <a:xfrm>
            <a:off x="7976396" y="1794794"/>
            <a:ext cx="296051" cy="320096"/>
          </a:xfrm>
          <a:prstGeom prst="rect">
            <a:avLst/>
          </a:prstGeom>
        </p:spPr>
      </p:pic>
      <p:pic>
        <p:nvPicPr>
          <p:cNvPr id="16" name="Kopf unten">
            <a:extLst>
              <a:ext uri="{FF2B5EF4-FFF2-40B4-BE49-F238E27FC236}">
                <a16:creationId xmlns:a16="http://schemas.microsoft.com/office/drawing/2014/main" id="{5BECD594-FC95-4DB4-B4C4-874D9FEF1887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26478" t="44195" r="32400"/>
          <a:stretch/>
        </p:blipFill>
        <p:spPr bwMode="gray">
          <a:xfrm>
            <a:off x="8180342" y="3140475"/>
            <a:ext cx="2804260" cy="5074141"/>
          </a:xfrm>
          <a:prstGeom prst="rect">
            <a:avLst/>
          </a:prstGeom>
        </p:spPr>
      </p:pic>
      <p:grpSp>
        <p:nvGrpSpPr>
          <p:cNvPr id="17" name="Kopf oben">
            <a:extLst>
              <a:ext uri="{FF2B5EF4-FFF2-40B4-BE49-F238E27FC236}">
                <a16:creationId xmlns:a16="http://schemas.microsoft.com/office/drawing/2014/main" id="{81DE2751-CA80-41E8-992C-71180FEFA6FE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8502556" y="2080874"/>
            <a:ext cx="4337231" cy="2402226"/>
            <a:chOff x="8261169" y="2080874"/>
            <a:chExt cx="4337231" cy="2402226"/>
          </a:xfrm>
        </p:grpSpPr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03EC518B-AC57-4D42-A5DD-6A4BB34C2641}"/>
                </a:ext>
              </a:extLst>
            </p:cNvPr>
            <p:cNvSpPr/>
            <p:nvPr/>
          </p:nvSpPr>
          <p:spPr bwMode="gray">
            <a:xfrm>
              <a:off x="8261169" y="2080874"/>
              <a:ext cx="4337231" cy="2402226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de-DE" dirty="0"/>
            </a:p>
          </p:txBody>
        </p:sp>
        <p:pic>
          <p:nvPicPr>
            <p:cNvPr id="19" name="Grafik 18">
              <a:extLst>
                <a:ext uri="{FF2B5EF4-FFF2-40B4-BE49-F238E27FC236}">
                  <a16:creationId xmlns:a16="http://schemas.microsoft.com/office/drawing/2014/main" id="{CBE83887-E164-4372-B322-7242AC838A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/>
            <a:srcRect l="31686" t="32542" r="33596" b="55805"/>
            <a:stretch/>
          </p:blipFill>
          <p:spPr bwMode="gray">
            <a:xfrm>
              <a:off x="8296275" y="2080875"/>
              <a:ext cx="2367565" cy="1059599"/>
            </a:xfrm>
            <a:prstGeom prst="rect">
              <a:avLst/>
            </a:prstGeom>
          </p:spPr>
        </p:pic>
      </p:grpSp>
      <p:pic>
        <p:nvPicPr>
          <p:cNvPr id="60" name="Logo">
            <a:extLst>
              <a:ext uri="{FF2B5EF4-FFF2-40B4-BE49-F238E27FC236}">
                <a16:creationId xmlns:a16="http://schemas.microsoft.com/office/drawing/2014/main" id="{52C61BFA-7816-4DDC-9746-B2A43CD25A0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 bwMode="gray">
          <a:xfrm>
            <a:off x="11488080" y="276225"/>
            <a:ext cx="426108" cy="751955"/>
          </a:xfrm>
          <a:prstGeom prst="rect">
            <a:avLst/>
          </a:prstGeom>
        </p:spPr>
      </p:pic>
      <p:grpSp>
        <p:nvGrpSpPr>
          <p:cNvPr id="30" name="WEITER">
            <a:extLst>
              <a:ext uri="{FF2B5EF4-FFF2-40B4-BE49-F238E27FC236}">
                <a16:creationId xmlns:a16="http://schemas.microsoft.com/office/drawing/2014/main" id="{147F5BC1-A3EE-49CB-B6E6-D06940F944A6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11590188" y="6352627"/>
            <a:ext cx="324000" cy="324000"/>
            <a:chOff x="11488080" y="6210730"/>
            <a:chExt cx="431514" cy="431514"/>
          </a:xfrm>
        </p:grpSpPr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E57FD4E7-788F-4F2B-B381-D1C91A3D45CF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11488080" y="6210730"/>
              <a:ext cx="431514" cy="431514"/>
            </a:xfrm>
            <a:prstGeom prst="ellipse">
              <a:avLst/>
            </a:prstGeom>
            <a:solidFill>
              <a:schemeClr val="accent4">
                <a:lumMod val="40000"/>
                <a:lumOff val="60000"/>
                <a:alpha val="60000"/>
              </a:schemeClr>
            </a:solidFill>
            <a:ln w="28257" cap="flat">
              <a:noFill/>
              <a:prstDash val="solid"/>
              <a:miter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de-DE" dirty="0" err="1"/>
            </a:p>
          </p:txBody>
        </p:sp>
        <p:grpSp>
          <p:nvGrpSpPr>
            <p:cNvPr id="32" name="Gruppieren 31">
              <a:extLst>
                <a:ext uri="{FF2B5EF4-FFF2-40B4-BE49-F238E27FC236}">
                  <a16:creationId xmlns:a16="http://schemas.microsoft.com/office/drawing/2014/main" id="{265830E7-CC9B-4FD9-B810-0388CD0AFD61}"/>
                </a:ext>
              </a:extLst>
            </p:cNvPr>
            <p:cNvGrpSpPr/>
            <p:nvPr/>
          </p:nvGrpSpPr>
          <p:grpSpPr bwMode="gray">
            <a:xfrm rot="8100000">
              <a:off x="11584980" y="6346862"/>
              <a:ext cx="159253" cy="159250"/>
              <a:chOff x="4950400" y="5587397"/>
              <a:chExt cx="318505" cy="318499"/>
            </a:xfrm>
          </p:grpSpPr>
          <p:cxnSp>
            <p:nvCxnSpPr>
              <p:cNvPr id="33" name="Gerader Verbinder 32">
                <a:extLst>
                  <a:ext uri="{FF2B5EF4-FFF2-40B4-BE49-F238E27FC236}">
                    <a16:creationId xmlns:a16="http://schemas.microsoft.com/office/drawing/2014/main" id="{93859532-0136-4EE2-9442-B97BBFD06F2B}"/>
                  </a:ext>
                </a:extLst>
              </p:cNvPr>
              <p:cNvCxnSpPr/>
              <p:nvPr/>
            </p:nvCxnSpPr>
            <p:spPr bwMode="gray">
              <a:xfrm flipV="1">
                <a:off x="4950400" y="5587397"/>
                <a:ext cx="0" cy="318499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Gerader Verbinder 33">
                <a:extLst>
                  <a:ext uri="{FF2B5EF4-FFF2-40B4-BE49-F238E27FC236}">
                    <a16:creationId xmlns:a16="http://schemas.microsoft.com/office/drawing/2014/main" id="{E16791F8-284D-4E72-A652-96A2A8415A7A}"/>
                  </a:ext>
                </a:extLst>
              </p:cNvPr>
              <p:cNvCxnSpPr>
                <a:cxnSpLocks/>
              </p:cNvCxnSpPr>
              <p:nvPr/>
            </p:nvCxnSpPr>
            <p:spPr bwMode="gray">
              <a:xfrm rot="5400000" flipV="1">
                <a:off x="5109656" y="5428156"/>
                <a:ext cx="0" cy="318499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500311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7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2" presetID="8" presetClass="emph" presetSubtype="0" accel="13000" fill="hold" nodeType="afterEffect" p14:presetBounceEnd="33000">
                                      <p:stCondLst>
                                        <p:cond delay="0"/>
                                      </p:stCondLst>
                                      <p:childTnLst>
                                        <p:animRot by="4800000" p14:bounceEnd="33000">
                                          <p:cBhvr>
                                            <p:cTn id="13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" presetID="1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2.8298E-6 -7.40741E-7 L 0.17164 0.38912 " pathEditMode="relative" rAng="0" ptsTypes="AA">
                                          <p:cBhvr>
                                            <p:cTn id="17" dur="1000" spd="-100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82" y="194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autoRev="1" fill="hold" nodeType="withEffect" p14:presetBounceEnd="14667">
                                      <p:stCondLst>
                                        <p:cond delay="1750"/>
                                      </p:stCondLst>
                                      <p:childTnLst>
                                        <p:animScale p14:bounceEnd="14667">
                                          <p:cBhvr>
                                            <p:cTn id="22" dur="2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1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" presetID="42" presetClass="path" presetSubtype="0" accel="50000" decel="5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3.01472E-6 1.38778E-17 L -0.01016 0.35023 " pathEditMode="relative" rAng="0" ptsTypes="AA">
                                          <p:cBhvr>
                                            <p:cTn id="26" dur="1000" spd="-100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08" y="17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6" presetClass="emph" presetSubtype="0" autoRev="1" fill="hold" nodeType="withEffect" p14:presetBounceEnd="14667">
                                      <p:stCondLst>
                                        <p:cond delay="2000"/>
                                      </p:stCondLst>
                                      <p:childTnLst>
                                        <p:animScale p14:bounceEnd="14667">
                                          <p:cBhvr>
                                            <p:cTn id="31" dur="2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" presetID="1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" presetID="42" presetClass="path" presetSubtype="0" accel="50000" decel="5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3.03295E-6 -3.7037E-6 L 0.13921 0.25718 " pathEditMode="relative" rAng="0" ptsTypes="AA">
                                          <p:cBhvr>
                                            <p:cTn id="35" dur="1000" spd="-100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954" y="1284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nodeType="withEffect" p14:presetBounceEnd="14667">
                                      <p:stCondLst>
                                        <p:cond delay="2250"/>
                                      </p:stCondLst>
                                      <p:childTnLst>
                                        <p:animScale p14:bounceEnd="14667">
                                          <p:cBhvr>
                                            <p:cTn id="40" dur="2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1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4.86391E-6 2.22222E-6 L 0.08022 0.35023 " pathEditMode="relative" rAng="0" ptsTypes="AA">
                                          <p:cBhvr>
                                            <p:cTn id="44" dur="1000" spd="-100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11" y="17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6" presetClass="emph" presetSubtype="0" autoRev="1" fill="hold" nodeType="withEffect" p14:presetBounceEnd="14667">
                                      <p:stCondLst>
                                        <p:cond delay="2500"/>
                                      </p:stCondLst>
                                      <p:childTnLst>
                                        <p:animScale p14:bounceEnd="14667">
                                          <p:cBhvr>
                                            <p:cTn id="49" dur="2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0" presetID="1" presetClass="entr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" presetID="42" presetClass="path" presetSubtype="0" accel="50000" de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2.86496E-6 -4.07407E-6 L 0.02357 0.25718 " pathEditMode="relative" rAng="0" ptsTypes="AA">
                                          <p:cBhvr>
                                            <p:cTn id="53" dur="1000" spd="-100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172" y="1284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autoRev="1" fill="hold" nodeType="withEffect" p14:presetBounceEnd="14667">
                                      <p:stCondLst>
                                        <p:cond delay="2750"/>
                                      </p:stCondLst>
                                      <p:childTnLst>
                                        <p:animScale p14:bounceEnd="14667">
                                          <p:cBhvr>
                                            <p:cTn id="58" dur="2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0" presetID="42" presetClass="path" presetSubtype="0" accel="50000" decel="50000" fill="hold" nodeType="after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2.8298E-6 -7.40741E-7 L 0.18401 0.48796 " pathEditMode="relative" rAng="0" ptsTypes="AA">
                                          <p:cBhvr>
                                            <p:cTn id="61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194" y="243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" presetID="42" presetClass="path" presetSubtype="0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2.8298E-6 3.33333E-6 L 0.18453 0.48055 " pathEditMode="relative" rAng="0" ptsTypes="AA">
                                          <p:cBhvr>
                                            <p:cTn id="6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220" y="240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4" presetID="10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5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10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8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0" presetID="42" presetClass="path" presetSubtype="0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3.01472E-6 1.38778E-17 L -0.01641 0.46968 " pathEditMode="relative" rAng="0" ptsTypes="AA">
                                          <p:cBhvr>
                                            <p:cTn id="7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20" y="23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2" presetID="42" presetClass="path" presetSubtype="0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3.01472E-6 4.44444E-6 L -0.01602 0.46342 " pathEditMode="relative" rAng="0" ptsTypes="AA">
                                          <p:cBhvr>
                                            <p:cTn id="73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07" y="2317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4" presetID="10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5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" presetID="10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8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0" presetID="42" presetClass="path" presetSubtype="0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4.86391E-6 2.22222E-6 L 0.06902 0.40694 " pathEditMode="relative" rAng="0" ptsTypes="AA">
                                          <p:cBhvr>
                                            <p:cTn id="81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451" y="2034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2" presetID="42" presetClass="path" presetSubtype="0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4.86391E-6 -1.85185E-6 L 0.06902 0.40278 " pathEditMode="relative" rAng="0" ptsTypes="AA">
                                          <p:cBhvr>
                                            <p:cTn id="83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451" y="2013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4" presetID="10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0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8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0" presetID="42" presetClass="path" presetSubtype="0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2.86496E-6 -4.07407E-6 L -2.86496E-6 0.25 " pathEditMode="relative" rAng="0" ptsTypes="AA">
                                          <p:cBhvr>
                                            <p:cTn id="91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2" presetID="42" presetClass="path" presetSubtype="0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3.09025E-6 2.96296E-6 L -3.09025E-6 0.25 " pathEditMode="relative" rAng="0" ptsTypes="AA">
                                          <p:cBhvr>
                                            <p:cTn id="9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4" presetID="10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5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7" presetID="10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0" presetID="42" presetClass="path" presetSubtype="0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3.03295E-6 -3.7037E-6 L 0.11682 0.29005 " pathEditMode="relative" rAng="0" ptsTypes="AA">
                                          <p:cBhvr>
                                            <p:cTn id="101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834" y="1449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2" presetID="42" presetClass="path" presetSubtype="0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3.03295E-6 -2.22222E-6 L 0.11721 0.28449 " pathEditMode="relative" rAng="0" ptsTypes="AA">
                                          <p:cBhvr>
                                            <p:cTn id="103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860" y="1421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4" presetID="10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5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7" presetID="10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8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111" presetID="8" presetClass="emph" presetSubtype="0" fill="hold" nodeType="afterEffect" p14:presetBounceEnd="26000">
                                      <p:stCondLst>
                                        <p:cond delay="0"/>
                                      </p:stCondLst>
                                      <p:childTnLst>
                                        <p:animRot by="-4800000" p14:bounceEnd="26000">
                                          <p:cBhvr>
                                            <p:cTn id="11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11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7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2" presetID="8" presetClass="emph" presetSubtype="0" accel="13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800000">
                                          <p:cBhvr>
                                            <p:cTn id="13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" presetID="1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2.8298E-6 -7.40741E-7 L 0.17164 0.38912 " pathEditMode="relative" rAng="0" ptsTypes="AA">
                                          <p:cBhvr>
                                            <p:cTn id="17" dur="1000" spd="-100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82" y="194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autoRev="1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2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1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" presetID="42" presetClass="path" presetSubtype="0" accel="50000" decel="50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3.01472E-6 1.38778E-17 L -0.01016 0.35023 " pathEditMode="relative" rAng="0" ptsTypes="AA">
                                          <p:cBhvr>
                                            <p:cTn id="26" dur="1000" spd="-100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08" y="17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6" presetClass="emph" presetSubtype="0" autoRev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31" dur="2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" presetID="1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" presetID="42" presetClass="path" presetSubtype="0" accel="50000" decel="5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3.03295E-6 -3.7037E-6 L 0.13921 0.25718 " pathEditMode="relative" rAng="0" ptsTypes="AA">
                                          <p:cBhvr>
                                            <p:cTn id="35" dur="1000" spd="-100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954" y="1284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2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1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4.86391E-6 2.22222E-6 L 0.08022 0.35023 " pathEditMode="relative" rAng="0" ptsTypes="AA">
                                          <p:cBhvr>
                                            <p:cTn id="44" dur="1000" spd="-100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11" y="17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6" presetClass="emph" presetSubtype="0" autoRev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49" dur="2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0" presetID="1" presetClass="entr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" presetID="42" presetClass="path" presetSubtype="0" accel="50000" de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2.86496E-6 -4.07407E-6 L 0.02357 0.25718 " pathEditMode="relative" rAng="0" ptsTypes="AA">
                                          <p:cBhvr>
                                            <p:cTn id="53" dur="1000" spd="-100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172" y="1284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autoRev="1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58" dur="2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0" presetID="42" presetClass="path" presetSubtype="0" accel="50000" decel="50000" fill="hold" nodeType="after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2.8298E-6 -7.40741E-7 L 0.18401 0.48796 " pathEditMode="relative" rAng="0" ptsTypes="AA">
                                          <p:cBhvr>
                                            <p:cTn id="61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194" y="243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" presetID="42" presetClass="path" presetSubtype="0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2.8298E-6 3.33333E-6 L 0.18453 0.48055 " pathEditMode="relative" rAng="0" ptsTypes="AA">
                                          <p:cBhvr>
                                            <p:cTn id="6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220" y="240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4" presetID="10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5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10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8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0" presetID="42" presetClass="path" presetSubtype="0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3.01472E-6 1.38778E-17 L -0.01641 0.46968 " pathEditMode="relative" rAng="0" ptsTypes="AA">
                                          <p:cBhvr>
                                            <p:cTn id="7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20" y="23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2" presetID="42" presetClass="path" presetSubtype="0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3.01472E-6 4.44444E-6 L -0.01602 0.46342 " pathEditMode="relative" rAng="0" ptsTypes="AA">
                                          <p:cBhvr>
                                            <p:cTn id="73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07" y="2317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4" presetID="10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5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" presetID="10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8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0" presetID="42" presetClass="path" presetSubtype="0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4.86391E-6 2.22222E-6 L 0.06902 0.40694 " pathEditMode="relative" rAng="0" ptsTypes="AA">
                                          <p:cBhvr>
                                            <p:cTn id="81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451" y="2034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2" presetID="42" presetClass="path" presetSubtype="0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4.86391E-6 -1.85185E-6 L 0.06902 0.40278 " pathEditMode="relative" rAng="0" ptsTypes="AA">
                                          <p:cBhvr>
                                            <p:cTn id="83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451" y="2013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4" presetID="10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0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8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0" presetID="42" presetClass="path" presetSubtype="0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2.86496E-6 -4.07407E-6 L -2.86496E-6 0.25 " pathEditMode="relative" rAng="0" ptsTypes="AA">
                                          <p:cBhvr>
                                            <p:cTn id="91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2" presetID="42" presetClass="path" presetSubtype="0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3.09025E-6 2.96296E-6 L -3.09025E-6 0.25 " pathEditMode="relative" rAng="0" ptsTypes="AA">
                                          <p:cBhvr>
                                            <p:cTn id="9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4" presetID="10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5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7" presetID="10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0" presetID="42" presetClass="path" presetSubtype="0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3.03295E-6 -3.7037E-6 L 0.11682 0.29005 " pathEditMode="relative" rAng="0" ptsTypes="AA">
                                          <p:cBhvr>
                                            <p:cTn id="101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834" y="1449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2" presetID="42" presetClass="path" presetSubtype="0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3.03295E-6 -2.22222E-6 L 0.11721 0.28449 " pathEditMode="relative" rAng="0" ptsTypes="AA">
                                          <p:cBhvr>
                                            <p:cTn id="103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860" y="1421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4" presetID="10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5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7" presetID="10" presetClass="exit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8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111" presetID="8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800000">
                                          <p:cBhvr>
                                            <p:cTn id="11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11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HG">
            <a:extLst>
              <a:ext uri="{FF2B5EF4-FFF2-40B4-BE49-F238E27FC236}">
                <a16:creationId xmlns:a16="http://schemas.microsoft.com/office/drawing/2014/main" id="{55588104-E033-418E-BE69-9A605FC4D822}"/>
              </a:ext>
            </a:extLst>
          </p:cNvPr>
          <p:cNvSpPr/>
          <p:nvPr/>
        </p:nvSpPr>
        <p:spPr bwMode="gray">
          <a:xfrm>
            <a:off x="0" y="0"/>
            <a:ext cx="12190413" cy="6858000"/>
          </a:xfrm>
          <a:prstGeom prst="rect">
            <a:avLst/>
          </a:prstGeom>
          <a:gradFill>
            <a:gsLst>
              <a:gs pos="0">
                <a:schemeClr val="bg1">
                  <a:lumMod val="95000"/>
                  <a:alpha val="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dirty="0"/>
          </a:p>
        </p:txBody>
      </p:sp>
      <p:sp>
        <p:nvSpPr>
          <p:cNvPr id="37" name="Titel">
            <a:extLst>
              <a:ext uri="{FF2B5EF4-FFF2-40B4-BE49-F238E27FC236}">
                <a16:creationId xmlns:a16="http://schemas.microsoft.com/office/drawing/2014/main" id="{5A5A2A54-7F0E-476D-8D21-FA73D19BB1C2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539750" y="539750"/>
            <a:ext cx="11109325" cy="1908175"/>
          </a:xfrm>
        </p:spPr>
        <p:txBody>
          <a:bodyPr/>
          <a:lstStyle/>
          <a:p>
            <a:br>
              <a:rPr lang="de-DE" sz="2800" dirty="0">
                <a:latin typeface="+mn-lt"/>
              </a:rPr>
            </a:br>
            <a:br>
              <a:rPr lang="de-DE" sz="2800" dirty="0">
                <a:latin typeface="+mn-lt"/>
              </a:rPr>
            </a:br>
            <a:r>
              <a:rPr lang="de-DE" sz="2800" dirty="0">
                <a:latin typeface="+mn-lt"/>
              </a:rPr>
              <a:t>Urheber- und </a:t>
            </a:r>
            <a:br>
              <a:rPr lang="de-DE" sz="2800" dirty="0">
                <a:latin typeface="+mn-lt"/>
              </a:rPr>
            </a:br>
            <a:r>
              <a:rPr lang="de-DE" sz="2800" dirty="0">
                <a:latin typeface="+mn-lt"/>
              </a:rPr>
              <a:t>Leistungsschutzrechte </a:t>
            </a:r>
            <a:br>
              <a:rPr lang="de-DE" sz="2800" dirty="0">
                <a:latin typeface="+mn-lt"/>
              </a:rPr>
            </a:br>
            <a:r>
              <a:rPr lang="de-DE" sz="2800" dirty="0">
                <a:latin typeface="+mn-lt"/>
              </a:rPr>
              <a:t>an Forschungsdaten</a:t>
            </a:r>
          </a:p>
        </p:txBody>
      </p:sp>
      <p:sp>
        <p:nvSpPr>
          <p:cNvPr id="2" name="Inhalt 1">
            <a:extLst>
              <a:ext uri="{FF2B5EF4-FFF2-40B4-BE49-F238E27FC236}">
                <a16:creationId xmlns:a16="http://schemas.microsoft.com/office/drawing/2014/main" id="{D3CB11C6-E354-4084-965E-CFA0D613793E}"/>
              </a:ext>
            </a:extLst>
          </p:cNvPr>
          <p:cNvSpPr>
            <a:spLocks noGrp="1"/>
          </p:cNvSpPr>
          <p:nvPr>
            <p:ph sz="quarter" idx="4294967295"/>
          </p:nvPr>
        </p:nvSpPr>
        <p:spPr bwMode="gray">
          <a:xfrm>
            <a:off x="540000" y="2944561"/>
            <a:ext cx="3402000" cy="581698"/>
          </a:xfrm>
        </p:spPr>
        <p:txBody>
          <a:bodyPr wrap="square" lIns="144000" tIns="0" rIns="144000">
            <a:noAutofit/>
          </a:bodyPr>
          <a:lstStyle/>
          <a:p>
            <a:pPr marL="0" indent="0">
              <a:buNone/>
            </a:pPr>
            <a:r>
              <a:rPr lang="de-DE" sz="1400" dirty="0"/>
              <a:t>Das Urheberrecht schützt das </a:t>
            </a:r>
            <a:r>
              <a:rPr lang="de-DE" sz="1400" dirty="0">
                <a:latin typeface="+mj-lt"/>
              </a:rPr>
              <a:t>geistige Eigentum </a:t>
            </a:r>
            <a:r>
              <a:rPr lang="de-DE" sz="1400" dirty="0"/>
              <a:t>der Autorin/ des Autors,</a:t>
            </a:r>
            <a:br>
              <a:rPr lang="de-DE" sz="1400" dirty="0"/>
            </a:br>
            <a:r>
              <a:rPr lang="de-DE" sz="1400" dirty="0"/>
              <a:t>in unserem Fall der Wissenschaftlerin/ des Wissenschaftlers.  </a:t>
            </a:r>
            <a:endParaRPr lang="de-DE" dirty="0"/>
          </a:p>
        </p:txBody>
      </p:sp>
      <p:cxnSp>
        <p:nvCxnSpPr>
          <p:cNvPr id="62" name="Gerader Verbinder 1">
            <a:extLst>
              <a:ext uri="{FF2B5EF4-FFF2-40B4-BE49-F238E27FC236}">
                <a16:creationId xmlns:a16="http://schemas.microsoft.com/office/drawing/2014/main" id="{63578F2D-FDF6-48C1-A90D-D8A1C1FFD05E}"/>
              </a:ext>
            </a:extLst>
          </p:cNvPr>
          <p:cNvCxnSpPr>
            <a:cxnSpLocks/>
          </p:cNvCxnSpPr>
          <p:nvPr/>
        </p:nvCxnSpPr>
        <p:spPr bwMode="gray">
          <a:xfrm flipV="1">
            <a:off x="539750" y="2944563"/>
            <a:ext cx="249" cy="820948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Inhalt 2">
            <a:extLst>
              <a:ext uri="{FF2B5EF4-FFF2-40B4-BE49-F238E27FC236}">
                <a16:creationId xmlns:a16="http://schemas.microsoft.com/office/drawing/2014/main" id="{038AED13-D80B-441D-8C81-F019D394FA1E}"/>
              </a:ext>
            </a:extLst>
          </p:cNvPr>
          <p:cNvSpPr txBox="1">
            <a:spLocks/>
          </p:cNvSpPr>
          <p:nvPr/>
        </p:nvSpPr>
        <p:spPr bwMode="gray">
          <a:xfrm>
            <a:off x="539999" y="3813795"/>
            <a:ext cx="3402441" cy="969496"/>
          </a:xfrm>
          <a:prstGeom prst="rect">
            <a:avLst/>
          </a:prstGeom>
        </p:spPr>
        <p:txBody>
          <a:bodyPr vert="horz" lIns="144000" tIns="0" rIns="108000" bIns="0" rtlCol="0">
            <a:spAutoFit/>
          </a:bodyPr>
          <a:lstStyle>
            <a:lvl1pPr marL="27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2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8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0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0"/>
              </a:spcAft>
              <a:buNone/>
            </a:pP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Forschungsdaten können urheber-</a:t>
            </a:r>
            <a:b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rechtlich geschützt sein, wenn sie </a:t>
            </a:r>
            <a:b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eine </a:t>
            </a: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„persönliche geistige Schöpfung“ </a:t>
            </a:r>
            <a:b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(§ 2 Abs. 2 UrhG) darstellen. </a:t>
            </a:r>
          </a:p>
          <a:p>
            <a:pPr marL="0" indent="0">
              <a:spcAft>
                <a:spcPts val="0"/>
              </a:spcAft>
              <a:buNone/>
            </a:pPr>
            <a:endParaRPr lang="de-DE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3" name="Gerader Verbinder 2">
            <a:extLst>
              <a:ext uri="{FF2B5EF4-FFF2-40B4-BE49-F238E27FC236}">
                <a16:creationId xmlns:a16="http://schemas.microsoft.com/office/drawing/2014/main" id="{7DF1072C-5F9A-4B1B-B202-C079206568FE}"/>
              </a:ext>
            </a:extLst>
          </p:cNvPr>
          <p:cNvCxnSpPr>
            <a:cxnSpLocks/>
          </p:cNvCxnSpPr>
          <p:nvPr/>
        </p:nvCxnSpPr>
        <p:spPr bwMode="gray">
          <a:xfrm flipV="1">
            <a:off x="539999" y="3718812"/>
            <a:ext cx="0" cy="863332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Inhalt 3">
            <a:extLst>
              <a:ext uri="{FF2B5EF4-FFF2-40B4-BE49-F238E27FC236}">
                <a16:creationId xmlns:a16="http://schemas.microsoft.com/office/drawing/2014/main" id="{5E3C7CBD-2EA4-480E-B965-747A19A147A9}"/>
              </a:ext>
            </a:extLst>
          </p:cNvPr>
          <p:cNvSpPr txBox="1">
            <a:spLocks/>
          </p:cNvSpPr>
          <p:nvPr/>
        </p:nvSpPr>
        <p:spPr bwMode="gray">
          <a:xfrm>
            <a:off x="540000" y="4670832"/>
            <a:ext cx="3402441" cy="581698"/>
          </a:xfrm>
          <a:prstGeom prst="rect">
            <a:avLst/>
          </a:prstGeom>
        </p:spPr>
        <p:txBody>
          <a:bodyPr vert="horz" lIns="144000" tIns="0" rIns="144000" bIns="0" rtlCol="0">
            <a:spAutoFit/>
          </a:bodyPr>
          <a:lstStyle>
            <a:lvl1pPr marL="27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2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8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0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Dazu ist es insbesondere erforderlich, dass das hergestellte Werk </a:t>
            </a:r>
            <a:b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Individualität </a:t>
            </a: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aufweist. </a:t>
            </a:r>
            <a:endParaRPr lang="de-DE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5" name="Gerader Verbinder 3">
            <a:extLst>
              <a:ext uri="{FF2B5EF4-FFF2-40B4-BE49-F238E27FC236}">
                <a16:creationId xmlns:a16="http://schemas.microsoft.com/office/drawing/2014/main" id="{0315EA70-4774-41D2-9CC8-F9CAEF6CB656}"/>
              </a:ext>
            </a:extLst>
          </p:cNvPr>
          <p:cNvCxnSpPr>
            <a:cxnSpLocks/>
          </p:cNvCxnSpPr>
          <p:nvPr/>
        </p:nvCxnSpPr>
        <p:spPr bwMode="gray">
          <a:xfrm flipV="1">
            <a:off x="539999" y="4582144"/>
            <a:ext cx="0" cy="648000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Kopf unten">
            <a:extLst>
              <a:ext uri="{FF2B5EF4-FFF2-40B4-BE49-F238E27FC236}">
                <a16:creationId xmlns:a16="http://schemas.microsoft.com/office/drawing/2014/main" id="{3175B80F-2C33-4C7A-AC9B-0689AEAABB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478" t="44195" r="32400"/>
          <a:stretch/>
        </p:blipFill>
        <p:spPr bwMode="gray">
          <a:xfrm>
            <a:off x="8180342" y="3140475"/>
            <a:ext cx="2804260" cy="5074141"/>
          </a:xfrm>
          <a:prstGeom prst="rect">
            <a:avLst/>
          </a:prstGeom>
        </p:spPr>
      </p:pic>
      <p:grpSp>
        <p:nvGrpSpPr>
          <p:cNvPr id="17" name="Kopf oben">
            <a:extLst>
              <a:ext uri="{FF2B5EF4-FFF2-40B4-BE49-F238E27FC236}">
                <a16:creationId xmlns:a16="http://schemas.microsoft.com/office/drawing/2014/main" id="{5A79FAD9-E043-44E6-A81E-F1491966C549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8502556" y="2080874"/>
            <a:ext cx="4337231" cy="2402226"/>
            <a:chOff x="8261169" y="2080874"/>
            <a:chExt cx="4337231" cy="2402226"/>
          </a:xfrm>
        </p:grpSpPr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ACE7698E-2DA7-4F8F-AFBA-78BB0BC1A9D5}"/>
                </a:ext>
              </a:extLst>
            </p:cNvPr>
            <p:cNvSpPr/>
            <p:nvPr/>
          </p:nvSpPr>
          <p:spPr bwMode="gray">
            <a:xfrm>
              <a:off x="8261169" y="2080874"/>
              <a:ext cx="4337231" cy="2402226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de-DE" dirty="0"/>
            </a:p>
          </p:txBody>
        </p:sp>
        <p:pic>
          <p:nvPicPr>
            <p:cNvPr id="19" name="Grafik 18">
              <a:extLst>
                <a:ext uri="{FF2B5EF4-FFF2-40B4-BE49-F238E27FC236}">
                  <a16:creationId xmlns:a16="http://schemas.microsoft.com/office/drawing/2014/main" id="{EAEE949D-03C9-4176-80D6-6061E57D5B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1686" t="32542" r="33596" b="55805"/>
            <a:stretch/>
          </p:blipFill>
          <p:spPr bwMode="gray">
            <a:xfrm>
              <a:off x="8296275" y="2080875"/>
              <a:ext cx="2367565" cy="1059599"/>
            </a:xfrm>
            <a:prstGeom prst="rect">
              <a:avLst/>
            </a:prstGeom>
          </p:spPr>
        </p:pic>
      </p:grpSp>
      <p:grpSp>
        <p:nvGrpSpPr>
          <p:cNvPr id="20" name="Stifte">
            <a:extLst>
              <a:ext uri="{FF2B5EF4-FFF2-40B4-BE49-F238E27FC236}">
                <a16:creationId xmlns:a16="http://schemas.microsoft.com/office/drawing/2014/main" id="{1A27ECA0-0DE6-4E09-81C1-0C4C4794AAEE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7949573" y="2277462"/>
            <a:ext cx="3440718" cy="1216616"/>
            <a:chOff x="13677378" y="50171"/>
            <a:chExt cx="6660400" cy="2355075"/>
          </a:xfrm>
        </p:grpSpPr>
        <p:pic>
          <p:nvPicPr>
            <p:cNvPr id="21" name="Grafik 20">
              <a:extLst>
                <a:ext uri="{FF2B5EF4-FFF2-40B4-BE49-F238E27FC236}">
                  <a16:creationId xmlns:a16="http://schemas.microsoft.com/office/drawing/2014/main" id="{6DABDCC9-5A84-4BD8-92D3-5C7C66BF90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 bwMode="gray">
            <a:xfrm rot="20100000">
              <a:off x="13677378" y="650100"/>
              <a:ext cx="336092" cy="1755146"/>
            </a:xfrm>
            <a:prstGeom prst="rect">
              <a:avLst/>
            </a:prstGeom>
          </p:spPr>
        </p:pic>
        <p:pic>
          <p:nvPicPr>
            <p:cNvPr id="22" name="Grafik 21">
              <a:extLst>
                <a:ext uri="{FF2B5EF4-FFF2-40B4-BE49-F238E27FC236}">
                  <a16:creationId xmlns:a16="http://schemas.microsoft.com/office/drawing/2014/main" id="{19FE8E56-E3EB-46B4-AD62-A91B31F155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 bwMode="gray">
            <a:xfrm rot="20400000">
              <a:off x="14309809" y="432000"/>
              <a:ext cx="336092" cy="1755146"/>
            </a:xfrm>
            <a:prstGeom prst="rect">
              <a:avLst/>
            </a:prstGeom>
          </p:spPr>
        </p:pic>
        <p:pic>
          <p:nvPicPr>
            <p:cNvPr id="23" name="Grafik 22">
              <a:extLst>
                <a:ext uri="{FF2B5EF4-FFF2-40B4-BE49-F238E27FC236}">
                  <a16:creationId xmlns:a16="http://schemas.microsoft.com/office/drawing/2014/main" id="{0CC5808C-78A8-481A-99A3-07D41CDB0D8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 bwMode="gray">
            <a:xfrm rot="20700000">
              <a:off x="14942239" y="259118"/>
              <a:ext cx="336092" cy="1755146"/>
            </a:xfrm>
            <a:prstGeom prst="rect">
              <a:avLst/>
            </a:prstGeom>
          </p:spPr>
        </p:pic>
        <p:pic>
          <p:nvPicPr>
            <p:cNvPr id="24" name="Grafik 23">
              <a:extLst>
                <a:ext uri="{FF2B5EF4-FFF2-40B4-BE49-F238E27FC236}">
                  <a16:creationId xmlns:a16="http://schemas.microsoft.com/office/drawing/2014/main" id="{2298B143-779F-4B82-B6FC-417FD5FD0AE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 bwMode="gray">
            <a:xfrm rot="21000000">
              <a:off x="15574671" y="144000"/>
              <a:ext cx="336092" cy="1755146"/>
            </a:xfrm>
            <a:prstGeom prst="rect">
              <a:avLst/>
            </a:prstGeom>
          </p:spPr>
        </p:pic>
        <p:pic>
          <p:nvPicPr>
            <p:cNvPr id="25" name="Grafik 24">
              <a:extLst>
                <a:ext uri="{FF2B5EF4-FFF2-40B4-BE49-F238E27FC236}">
                  <a16:creationId xmlns:a16="http://schemas.microsoft.com/office/drawing/2014/main" id="{C1C885E3-395D-436E-906F-E01E8392E8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 bwMode="gray">
            <a:xfrm rot="21300000">
              <a:off x="16207102" y="72000"/>
              <a:ext cx="336092" cy="1755146"/>
            </a:xfrm>
            <a:prstGeom prst="rect">
              <a:avLst/>
            </a:prstGeom>
          </p:spPr>
        </p:pic>
        <p:pic>
          <p:nvPicPr>
            <p:cNvPr id="26" name="Grafik 25">
              <a:extLst>
                <a:ext uri="{FF2B5EF4-FFF2-40B4-BE49-F238E27FC236}">
                  <a16:creationId xmlns:a16="http://schemas.microsoft.com/office/drawing/2014/main" id="{7FB98F96-36F2-4DB2-8DF6-62D5DC2B51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 bwMode="gray">
            <a:xfrm>
              <a:off x="16839533" y="50171"/>
              <a:ext cx="336092" cy="1755146"/>
            </a:xfrm>
            <a:prstGeom prst="rect">
              <a:avLst/>
            </a:prstGeom>
          </p:spPr>
        </p:pic>
        <p:pic>
          <p:nvPicPr>
            <p:cNvPr id="27" name="Grafik 26">
              <a:extLst>
                <a:ext uri="{FF2B5EF4-FFF2-40B4-BE49-F238E27FC236}">
                  <a16:creationId xmlns:a16="http://schemas.microsoft.com/office/drawing/2014/main" id="{65257F1C-49CF-4B6F-B8F3-D2BF50DA75F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 bwMode="gray">
            <a:xfrm rot="300000">
              <a:off x="17471964" y="72000"/>
              <a:ext cx="336092" cy="1755146"/>
            </a:xfrm>
            <a:prstGeom prst="rect">
              <a:avLst/>
            </a:prstGeom>
          </p:spPr>
        </p:pic>
        <p:pic>
          <p:nvPicPr>
            <p:cNvPr id="28" name="Grafik 27">
              <a:extLst>
                <a:ext uri="{FF2B5EF4-FFF2-40B4-BE49-F238E27FC236}">
                  <a16:creationId xmlns:a16="http://schemas.microsoft.com/office/drawing/2014/main" id="{180B0A6C-67B6-4C69-AFF4-16D232F860E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 bwMode="gray">
            <a:xfrm rot="600000">
              <a:off x="18104395" y="144000"/>
              <a:ext cx="336092" cy="1755146"/>
            </a:xfrm>
            <a:prstGeom prst="rect">
              <a:avLst/>
            </a:prstGeom>
          </p:spPr>
        </p:pic>
        <p:pic>
          <p:nvPicPr>
            <p:cNvPr id="29" name="Grafik 28">
              <a:extLst>
                <a:ext uri="{FF2B5EF4-FFF2-40B4-BE49-F238E27FC236}">
                  <a16:creationId xmlns:a16="http://schemas.microsoft.com/office/drawing/2014/main" id="{CA692A73-56DF-40C7-B7A0-B4F0CAF1C0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 bwMode="gray">
            <a:xfrm rot="900000">
              <a:off x="18736825" y="259118"/>
              <a:ext cx="336092" cy="1755146"/>
            </a:xfrm>
            <a:prstGeom prst="rect">
              <a:avLst/>
            </a:prstGeom>
          </p:spPr>
        </p:pic>
        <p:pic>
          <p:nvPicPr>
            <p:cNvPr id="31" name="Grafik 30">
              <a:extLst>
                <a:ext uri="{FF2B5EF4-FFF2-40B4-BE49-F238E27FC236}">
                  <a16:creationId xmlns:a16="http://schemas.microsoft.com/office/drawing/2014/main" id="{E1A29DE4-847C-49CC-8013-2A1659AB4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 bwMode="gray">
            <a:xfrm rot="1200000">
              <a:off x="19369257" y="432000"/>
              <a:ext cx="336092" cy="1755146"/>
            </a:xfrm>
            <a:prstGeom prst="rect">
              <a:avLst/>
            </a:prstGeom>
          </p:spPr>
        </p:pic>
        <p:pic>
          <p:nvPicPr>
            <p:cNvPr id="32" name="Grafik 31">
              <a:extLst>
                <a:ext uri="{FF2B5EF4-FFF2-40B4-BE49-F238E27FC236}">
                  <a16:creationId xmlns:a16="http://schemas.microsoft.com/office/drawing/2014/main" id="{89445063-28BC-43C7-B731-9D9B1DAC8B7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 bwMode="gray">
            <a:xfrm rot="1200000">
              <a:off x="20001686" y="650100"/>
              <a:ext cx="336092" cy="1755146"/>
            </a:xfrm>
            <a:prstGeom prst="rect">
              <a:avLst/>
            </a:prstGeom>
          </p:spPr>
        </p:pic>
      </p:grpSp>
      <p:pic>
        <p:nvPicPr>
          <p:cNvPr id="60" name="Logo">
            <a:extLst>
              <a:ext uri="{FF2B5EF4-FFF2-40B4-BE49-F238E27FC236}">
                <a16:creationId xmlns:a16="http://schemas.microsoft.com/office/drawing/2014/main" id="{52C61BFA-7816-4DDC-9746-B2A43CD25A0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 bwMode="gray">
          <a:xfrm>
            <a:off x="11488080" y="276225"/>
            <a:ext cx="426108" cy="751955"/>
          </a:xfrm>
          <a:prstGeom prst="rect">
            <a:avLst/>
          </a:prstGeom>
        </p:spPr>
      </p:pic>
      <p:grpSp>
        <p:nvGrpSpPr>
          <p:cNvPr id="30" name="WEITER">
            <a:extLst>
              <a:ext uri="{FF2B5EF4-FFF2-40B4-BE49-F238E27FC236}">
                <a16:creationId xmlns:a16="http://schemas.microsoft.com/office/drawing/2014/main" id="{9AC8E8C1-4C06-4AC2-8021-FD725C0310DD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11590188" y="6352627"/>
            <a:ext cx="324000" cy="324000"/>
            <a:chOff x="11488080" y="6210730"/>
            <a:chExt cx="431514" cy="431514"/>
          </a:xfrm>
        </p:grpSpPr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61D893B6-866B-439E-909D-9DE184D2D7B3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11488080" y="6210730"/>
              <a:ext cx="431514" cy="431514"/>
            </a:xfrm>
            <a:prstGeom prst="ellipse">
              <a:avLst/>
            </a:prstGeom>
            <a:solidFill>
              <a:schemeClr val="accent4">
                <a:lumMod val="40000"/>
                <a:lumOff val="60000"/>
                <a:alpha val="60000"/>
              </a:schemeClr>
            </a:solidFill>
            <a:ln w="28257" cap="flat">
              <a:noFill/>
              <a:prstDash val="solid"/>
              <a:miter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de-DE" dirty="0" err="1"/>
            </a:p>
          </p:txBody>
        </p:sp>
        <p:grpSp>
          <p:nvGrpSpPr>
            <p:cNvPr id="34" name="Gruppieren 33">
              <a:extLst>
                <a:ext uri="{FF2B5EF4-FFF2-40B4-BE49-F238E27FC236}">
                  <a16:creationId xmlns:a16="http://schemas.microsoft.com/office/drawing/2014/main" id="{980F56D0-F6A6-42EF-BA3E-669318350F45}"/>
                </a:ext>
              </a:extLst>
            </p:cNvPr>
            <p:cNvGrpSpPr/>
            <p:nvPr/>
          </p:nvGrpSpPr>
          <p:grpSpPr bwMode="gray">
            <a:xfrm rot="8100000">
              <a:off x="11584980" y="6346862"/>
              <a:ext cx="159253" cy="159250"/>
              <a:chOff x="4950400" y="5587397"/>
              <a:chExt cx="318505" cy="318499"/>
            </a:xfrm>
          </p:grpSpPr>
          <p:cxnSp>
            <p:nvCxnSpPr>
              <p:cNvPr id="35" name="Gerader Verbinder 34">
                <a:extLst>
                  <a:ext uri="{FF2B5EF4-FFF2-40B4-BE49-F238E27FC236}">
                    <a16:creationId xmlns:a16="http://schemas.microsoft.com/office/drawing/2014/main" id="{04817E6B-308A-47CC-A7BC-70FC868CAFC6}"/>
                  </a:ext>
                </a:extLst>
              </p:cNvPr>
              <p:cNvCxnSpPr/>
              <p:nvPr/>
            </p:nvCxnSpPr>
            <p:spPr bwMode="gray">
              <a:xfrm flipV="1">
                <a:off x="4950400" y="5587397"/>
                <a:ext cx="0" cy="318499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Gerader Verbinder 35">
                <a:extLst>
                  <a:ext uri="{FF2B5EF4-FFF2-40B4-BE49-F238E27FC236}">
                    <a16:creationId xmlns:a16="http://schemas.microsoft.com/office/drawing/2014/main" id="{3ECC7563-2EEE-4105-95F1-CA10FB4E58C9}"/>
                  </a:ext>
                </a:extLst>
              </p:cNvPr>
              <p:cNvCxnSpPr>
                <a:cxnSpLocks/>
              </p:cNvCxnSpPr>
              <p:nvPr/>
            </p:nvCxnSpPr>
            <p:spPr bwMode="gray">
              <a:xfrm rot="5400000" flipV="1">
                <a:off x="5109656" y="5428156"/>
                <a:ext cx="0" cy="318499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527153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51061E-7 2.22222E-6 L 1.51061E-7 0.25 " pathEditMode="relative" rAng="0" ptsTypes="AA">
                                      <p:cBhvr>
                                        <p:cTn id="14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9771E-6 -2.22222E-6 L -4.39771E-6 0.25 " pathEditMode="relative" rAng="0" ptsTypes="AA">
                                      <p:cBhvr>
                                        <p:cTn id="16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22" presetClass="exit" presetSubtype="2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75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HG">
            <a:extLst>
              <a:ext uri="{FF2B5EF4-FFF2-40B4-BE49-F238E27FC236}">
                <a16:creationId xmlns:a16="http://schemas.microsoft.com/office/drawing/2014/main" id="{55588104-E033-418E-BE69-9A605FC4D822}"/>
              </a:ext>
            </a:extLst>
          </p:cNvPr>
          <p:cNvSpPr/>
          <p:nvPr/>
        </p:nvSpPr>
        <p:spPr bwMode="gray">
          <a:xfrm>
            <a:off x="793" y="-73558"/>
            <a:ext cx="12190413" cy="6858000"/>
          </a:xfrm>
          <a:prstGeom prst="rect">
            <a:avLst/>
          </a:prstGeom>
          <a:gradFill>
            <a:gsLst>
              <a:gs pos="0">
                <a:schemeClr val="bg1">
                  <a:lumMod val="95000"/>
                  <a:alpha val="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dirty="0"/>
          </a:p>
        </p:txBody>
      </p:sp>
      <p:sp>
        <p:nvSpPr>
          <p:cNvPr id="28" name="Titel">
            <a:extLst>
              <a:ext uri="{FF2B5EF4-FFF2-40B4-BE49-F238E27FC236}">
                <a16:creationId xmlns:a16="http://schemas.microsoft.com/office/drawing/2014/main" id="{FE6C77D5-A666-4BB1-99D5-C87672DA6CC9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539750" y="539750"/>
            <a:ext cx="11109325" cy="1908175"/>
          </a:xfrm>
        </p:spPr>
        <p:txBody>
          <a:bodyPr/>
          <a:lstStyle/>
          <a:p>
            <a:br>
              <a:rPr lang="de-DE" sz="2800" dirty="0">
                <a:latin typeface="+mn-lt"/>
              </a:rPr>
            </a:br>
            <a:br>
              <a:rPr lang="de-DE" sz="2800" dirty="0">
                <a:latin typeface="+mn-lt"/>
              </a:rPr>
            </a:br>
            <a:r>
              <a:rPr lang="de-DE" sz="2800" dirty="0">
                <a:latin typeface="+mn-lt"/>
              </a:rPr>
              <a:t>Urheber- und </a:t>
            </a:r>
            <a:br>
              <a:rPr lang="de-DE" sz="2800" dirty="0">
                <a:latin typeface="+mn-lt"/>
              </a:rPr>
            </a:br>
            <a:r>
              <a:rPr lang="de-DE" sz="2800" dirty="0">
                <a:latin typeface="+mn-lt"/>
              </a:rPr>
              <a:t>Leistungsschutzrechte </a:t>
            </a:r>
            <a:br>
              <a:rPr lang="de-DE" sz="2800" dirty="0">
                <a:latin typeface="+mn-lt"/>
              </a:rPr>
            </a:br>
            <a:r>
              <a:rPr lang="de-DE" sz="2800" dirty="0">
                <a:latin typeface="+mn-lt"/>
              </a:rPr>
              <a:t>an Forschungsdaten</a:t>
            </a:r>
          </a:p>
        </p:txBody>
      </p:sp>
      <p:sp>
        <p:nvSpPr>
          <p:cNvPr id="2" name="Inhalt 1">
            <a:extLst>
              <a:ext uri="{FF2B5EF4-FFF2-40B4-BE49-F238E27FC236}">
                <a16:creationId xmlns:a16="http://schemas.microsoft.com/office/drawing/2014/main" id="{D3CB11C6-E354-4084-965E-CFA0D613793E}"/>
              </a:ext>
            </a:extLst>
          </p:cNvPr>
          <p:cNvSpPr>
            <a:spLocks noGrp="1"/>
          </p:cNvSpPr>
          <p:nvPr>
            <p:ph sz="quarter" idx="4294967295"/>
          </p:nvPr>
        </p:nvSpPr>
        <p:spPr bwMode="gray">
          <a:xfrm>
            <a:off x="540000" y="2944561"/>
            <a:ext cx="3402000" cy="581698"/>
          </a:xfrm>
        </p:spPr>
        <p:txBody>
          <a:bodyPr wrap="square" lIns="144000" tIns="0" rIns="144000">
            <a:noAutofit/>
          </a:bodyPr>
          <a:lstStyle/>
          <a:p>
            <a:pPr marL="0" indent="0">
              <a:buNone/>
            </a:pPr>
            <a:r>
              <a:rPr lang="de-DE" sz="1400" dirty="0"/>
              <a:t>Das Urheberrecht schützt das </a:t>
            </a:r>
            <a:r>
              <a:rPr lang="de-DE" sz="1400" dirty="0">
                <a:latin typeface="+mj-lt"/>
              </a:rPr>
              <a:t>geistige Eigentum </a:t>
            </a:r>
            <a:r>
              <a:rPr lang="de-DE" sz="1400" dirty="0"/>
              <a:t>der Autorin/ des Autors,</a:t>
            </a:r>
            <a:br>
              <a:rPr lang="de-DE" sz="1400" dirty="0"/>
            </a:br>
            <a:r>
              <a:rPr lang="de-DE" sz="1400" dirty="0"/>
              <a:t>in unserem Fall der Wissenschaftlerin/ des Wissenschaftlers.  </a:t>
            </a:r>
            <a:endParaRPr lang="de-DE" dirty="0"/>
          </a:p>
        </p:txBody>
      </p:sp>
      <p:cxnSp>
        <p:nvCxnSpPr>
          <p:cNvPr id="62" name="Gerader Verbinder 1">
            <a:extLst>
              <a:ext uri="{FF2B5EF4-FFF2-40B4-BE49-F238E27FC236}">
                <a16:creationId xmlns:a16="http://schemas.microsoft.com/office/drawing/2014/main" id="{63578F2D-FDF6-48C1-A90D-D8A1C1FFD05E}"/>
              </a:ext>
            </a:extLst>
          </p:cNvPr>
          <p:cNvCxnSpPr>
            <a:cxnSpLocks/>
          </p:cNvCxnSpPr>
          <p:nvPr/>
        </p:nvCxnSpPr>
        <p:spPr bwMode="gray">
          <a:xfrm flipH="1" flipV="1">
            <a:off x="539999" y="2944563"/>
            <a:ext cx="1339" cy="874912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Inhalt 2">
            <a:extLst>
              <a:ext uri="{FF2B5EF4-FFF2-40B4-BE49-F238E27FC236}">
                <a16:creationId xmlns:a16="http://schemas.microsoft.com/office/drawing/2014/main" id="{038AED13-D80B-441D-8C81-F019D394FA1E}"/>
              </a:ext>
            </a:extLst>
          </p:cNvPr>
          <p:cNvSpPr txBox="1">
            <a:spLocks/>
          </p:cNvSpPr>
          <p:nvPr/>
        </p:nvSpPr>
        <p:spPr bwMode="gray">
          <a:xfrm>
            <a:off x="539999" y="3813795"/>
            <a:ext cx="3402441" cy="969496"/>
          </a:xfrm>
          <a:prstGeom prst="rect">
            <a:avLst/>
          </a:prstGeom>
        </p:spPr>
        <p:txBody>
          <a:bodyPr vert="horz" lIns="144000" tIns="0" rIns="108000" bIns="0" rtlCol="0">
            <a:spAutoFit/>
          </a:bodyPr>
          <a:lstStyle>
            <a:lvl1pPr marL="27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2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8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0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0"/>
              </a:spcAft>
              <a:buNone/>
            </a:pP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Forschungsdaten können urheber-</a:t>
            </a:r>
            <a:b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rechtlich geschützt sein, wenn sie </a:t>
            </a:r>
            <a:b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eine </a:t>
            </a: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„persönliche geistige Schöpfung“ </a:t>
            </a:r>
            <a:b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(§ 2 Abs. 2 UrhG) darstellen. </a:t>
            </a:r>
          </a:p>
          <a:p>
            <a:pPr marL="0" indent="0">
              <a:spcAft>
                <a:spcPts val="0"/>
              </a:spcAft>
              <a:buNone/>
            </a:pPr>
            <a:endParaRPr lang="de-DE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3" name="Gerader Verbinder 2">
            <a:extLst>
              <a:ext uri="{FF2B5EF4-FFF2-40B4-BE49-F238E27FC236}">
                <a16:creationId xmlns:a16="http://schemas.microsoft.com/office/drawing/2014/main" id="{7DF1072C-5F9A-4B1B-B202-C079206568FE}"/>
              </a:ext>
            </a:extLst>
          </p:cNvPr>
          <p:cNvCxnSpPr>
            <a:cxnSpLocks/>
          </p:cNvCxnSpPr>
          <p:nvPr/>
        </p:nvCxnSpPr>
        <p:spPr bwMode="gray">
          <a:xfrm flipV="1">
            <a:off x="539999" y="3718812"/>
            <a:ext cx="0" cy="863332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Inhalt 3">
            <a:extLst>
              <a:ext uri="{FF2B5EF4-FFF2-40B4-BE49-F238E27FC236}">
                <a16:creationId xmlns:a16="http://schemas.microsoft.com/office/drawing/2014/main" id="{5E3C7CBD-2EA4-480E-B965-747A19A147A9}"/>
              </a:ext>
            </a:extLst>
          </p:cNvPr>
          <p:cNvSpPr txBox="1">
            <a:spLocks/>
          </p:cNvSpPr>
          <p:nvPr/>
        </p:nvSpPr>
        <p:spPr bwMode="gray">
          <a:xfrm>
            <a:off x="540000" y="4670832"/>
            <a:ext cx="3402441" cy="581698"/>
          </a:xfrm>
          <a:prstGeom prst="rect">
            <a:avLst/>
          </a:prstGeom>
        </p:spPr>
        <p:txBody>
          <a:bodyPr vert="horz" lIns="144000" tIns="0" rIns="144000" bIns="0" rtlCol="0">
            <a:spAutoFit/>
          </a:bodyPr>
          <a:lstStyle>
            <a:lvl1pPr marL="27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2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8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0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Dazu ist es insbesondere erforderlich, dass das hergestellte Werk </a:t>
            </a:r>
            <a:b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Individualität </a:t>
            </a: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aufweist. </a:t>
            </a:r>
            <a:endParaRPr lang="de-DE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5" name="Gerader Verbinder 3">
            <a:extLst>
              <a:ext uri="{FF2B5EF4-FFF2-40B4-BE49-F238E27FC236}">
                <a16:creationId xmlns:a16="http://schemas.microsoft.com/office/drawing/2014/main" id="{0315EA70-4774-41D2-9CC8-F9CAEF6CB656}"/>
              </a:ext>
            </a:extLst>
          </p:cNvPr>
          <p:cNvCxnSpPr>
            <a:cxnSpLocks/>
          </p:cNvCxnSpPr>
          <p:nvPr/>
        </p:nvCxnSpPr>
        <p:spPr bwMode="gray">
          <a:xfrm flipV="1">
            <a:off x="539999" y="4582144"/>
            <a:ext cx="0" cy="648000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Inhalt 5">
            <a:extLst>
              <a:ext uri="{FF2B5EF4-FFF2-40B4-BE49-F238E27FC236}">
                <a16:creationId xmlns:a16="http://schemas.microsoft.com/office/drawing/2014/main" id="{0D7EF610-07F0-4FF1-9B8C-F9CBDBBEF3DF}"/>
              </a:ext>
            </a:extLst>
          </p:cNvPr>
          <p:cNvSpPr txBox="1">
            <a:spLocks/>
          </p:cNvSpPr>
          <p:nvPr/>
        </p:nvSpPr>
        <p:spPr bwMode="gray">
          <a:xfrm>
            <a:off x="4393800" y="2944561"/>
            <a:ext cx="3402000" cy="821763"/>
          </a:xfrm>
          <a:prstGeom prst="rect">
            <a:avLst/>
          </a:prstGeom>
        </p:spPr>
        <p:txBody>
          <a:bodyPr lIns="144000" tIns="0" rIns="144000">
            <a:noAutofit/>
          </a:bodyPr>
          <a:lstStyle>
            <a:lvl1pPr marL="27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2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8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0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Voraussetzung hierfür ist, dass </a:t>
            </a:r>
            <a:b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ein </a:t>
            </a: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Gestaltungsspielraum</a:t>
            </a: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der Wissenschaftlerin/ des Wissenschaftlers </a:t>
            </a:r>
            <a:b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bei der Schaffung des Werkes bestand.</a:t>
            </a:r>
            <a:endParaRPr lang="de-DE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7" name="Gerader Verbinder 5">
            <a:extLst>
              <a:ext uri="{FF2B5EF4-FFF2-40B4-BE49-F238E27FC236}">
                <a16:creationId xmlns:a16="http://schemas.microsoft.com/office/drawing/2014/main" id="{F54B5283-82D3-439A-9DF4-18DA29B6773F}"/>
              </a:ext>
            </a:extLst>
          </p:cNvPr>
          <p:cNvCxnSpPr>
            <a:cxnSpLocks/>
          </p:cNvCxnSpPr>
          <p:nvPr/>
        </p:nvCxnSpPr>
        <p:spPr bwMode="gray">
          <a:xfrm flipV="1">
            <a:off x="4393800" y="2944563"/>
            <a:ext cx="0" cy="775595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Kopf unten">
            <a:extLst>
              <a:ext uri="{FF2B5EF4-FFF2-40B4-BE49-F238E27FC236}">
                <a16:creationId xmlns:a16="http://schemas.microsoft.com/office/drawing/2014/main" id="{9FEC87CB-FBA9-408D-964B-4AE62C46D8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478" t="44195" r="32400"/>
          <a:stretch/>
        </p:blipFill>
        <p:spPr bwMode="gray">
          <a:xfrm>
            <a:off x="8180342" y="4859619"/>
            <a:ext cx="2804260" cy="5074141"/>
          </a:xfrm>
          <a:prstGeom prst="rect">
            <a:avLst/>
          </a:prstGeom>
        </p:spPr>
      </p:pic>
      <p:grpSp>
        <p:nvGrpSpPr>
          <p:cNvPr id="19" name="Kopf oben">
            <a:extLst>
              <a:ext uri="{FF2B5EF4-FFF2-40B4-BE49-F238E27FC236}">
                <a16:creationId xmlns:a16="http://schemas.microsoft.com/office/drawing/2014/main" id="{D1BD9B0B-669B-42F1-9079-1A3F6B88D0B5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8502556" y="3800018"/>
            <a:ext cx="4337231" cy="2402226"/>
            <a:chOff x="8261169" y="2080874"/>
            <a:chExt cx="4337231" cy="2402226"/>
          </a:xfrm>
        </p:grpSpPr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FF6B9B9D-0F46-4099-A661-225CCD6C8552}"/>
                </a:ext>
              </a:extLst>
            </p:cNvPr>
            <p:cNvSpPr/>
            <p:nvPr/>
          </p:nvSpPr>
          <p:spPr bwMode="gray">
            <a:xfrm>
              <a:off x="8261169" y="2080874"/>
              <a:ext cx="4337231" cy="2402226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de-DE" dirty="0"/>
            </a:p>
          </p:txBody>
        </p:sp>
        <p:pic>
          <p:nvPicPr>
            <p:cNvPr id="21" name="Grafik 20">
              <a:extLst>
                <a:ext uri="{FF2B5EF4-FFF2-40B4-BE49-F238E27FC236}">
                  <a16:creationId xmlns:a16="http://schemas.microsoft.com/office/drawing/2014/main" id="{4FDA5230-0034-4A91-9F0B-27B1DF1E2F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1686" t="32542" r="33596" b="55805"/>
            <a:stretch/>
          </p:blipFill>
          <p:spPr bwMode="gray">
            <a:xfrm>
              <a:off x="8296275" y="2080875"/>
              <a:ext cx="2367565" cy="1059599"/>
            </a:xfrm>
            <a:prstGeom prst="rect">
              <a:avLst/>
            </a:prstGeom>
          </p:spPr>
        </p:pic>
      </p:grpSp>
      <p:pic>
        <p:nvPicPr>
          <p:cNvPr id="23" name="Klipper">
            <a:extLst>
              <a:ext uri="{FF2B5EF4-FFF2-40B4-BE49-F238E27FC236}">
                <a16:creationId xmlns:a16="http://schemas.microsoft.com/office/drawing/2014/main" id="{8997BB77-FA1F-48A4-BA47-E95DA3FFCC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 bwMode="gray">
          <a:xfrm>
            <a:off x="9244776" y="1961841"/>
            <a:ext cx="911028" cy="1262654"/>
          </a:xfrm>
          <a:prstGeom prst="rect">
            <a:avLst/>
          </a:prstGeom>
        </p:spPr>
      </p:pic>
      <p:pic>
        <p:nvPicPr>
          <p:cNvPr id="24" name="Module">
            <a:extLst>
              <a:ext uri="{FF2B5EF4-FFF2-40B4-BE49-F238E27FC236}">
                <a16:creationId xmlns:a16="http://schemas.microsoft.com/office/drawing/2014/main" id="{2C9BA98C-4DD3-4E06-9999-FCFBC19FBF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 bwMode="gray">
          <a:xfrm>
            <a:off x="9480670" y="2336944"/>
            <a:ext cx="439240" cy="512446"/>
          </a:xfrm>
          <a:prstGeom prst="rect">
            <a:avLst/>
          </a:prstGeom>
        </p:spPr>
      </p:pic>
      <p:pic>
        <p:nvPicPr>
          <p:cNvPr id="60" name="Logo">
            <a:extLst>
              <a:ext uri="{FF2B5EF4-FFF2-40B4-BE49-F238E27FC236}">
                <a16:creationId xmlns:a16="http://schemas.microsoft.com/office/drawing/2014/main" id="{52C61BFA-7816-4DDC-9746-B2A43CD25A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 bwMode="gray">
          <a:xfrm>
            <a:off x="11488080" y="276225"/>
            <a:ext cx="426108" cy="751955"/>
          </a:xfrm>
          <a:prstGeom prst="rect">
            <a:avLst/>
          </a:prstGeom>
        </p:spPr>
      </p:pic>
      <p:grpSp>
        <p:nvGrpSpPr>
          <p:cNvPr id="22" name="WEITER">
            <a:extLst>
              <a:ext uri="{FF2B5EF4-FFF2-40B4-BE49-F238E27FC236}">
                <a16:creationId xmlns:a16="http://schemas.microsoft.com/office/drawing/2014/main" id="{0ACA484E-F62B-4FF0-ABBD-470D0F6400A9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11590188" y="6352627"/>
            <a:ext cx="324000" cy="324000"/>
            <a:chOff x="11488080" y="6210730"/>
            <a:chExt cx="431514" cy="431514"/>
          </a:xfrm>
        </p:grpSpPr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C8444C73-4540-4270-A7CF-30458B6102F3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11488080" y="6210730"/>
              <a:ext cx="431514" cy="431514"/>
            </a:xfrm>
            <a:prstGeom prst="ellipse">
              <a:avLst/>
            </a:prstGeom>
            <a:solidFill>
              <a:schemeClr val="accent4">
                <a:lumMod val="40000"/>
                <a:lumOff val="60000"/>
                <a:alpha val="60000"/>
              </a:schemeClr>
            </a:solidFill>
            <a:ln w="28257" cap="flat">
              <a:noFill/>
              <a:prstDash val="solid"/>
              <a:miter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de-DE" dirty="0" err="1"/>
            </a:p>
          </p:txBody>
        </p:sp>
        <p:grpSp>
          <p:nvGrpSpPr>
            <p:cNvPr id="26" name="Gruppieren 25">
              <a:extLst>
                <a:ext uri="{FF2B5EF4-FFF2-40B4-BE49-F238E27FC236}">
                  <a16:creationId xmlns:a16="http://schemas.microsoft.com/office/drawing/2014/main" id="{B917FE70-AEF9-4767-A2A1-808A75D9468F}"/>
                </a:ext>
              </a:extLst>
            </p:cNvPr>
            <p:cNvGrpSpPr/>
            <p:nvPr/>
          </p:nvGrpSpPr>
          <p:grpSpPr bwMode="gray">
            <a:xfrm rot="8100000">
              <a:off x="11584980" y="6346862"/>
              <a:ext cx="159253" cy="159250"/>
              <a:chOff x="4950400" y="5587397"/>
              <a:chExt cx="318505" cy="318499"/>
            </a:xfrm>
          </p:grpSpPr>
          <p:cxnSp>
            <p:nvCxnSpPr>
              <p:cNvPr id="27" name="Gerader Verbinder 26">
                <a:extLst>
                  <a:ext uri="{FF2B5EF4-FFF2-40B4-BE49-F238E27FC236}">
                    <a16:creationId xmlns:a16="http://schemas.microsoft.com/office/drawing/2014/main" id="{62A99DC2-168E-4274-A52D-2C9D8752651A}"/>
                  </a:ext>
                </a:extLst>
              </p:cNvPr>
              <p:cNvCxnSpPr/>
              <p:nvPr/>
            </p:nvCxnSpPr>
            <p:spPr bwMode="gray">
              <a:xfrm flipV="1">
                <a:off x="4950400" y="5587397"/>
                <a:ext cx="0" cy="318499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Gerader Verbinder 28">
                <a:extLst>
                  <a:ext uri="{FF2B5EF4-FFF2-40B4-BE49-F238E27FC236}">
                    <a16:creationId xmlns:a16="http://schemas.microsoft.com/office/drawing/2014/main" id="{6D3BCEBA-A437-4382-BDF6-4131AED46FA2}"/>
                  </a:ext>
                </a:extLst>
              </p:cNvPr>
              <p:cNvCxnSpPr>
                <a:cxnSpLocks/>
              </p:cNvCxnSpPr>
              <p:nvPr/>
            </p:nvCxnSpPr>
            <p:spPr bwMode="gray">
              <a:xfrm rot="5400000" flipV="1">
                <a:off x="5109656" y="5428156"/>
                <a:ext cx="0" cy="318499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986618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6" presetID="6" presetClass="emph" presetSubtype="0" autoRev="1" fill="hold" nodeType="afterEffect" p14:presetBounceEnd="14667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14667">
                                          <p:cBhvr>
                                            <p:cTn id="17" dur="2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9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1" dur="1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23" presetID="53" presetClass="exit" presetSubtype="32" fill="hold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24" dur="10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26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2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6" presetID="6" presetClass="emph" presetSubtype="0" autoRev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7" dur="2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9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1" dur="1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23" presetID="53" presetClass="exit" presetSubtype="32" fill="hold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24" dur="10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26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2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HG">
            <a:extLst>
              <a:ext uri="{FF2B5EF4-FFF2-40B4-BE49-F238E27FC236}">
                <a16:creationId xmlns:a16="http://schemas.microsoft.com/office/drawing/2014/main" id="{55588104-E033-418E-BE69-9A605FC4D822}"/>
              </a:ext>
            </a:extLst>
          </p:cNvPr>
          <p:cNvSpPr/>
          <p:nvPr/>
        </p:nvSpPr>
        <p:spPr bwMode="gray">
          <a:xfrm>
            <a:off x="793" y="0"/>
            <a:ext cx="12190413" cy="6858000"/>
          </a:xfrm>
          <a:prstGeom prst="rect">
            <a:avLst/>
          </a:prstGeom>
          <a:gradFill>
            <a:gsLst>
              <a:gs pos="0">
                <a:schemeClr val="bg1">
                  <a:lumMod val="95000"/>
                  <a:alpha val="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dirty="0"/>
          </a:p>
        </p:txBody>
      </p:sp>
      <p:sp>
        <p:nvSpPr>
          <p:cNvPr id="34" name="Titel">
            <a:extLst>
              <a:ext uri="{FF2B5EF4-FFF2-40B4-BE49-F238E27FC236}">
                <a16:creationId xmlns:a16="http://schemas.microsoft.com/office/drawing/2014/main" id="{4713781C-83B5-4836-B12C-69277B8890F9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539750" y="539750"/>
            <a:ext cx="11109325" cy="1908175"/>
          </a:xfrm>
        </p:spPr>
        <p:txBody>
          <a:bodyPr/>
          <a:lstStyle/>
          <a:p>
            <a:br>
              <a:rPr lang="de-DE" sz="2800" dirty="0">
                <a:latin typeface="+mn-lt"/>
              </a:rPr>
            </a:br>
            <a:br>
              <a:rPr lang="de-DE" sz="2800" dirty="0">
                <a:latin typeface="+mn-lt"/>
              </a:rPr>
            </a:br>
            <a:r>
              <a:rPr lang="de-DE" sz="2800" dirty="0">
                <a:latin typeface="+mn-lt"/>
              </a:rPr>
              <a:t>Urheber- und </a:t>
            </a:r>
            <a:br>
              <a:rPr lang="de-DE" sz="2800" dirty="0">
                <a:latin typeface="+mn-lt"/>
              </a:rPr>
            </a:br>
            <a:r>
              <a:rPr lang="de-DE" sz="2800" dirty="0">
                <a:latin typeface="+mn-lt"/>
              </a:rPr>
              <a:t>Leistungsschutzrechte </a:t>
            </a:r>
            <a:br>
              <a:rPr lang="de-DE" sz="2800" dirty="0">
                <a:latin typeface="+mn-lt"/>
              </a:rPr>
            </a:br>
            <a:r>
              <a:rPr lang="de-DE" sz="2800" dirty="0">
                <a:latin typeface="+mn-lt"/>
              </a:rPr>
              <a:t>an Forschungsdaten</a:t>
            </a:r>
          </a:p>
        </p:txBody>
      </p:sp>
      <p:sp>
        <p:nvSpPr>
          <p:cNvPr id="2" name="Inhalt 1">
            <a:extLst>
              <a:ext uri="{FF2B5EF4-FFF2-40B4-BE49-F238E27FC236}">
                <a16:creationId xmlns:a16="http://schemas.microsoft.com/office/drawing/2014/main" id="{D3CB11C6-E354-4084-965E-CFA0D613793E}"/>
              </a:ext>
            </a:extLst>
          </p:cNvPr>
          <p:cNvSpPr>
            <a:spLocks noGrp="1"/>
          </p:cNvSpPr>
          <p:nvPr>
            <p:ph sz="quarter" idx="4294967295"/>
          </p:nvPr>
        </p:nvSpPr>
        <p:spPr bwMode="gray">
          <a:xfrm>
            <a:off x="540000" y="2944561"/>
            <a:ext cx="3402000" cy="581698"/>
          </a:xfrm>
        </p:spPr>
        <p:txBody>
          <a:bodyPr wrap="square" lIns="144000" tIns="0" rIns="144000">
            <a:noAutofit/>
          </a:bodyPr>
          <a:lstStyle/>
          <a:p>
            <a:pPr marL="0" indent="0">
              <a:buNone/>
            </a:pPr>
            <a:r>
              <a:rPr lang="de-DE" sz="1400" dirty="0"/>
              <a:t>Das Urheberrecht schützt das </a:t>
            </a:r>
            <a:r>
              <a:rPr lang="de-DE" sz="1400" dirty="0">
                <a:latin typeface="+mj-lt"/>
              </a:rPr>
              <a:t>geistige Eigentum </a:t>
            </a:r>
            <a:r>
              <a:rPr lang="de-DE" sz="1400" dirty="0"/>
              <a:t>der Autorin/ des Autors,</a:t>
            </a:r>
            <a:br>
              <a:rPr lang="de-DE" sz="1400" dirty="0"/>
            </a:br>
            <a:r>
              <a:rPr lang="de-DE" sz="1400" dirty="0"/>
              <a:t>in unserem Fall der Wissenschaftlerin/ des Wissenschaftlers.  </a:t>
            </a:r>
            <a:endParaRPr lang="de-DE" dirty="0"/>
          </a:p>
        </p:txBody>
      </p:sp>
      <p:cxnSp>
        <p:nvCxnSpPr>
          <p:cNvPr id="62" name="Gerader Verbinder 1">
            <a:extLst>
              <a:ext uri="{FF2B5EF4-FFF2-40B4-BE49-F238E27FC236}">
                <a16:creationId xmlns:a16="http://schemas.microsoft.com/office/drawing/2014/main" id="{63578F2D-FDF6-48C1-A90D-D8A1C1FFD05E}"/>
              </a:ext>
            </a:extLst>
          </p:cNvPr>
          <p:cNvCxnSpPr>
            <a:cxnSpLocks/>
          </p:cNvCxnSpPr>
          <p:nvPr/>
        </p:nvCxnSpPr>
        <p:spPr bwMode="gray">
          <a:xfrm flipH="1" flipV="1">
            <a:off x="539999" y="2944563"/>
            <a:ext cx="1339" cy="855455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Inhalt 2">
            <a:extLst>
              <a:ext uri="{FF2B5EF4-FFF2-40B4-BE49-F238E27FC236}">
                <a16:creationId xmlns:a16="http://schemas.microsoft.com/office/drawing/2014/main" id="{038AED13-D80B-441D-8C81-F019D394FA1E}"/>
              </a:ext>
            </a:extLst>
          </p:cNvPr>
          <p:cNvSpPr txBox="1">
            <a:spLocks/>
          </p:cNvSpPr>
          <p:nvPr/>
        </p:nvSpPr>
        <p:spPr bwMode="gray">
          <a:xfrm>
            <a:off x="539999" y="3813795"/>
            <a:ext cx="3402441" cy="969496"/>
          </a:xfrm>
          <a:prstGeom prst="rect">
            <a:avLst/>
          </a:prstGeom>
        </p:spPr>
        <p:txBody>
          <a:bodyPr vert="horz" lIns="144000" tIns="0" rIns="108000" bIns="0" rtlCol="0">
            <a:spAutoFit/>
          </a:bodyPr>
          <a:lstStyle>
            <a:lvl1pPr marL="27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2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8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0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0"/>
              </a:spcAft>
              <a:buNone/>
            </a:pP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Forschungsdaten können urheber-</a:t>
            </a:r>
            <a:b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rechtlich geschützt sein, wenn sie </a:t>
            </a:r>
            <a:b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eine </a:t>
            </a: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„persönliche geistige Schöpfung“ </a:t>
            </a:r>
            <a:b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(§ 2 Abs. 2 UrhG) darstellen. </a:t>
            </a:r>
          </a:p>
          <a:p>
            <a:pPr marL="0" indent="0">
              <a:spcAft>
                <a:spcPts val="0"/>
              </a:spcAft>
              <a:buNone/>
            </a:pPr>
            <a:endParaRPr lang="de-DE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3" name="Gerader Verbinder 2">
            <a:extLst>
              <a:ext uri="{FF2B5EF4-FFF2-40B4-BE49-F238E27FC236}">
                <a16:creationId xmlns:a16="http://schemas.microsoft.com/office/drawing/2014/main" id="{7DF1072C-5F9A-4B1B-B202-C079206568FE}"/>
              </a:ext>
            </a:extLst>
          </p:cNvPr>
          <p:cNvCxnSpPr>
            <a:cxnSpLocks/>
          </p:cNvCxnSpPr>
          <p:nvPr/>
        </p:nvCxnSpPr>
        <p:spPr bwMode="gray">
          <a:xfrm flipV="1">
            <a:off x="539999" y="3718812"/>
            <a:ext cx="0" cy="863332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Inhalt 3">
            <a:extLst>
              <a:ext uri="{FF2B5EF4-FFF2-40B4-BE49-F238E27FC236}">
                <a16:creationId xmlns:a16="http://schemas.microsoft.com/office/drawing/2014/main" id="{5E3C7CBD-2EA4-480E-B965-747A19A147A9}"/>
              </a:ext>
            </a:extLst>
          </p:cNvPr>
          <p:cNvSpPr txBox="1">
            <a:spLocks/>
          </p:cNvSpPr>
          <p:nvPr/>
        </p:nvSpPr>
        <p:spPr bwMode="gray">
          <a:xfrm>
            <a:off x="540000" y="4670832"/>
            <a:ext cx="3402441" cy="581698"/>
          </a:xfrm>
          <a:prstGeom prst="rect">
            <a:avLst/>
          </a:prstGeom>
        </p:spPr>
        <p:txBody>
          <a:bodyPr vert="horz" lIns="144000" tIns="0" rIns="144000" bIns="0" rtlCol="0">
            <a:spAutoFit/>
          </a:bodyPr>
          <a:lstStyle>
            <a:lvl1pPr marL="27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2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8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0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Dazu ist es insbesondere erforderlich, dass das hergestellte Werk </a:t>
            </a:r>
            <a:b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Individualität </a:t>
            </a: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aufweist. </a:t>
            </a:r>
            <a:endParaRPr lang="de-DE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5" name="Gerader Verbinder 3">
            <a:extLst>
              <a:ext uri="{FF2B5EF4-FFF2-40B4-BE49-F238E27FC236}">
                <a16:creationId xmlns:a16="http://schemas.microsoft.com/office/drawing/2014/main" id="{0315EA70-4774-41D2-9CC8-F9CAEF6CB656}"/>
              </a:ext>
            </a:extLst>
          </p:cNvPr>
          <p:cNvCxnSpPr>
            <a:cxnSpLocks/>
          </p:cNvCxnSpPr>
          <p:nvPr/>
        </p:nvCxnSpPr>
        <p:spPr bwMode="gray">
          <a:xfrm flipV="1">
            <a:off x="539999" y="4582144"/>
            <a:ext cx="0" cy="648000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Inhalt 4">
            <a:extLst>
              <a:ext uri="{FF2B5EF4-FFF2-40B4-BE49-F238E27FC236}">
                <a16:creationId xmlns:a16="http://schemas.microsoft.com/office/drawing/2014/main" id="{0D7EF610-07F0-4FF1-9B8C-F9CBDBBEF3DF}"/>
              </a:ext>
            </a:extLst>
          </p:cNvPr>
          <p:cNvSpPr txBox="1">
            <a:spLocks/>
          </p:cNvSpPr>
          <p:nvPr/>
        </p:nvSpPr>
        <p:spPr bwMode="gray">
          <a:xfrm>
            <a:off x="4393800" y="2944561"/>
            <a:ext cx="3402000" cy="821763"/>
          </a:xfrm>
          <a:prstGeom prst="rect">
            <a:avLst/>
          </a:prstGeom>
        </p:spPr>
        <p:txBody>
          <a:bodyPr lIns="144000" tIns="0" rIns="144000">
            <a:noAutofit/>
          </a:bodyPr>
          <a:lstStyle>
            <a:lvl1pPr marL="27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2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8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0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Voraussetzung hierfür ist, dass </a:t>
            </a:r>
            <a:b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ein </a:t>
            </a: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Gestaltungsspielraum</a:t>
            </a: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der Wissenschaftlerin/ des Wissenschaftlers </a:t>
            </a:r>
            <a:b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bei der Schaffung des Werkes bestand.</a:t>
            </a:r>
            <a:endParaRPr lang="de-DE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7" name="Gerader Verbinder 4">
            <a:extLst>
              <a:ext uri="{FF2B5EF4-FFF2-40B4-BE49-F238E27FC236}">
                <a16:creationId xmlns:a16="http://schemas.microsoft.com/office/drawing/2014/main" id="{F54B5283-82D3-439A-9DF4-18DA29B6773F}"/>
              </a:ext>
            </a:extLst>
          </p:cNvPr>
          <p:cNvCxnSpPr>
            <a:cxnSpLocks/>
          </p:cNvCxnSpPr>
          <p:nvPr/>
        </p:nvCxnSpPr>
        <p:spPr bwMode="gray">
          <a:xfrm flipV="1">
            <a:off x="4393800" y="2944563"/>
            <a:ext cx="0" cy="775595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Inhalt 5">
            <a:extLst>
              <a:ext uri="{FF2B5EF4-FFF2-40B4-BE49-F238E27FC236}">
                <a16:creationId xmlns:a16="http://schemas.microsoft.com/office/drawing/2014/main" id="{D91FBC0F-A2A7-4D73-A07F-BA8C2C47D3DD}"/>
              </a:ext>
            </a:extLst>
          </p:cNvPr>
          <p:cNvSpPr txBox="1">
            <a:spLocks/>
          </p:cNvSpPr>
          <p:nvPr/>
        </p:nvSpPr>
        <p:spPr bwMode="gray">
          <a:xfrm>
            <a:off x="4393800" y="3835880"/>
            <a:ext cx="3402000" cy="1153136"/>
          </a:xfrm>
          <a:prstGeom prst="rect">
            <a:avLst/>
          </a:prstGeom>
        </p:spPr>
        <p:txBody>
          <a:bodyPr vert="horz" lIns="144000" tIns="0" rIns="144000" bIns="0" rtlCol="0">
            <a:noAutofit/>
          </a:bodyPr>
          <a:lstStyle>
            <a:lvl1pPr marL="27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2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8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0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Der urheberrechtliche Schutz besteht stets für die </a:t>
            </a: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konkrete Darstellung </a:t>
            </a:r>
            <a:b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</a:b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der Daten, nicht für die in den Daten enthaltene Information.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9" name="Gerader Verbinder 5">
            <a:extLst>
              <a:ext uri="{FF2B5EF4-FFF2-40B4-BE49-F238E27FC236}">
                <a16:creationId xmlns:a16="http://schemas.microsoft.com/office/drawing/2014/main" id="{5690AB79-7C85-463D-929C-D368CC489458}"/>
              </a:ext>
            </a:extLst>
          </p:cNvPr>
          <p:cNvCxnSpPr>
            <a:cxnSpLocks/>
          </p:cNvCxnSpPr>
          <p:nvPr/>
        </p:nvCxnSpPr>
        <p:spPr bwMode="gray">
          <a:xfrm flipV="1">
            <a:off x="4393800" y="3720160"/>
            <a:ext cx="0" cy="1509984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Kopf unten">
            <a:extLst>
              <a:ext uri="{FF2B5EF4-FFF2-40B4-BE49-F238E27FC236}">
                <a16:creationId xmlns:a16="http://schemas.microsoft.com/office/drawing/2014/main" id="{06CE83FA-D3D5-469E-B7FD-0D63B850FB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478" t="44195" r="32400"/>
          <a:stretch/>
        </p:blipFill>
        <p:spPr bwMode="gray">
          <a:xfrm>
            <a:off x="8180342" y="4859619"/>
            <a:ext cx="2804260" cy="5074141"/>
          </a:xfrm>
          <a:prstGeom prst="rect">
            <a:avLst/>
          </a:prstGeom>
        </p:spPr>
      </p:pic>
      <p:pic>
        <p:nvPicPr>
          <p:cNvPr id="21" name="Klipper">
            <a:extLst>
              <a:ext uri="{FF2B5EF4-FFF2-40B4-BE49-F238E27FC236}">
                <a16:creationId xmlns:a16="http://schemas.microsoft.com/office/drawing/2014/main" id="{3EC3CC7D-6029-4EC1-8BB1-5A3E465AE6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 bwMode="gray">
          <a:xfrm>
            <a:off x="9244776" y="1961841"/>
            <a:ext cx="911028" cy="1262654"/>
          </a:xfrm>
          <a:prstGeom prst="rect">
            <a:avLst/>
          </a:prstGeom>
        </p:spPr>
      </p:pic>
      <p:grpSp>
        <p:nvGrpSpPr>
          <p:cNvPr id="22" name="Kopf oben">
            <a:extLst>
              <a:ext uri="{FF2B5EF4-FFF2-40B4-BE49-F238E27FC236}">
                <a16:creationId xmlns:a16="http://schemas.microsoft.com/office/drawing/2014/main" id="{6F3D6094-8256-44C6-A71E-A96F1B343E51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8502556" y="3800018"/>
            <a:ext cx="4337231" cy="2402226"/>
            <a:chOff x="8261169" y="2080874"/>
            <a:chExt cx="4337231" cy="2402226"/>
          </a:xfrm>
        </p:grpSpPr>
        <p:sp>
          <p:nvSpPr>
            <p:cNvPr id="23" name="Rechteck 22">
              <a:extLst>
                <a:ext uri="{FF2B5EF4-FFF2-40B4-BE49-F238E27FC236}">
                  <a16:creationId xmlns:a16="http://schemas.microsoft.com/office/drawing/2014/main" id="{11D78C15-0027-41EC-8A4E-26737B5B63BA}"/>
                </a:ext>
              </a:extLst>
            </p:cNvPr>
            <p:cNvSpPr/>
            <p:nvPr/>
          </p:nvSpPr>
          <p:spPr bwMode="gray">
            <a:xfrm>
              <a:off x="8261169" y="2080874"/>
              <a:ext cx="4337231" cy="2402226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de-DE" dirty="0"/>
            </a:p>
          </p:txBody>
        </p:sp>
        <p:pic>
          <p:nvPicPr>
            <p:cNvPr id="24" name="Grafik 23">
              <a:extLst>
                <a:ext uri="{FF2B5EF4-FFF2-40B4-BE49-F238E27FC236}">
                  <a16:creationId xmlns:a16="http://schemas.microsoft.com/office/drawing/2014/main" id="{7F1C5B20-F0E4-411B-98DC-3B857BBFFA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1686" t="32542" r="33596" b="55805"/>
            <a:stretch/>
          </p:blipFill>
          <p:spPr bwMode="gray">
            <a:xfrm>
              <a:off x="8296275" y="2080875"/>
              <a:ext cx="2367565" cy="1059599"/>
            </a:xfrm>
            <a:prstGeom prst="rect">
              <a:avLst/>
            </a:prstGeom>
          </p:spPr>
        </p:pic>
      </p:grpSp>
      <p:cxnSp>
        <p:nvCxnSpPr>
          <p:cNvPr id="25" name="Linie">
            <a:extLst>
              <a:ext uri="{FF2B5EF4-FFF2-40B4-BE49-F238E27FC236}">
                <a16:creationId xmlns:a16="http://schemas.microsoft.com/office/drawing/2014/main" id="{9B7C1DD1-5593-4072-9045-3B16A4B4E5C4}"/>
              </a:ext>
            </a:extLst>
          </p:cNvPr>
          <p:cNvCxnSpPr>
            <a:cxnSpLocks noChangeAspect="1"/>
          </p:cNvCxnSpPr>
          <p:nvPr/>
        </p:nvCxnSpPr>
        <p:spPr bwMode="gray">
          <a:xfrm>
            <a:off x="9502290" y="2452445"/>
            <a:ext cx="396000" cy="0"/>
          </a:xfrm>
          <a:prstGeom prst="line">
            <a:avLst/>
          </a:prstGeom>
          <a:ln w="28575">
            <a:solidFill>
              <a:schemeClr val="accent3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Linie">
            <a:extLst>
              <a:ext uri="{FF2B5EF4-FFF2-40B4-BE49-F238E27FC236}">
                <a16:creationId xmlns:a16="http://schemas.microsoft.com/office/drawing/2014/main" id="{30300C61-CE81-445D-848B-D8372E931C94}"/>
              </a:ext>
            </a:extLst>
          </p:cNvPr>
          <p:cNvCxnSpPr>
            <a:cxnSpLocks noChangeAspect="1"/>
          </p:cNvCxnSpPr>
          <p:nvPr/>
        </p:nvCxnSpPr>
        <p:spPr bwMode="gray">
          <a:xfrm>
            <a:off x="9502290" y="2593028"/>
            <a:ext cx="396000" cy="0"/>
          </a:xfrm>
          <a:prstGeom prst="line">
            <a:avLst/>
          </a:prstGeom>
          <a:ln w="28575">
            <a:solidFill>
              <a:schemeClr val="accent3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Linie">
            <a:extLst>
              <a:ext uri="{FF2B5EF4-FFF2-40B4-BE49-F238E27FC236}">
                <a16:creationId xmlns:a16="http://schemas.microsoft.com/office/drawing/2014/main" id="{13463C6D-7F0B-4112-922E-CF7720A98DA9}"/>
              </a:ext>
            </a:extLst>
          </p:cNvPr>
          <p:cNvCxnSpPr>
            <a:cxnSpLocks noChangeAspect="1"/>
          </p:cNvCxnSpPr>
          <p:nvPr/>
        </p:nvCxnSpPr>
        <p:spPr bwMode="gray">
          <a:xfrm>
            <a:off x="9502290" y="2733610"/>
            <a:ext cx="396000" cy="0"/>
          </a:xfrm>
          <a:prstGeom prst="line">
            <a:avLst/>
          </a:prstGeom>
          <a:ln w="28575">
            <a:solidFill>
              <a:schemeClr val="accent3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Kreuz">
            <a:extLst>
              <a:ext uri="{FF2B5EF4-FFF2-40B4-BE49-F238E27FC236}">
                <a16:creationId xmlns:a16="http://schemas.microsoft.com/office/drawing/2014/main" id="{AF117DC4-6B7F-4DE3-A7DD-9757E9C0627A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9437225" y="2330103"/>
            <a:ext cx="526130" cy="526130"/>
            <a:chOff x="13053291" y="1498443"/>
            <a:chExt cx="249382" cy="249382"/>
          </a:xfrm>
        </p:grpSpPr>
        <p:cxnSp>
          <p:nvCxnSpPr>
            <p:cNvPr id="29" name="Gerader Verbinder 28">
              <a:extLst>
                <a:ext uri="{FF2B5EF4-FFF2-40B4-BE49-F238E27FC236}">
                  <a16:creationId xmlns:a16="http://schemas.microsoft.com/office/drawing/2014/main" id="{92C742BA-1BCD-418B-99A3-BE7E094B0EF6}"/>
                </a:ext>
              </a:extLst>
            </p:cNvPr>
            <p:cNvCxnSpPr/>
            <p:nvPr/>
          </p:nvCxnSpPr>
          <p:spPr bwMode="gray">
            <a:xfrm>
              <a:off x="13053291" y="1498443"/>
              <a:ext cx="249382" cy="249382"/>
            </a:xfrm>
            <a:prstGeom prst="line">
              <a:avLst/>
            </a:prstGeom>
            <a:ln w="31750">
              <a:solidFill>
                <a:srgbClr val="DC2F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Gerader Verbinder 30">
              <a:extLst>
                <a:ext uri="{FF2B5EF4-FFF2-40B4-BE49-F238E27FC236}">
                  <a16:creationId xmlns:a16="http://schemas.microsoft.com/office/drawing/2014/main" id="{60D0E615-EC2C-4ED1-BA6E-CFFA6B15A560}"/>
                </a:ext>
              </a:extLst>
            </p:cNvPr>
            <p:cNvCxnSpPr>
              <a:cxnSpLocks/>
            </p:cNvCxnSpPr>
            <p:nvPr/>
          </p:nvCxnSpPr>
          <p:spPr bwMode="gray">
            <a:xfrm rot="16200000">
              <a:off x="13053291" y="1498443"/>
              <a:ext cx="249382" cy="249382"/>
            </a:xfrm>
            <a:prstGeom prst="line">
              <a:avLst/>
            </a:prstGeom>
            <a:ln w="31750">
              <a:solidFill>
                <a:srgbClr val="DC2F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0" name="Logo">
            <a:extLst>
              <a:ext uri="{FF2B5EF4-FFF2-40B4-BE49-F238E27FC236}">
                <a16:creationId xmlns:a16="http://schemas.microsoft.com/office/drawing/2014/main" id="{52C61BFA-7816-4DDC-9746-B2A43CD25A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 bwMode="gray">
          <a:xfrm>
            <a:off x="11488080" y="276225"/>
            <a:ext cx="426108" cy="75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266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7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2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2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2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autoRev="1" fill="hold" nodeType="withEffect" p14:presetBounceEnd="14667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14667">
                                          <p:cBhvr>
                                            <p:cTn id="28" dur="2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7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2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2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2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2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HG">
            <a:extLst>
              <a:ext uri="{FF2B5EF4-FFF2-40B4-BE49-F238E27FC236}">
                <a16:creationId xmlns:a16="http://schemas.microsoft.com/office/drawing/2014/main" id="{64CDBCE6-41AA-43AC-9867-988F0C6F0A2C}"/>
              </a:ext>
            </a:extLst>
          </p:cNvPr>
          <p:cNvSpPr/>
          <p:nvPr/>
        </p:nvSpPr>
        <p:spPr bwMode="gray">
          <a:xfrm>
            <a:off x="0" y="0"/>
            <a:ext cx="12190413" cy="6858000"/>
          </a:xfrm>
          <a:prstGeom prst="rect">
            <a:avLst/>
          </a:prstGeom>
          <a:gradFill>
            <a:gsLst>
              <a:gs pos="35000">
                <a:schemeClr val="accent4">
                  <a:lumMod val="50000"/>
                </a:schemeClr>
              </a:gs>
              <a:gs pos="94000">
                <a:srgbClr val="2B3A41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dirty="0"/>
          </a:p>
        </p:txBody>
      </p:sp>
      <p:sp>
        <p:nvSpPr>
          <p:cNvPr id="34" name="Text 1">
            <a:hlinkClick r:id="rId2" action="ppaction://hlinksldjump"/>
            <a:extLst>
              <a:ext uri="{FF2B5EF4-FFF2-40B4-BE49-F238E27FC236}">
                <a16:creationId xmlns:a16="http://schemas.microsoft.com/office/drawing/2014/main" id="{F90C7EF3-4C15-41BB-B19E-0012411CB6B3}"/>
              </a:ext>
            </a:extLst>
          </p:cNvPr>
          <p:cNvSpPr/>
          <p:nvPr/>
        </p:nvSpPr>
        <p:spPr bwMode="gray">
          <a:xfrm>
            <a:off x="9067460" y="4797920"/>
            <a:ext cx="1231435" cy="215444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r>
              <a:rPr lang="de-DE" sz="1400" cap="all" dirty="0">
                <a:solidFill>
                  <a:schemeClr val="bg1"/>
                </a:solidFill>
                <a:latin typeface="+mj-lt"/>
              </a:rPr>
              <a:t>Metadaten</a:t>
            </a:r>
          </a:p>
        </p:txBody>
      </p:sp>
      <p:sp>
        <p:nvSpPr>
          <p:cNvPr id="35" name="Titel">
            <a:extLst>
              <a:ext uri="{FF2B5EF4-FFF2-40B4-BE49-F238E27FC236}">
                <a16:creationId xmlns:a16="http://schemas.microsoft.com/office/drawing/2014/main" id="{B4FD28D8-BBBA-479D-9869-F34EADB21C07}"/>
              </a:ext>
            </a:extLst>
          </p:cNvPr>
          <p:cNvSpPr txBox="1"/>
          <p:nvPr/>
        </p:nvSpPr>
        <p:spPr bwMode="gray">
          <a:xfrm>
            <a:off x="540000" y="3543428"/>
            <a:ext cx="3402441" cy="432000"/>
          </a:xfrm>
          <a:prstGeom prst="rect">
            <a:avLst/>
          </a:prstGeom>
        </p:spPr>
        <p:txBody>
          <a:bodyPr wrap="square" lIns="0" tIns="0" rIns="396000" bIns="0" rtlCol="0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de-DE" sz="3200" cap="all" dirty="0">
                <a:solidFill>
                  <a:srgbClr val="DCE04B"/>
                </a:solidFill>
              </a:rPr>
              <a:t>Fallgruppen</a:t>
            </a:r>
          </a:p>
        </p:txBody>
      </p:sp>
      <p:sp>
        <p:nvSpPr>
          <p:cNvPr id="7" name="Inhalt">
            <a:extLst>
              <a:ext uri="{FF2B5EF4-FFF2-40B4-BE49-F238E27FC236}">
                <a16:creationId xmlns:a16="http://schemas.microsoft.com/office/drawing/2014/main" id="{00642C81-A828-4A58-B57E-C080DF1326A8}"/>
              </a:ext>
            </a:extLst>
          </p:cNvPr>
          <p:cNvSpPr>
            <a:spLocks noGrp="1"/>
          </p:cNvSpPr>
          <p:nvPr>
            <p:ph sz="half" idx="1"/>
          </p:nvPr>
        </p:nvSpPr>
        <p:spPr bwMode="gray">
          <a:xfrm>
            <a:off x="540000" y="2944800"/>
            <a:ext cx="3402441" cy="3060000"/>
          </a:xfrm>
        </p:spPr>
        <p:txBody>
          <a:bodyPr/>
          <a:lstStyle/>
          <a:p>
            <a:pPr marL="0" indent="0">
              <a:buNone/>
            </a:pPr>
            <a:br>
              <a:rPr lang="de-DE" dirty="0">
                <a:solidFill>
                  <a:schemeClr val="bg1"/>
                </a:solidFill>
              </a:rPr>
            </a:br>
            <a:br>
              <a:rPr lang="de-DE" dirty="0">
                <a:solidFill>
                  <a:schemeClr val="bg1"/>
                </a:solidFill>
              </a:rPr>
            </a:br>
            <a:endParaRPr lang="de-DE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DE" sz="16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sz="1400" dirty="0">
                <a:solidFill>
                  <a:schemeClr val="bg1"/>
                </a:solidFill>
              </a:rPr>
              <a:t>Soweit Forschungsdaten fallgruppenspezifisch behandelt </a:t>
            </a: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bg1"/>
                </a:solidFill>
              </a:rPr>
              <a:t>werden, ist auf die </a:t>
            </a:r>
            <a:r>
              <a:rPr lang="de-DE" sz="1400" dirty="0">
                <a:solidFill>
                  <a:srgbClr val="DCE04B"/>
                </a:solidFill>
                <a:latin typeface="+mj-lt"/>
              </a:rPr>
              <a:t>konkrete Art der verkörperten Informationen </a:t>
            </a:r>
            <a:r>
              <a:rPr lang="de-DE" sz="1400" dirty="0">
                <a:solidFill>
                  <a:schemeClr val="bg1"/>
                </a:solidFill>
              </a:rPr>
              <a:t>und </a:t>
            </a:r>
            <a:r>
              <a:rPr lang="de-DE" sz="1400" dirty="0">
                <a:solidFill>
                  <a:srgbClr val="DCE04B"/>
                </a:solidFill>
                <a:latin typeface="+mj-lt"/>
              </a:rPr>
              <a:t>vor </a:t>
            </a:r>
            <a:br>
              <a:rPr lang="de-DE" sz="1400" dirty="0">
                <a:solidFill>
                  <a:srgbClr val="DCE04B"/>
                </a:solidFill>
                <a:latin typeface="+mj-lt"/>
              </a:rPr>
            </a:br>
            <a:r>
              <a:rPr lang="de-DE" sz="1400" dirty="0">
                <a:solidFill>
                  <a:srgbClr val="DCE04B"/>
                </a:solidFill>
                <a:latin typeface="+mj-lt"/>
              </a:rPr>
              <a:t>allem deren Gewinnung</a:t>
            </a:r>
            <a:r>
              <a:rPr lang="de-DE" sz="1400" dirty="0">
                <a:solidFill>
                  <a:schemeClr val="bg1"/>
                </a:solidFill>
              </a:rPr>
              <a:t> zu achten.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37" name="Grafik 1">
            <a:extLst>
              <a:ext uri="{FF2B5EF4-FFF2-40B4-BE49-F238E27FC236}">
                <a16:creationId xmlns:a16="http://schemas.microsoft.com/office/drawing/2014/main" id="{8EF2A688-1BE3-4D10-8975-5279549A69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 bwMode="gray">
          <a:xfrm>
            <a:off x="535599" y="2220821"/>
            <a:ext cx="832130" cy="938813"/>
          </a:xfrm>
          <a:prstGeom prst="rect">
            <a:avLst/>
          </a:prstGeom>
        </p:spPr>
      </p:pic>
      <p:pic>
        <p:nvPicPr>
          <p:cNvPr id="36" name="Grafik 3">
            <a:extLst>
              <a:ext uri="{FF2B5EF4-FFF2-40B4-BE49-F238E27FC236}">
                <a16:creationId xmlns:a16="http://schemas.microsoft.com/office/drawing/2014/main" id="{DE535D6D-3FD0-4E81-8973-E595A011B8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 bwMode="gray">
          <a:xfrm>
            <a:off x="2085591" y="2220821"/>
            <a:ext cx="832130" cy="938813"/>
          </a:xfrm>
          <a:prstGeom prst="rect">
            <a:avLst/>
          </a:prstGeom>
        </p:spPr>
      </p:pic>
      <p:grpSp>
        <p:nvGrpSpPr>
          <p:cNvPr id="38" name="Grafik 2">
            <a:extLst>
              <a:ext uri="{FF2B5EF4-FFF2-40B4-BE49-F238E27FC236}">
                <a16:creationId xmlns:a16="http://schemas.microsoft.com/office/drawing/2014/main" id="{0286DDE4-73CB-41B2-8500-5074FBC03731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1171955" y="1954112"/>
            <a:ext cx="1045496" cy="1205522"/>
            <a:chOff x="1171955" y="1880952"/>
            <a:chExt cx="1045496" cy="1205522"/>
          </a:xfrm>
        </p:grpSpPr>
        <p:sp>
          <p:nvSpPr>
            <p:cNvPr id="39" name="Grafik 93">
              <a:extLst>
                <a:ext uri="{FF2B5EF4-FFF2-40B4-BE49-F238E27FC236}">
                  <a16:creationId xmlns:a16="http://schemas.microsoft.com/office/drawing/2014/main" id="{2E9734AB-B1F7-43A8-B4D9-EDDBE04D2F86}"/>
                </a:ext>
              </a:extLst>
            </p:cNvPr>
            <p:cNvSpPr/>
            <p:nvPr/>
          </p:nvSpPr>
          <p:spPr bwMode="gray">
            <a:xfrm>
              <a:off x="1177831" y="1923275"/>
              <a:ext cx="1028983" cy="1163199"/>
            </a:xfrm>
            <a:custGeom>
              <a:avLst/>
              <a:gdLst>
                <a:gd name="connsiteX0" fmla="*/ 713130 w 1028983"/>
                <a:gd name="connsiteY0" fmla="*/ 780238 h 1163199"/>
                <a:gd name="connsiteX1" fmla="*/ 638752 w 1028983"/>
                <a:gd name="connsiteY1" fmla="*/ 780238 h 1163199"/>
                <a:gd name="connsiteX2" fmla="*/ 638752 w 1028983"/>
                <a:gd name="connsiteY2" fmla="*/ 711341 h 1163199"/>
                <a:gd name="connsiteX3" fmla="*/ 831687 w 1028983"/>
                <a:gd name="connsiteY3" fmla="*/ 463714 h 1163199"/>
                <a:gd name="connsiteX4" fmla="*/ 831687 w 1028983"/>
                <a:gd name="connsiteY4" fmla="*/ 425798 h 1163199"/>
                <a:gd name="connsiteX5" fmla="*/ 898850 w 1028983"/>
                <a:gd name="connsiteY5" fmla="*/ 353042 h 1163199"/>
                <a:gd name="connsiteX6" fmla="*/ 831687 w 1028983"/>
                <a:gd name="connsiteY6" fmla="*/ 285879 h 1163199"/>
                <a:gd name="connsiteX7" fmla="*/ 831687 w 1028983"/>
                <a:gd name="connsiteY7" fmla="*/ 255680 h 1163199"/>
                <a:gd name="connsiteX8" fmla="*/ 576007 w 1028983"/>
                <a:gd name="connsiteY8" fmla="*/ 0 h 1163199"/>
                <a:gd name="connsiteX9" fmla="*/ 474003 w 1028983"/>
                <a:gd name="connsiteY9" fmla="*/ 0 h 1163199"/>
                <a:gd name="connsiteX10" fmla="*/ 218323 w 1028983"/>
                <a:gd name="connsiteY10" fmla="*/ 255680 h 1163199"/>
                <a:gd name="connsiteX11" fmla="*/ 218323 w 1028983"/>
                <a:gd name="connsiteY11" fmla="*/ 285767 h 1163199"/>
                <a:gd name="connsiteX12" fmla="*/ 148308 w 1028983"/>
                <a:gd name="connsiteY12" fmla="*/ 355782 h 1163199"/>
                <a:gd name="connsiteX13" fmla="*/ 218323 w 1028983"/>
                <a:gd name="connsiteY13" fmla="*/ 425798 h 1163199"/>
                <a:gd name="connsiteX14" fmla="*/ 218323 w 1028983"/>
                <a:gd name="connsiteY14" fmla="*/ 464049 h 1163199"/>
                <a:gd name="connsiteX15" fmla="*/ 415732 w 1028983"/>
                <a:gd name="connsiteY15" fmla="*/ 712795 h 1163199"/>
                <a:gd name="connsiteX16" fmla="*/ 415732 w 1028983"/>
                <a:gd name="connsiteY16" fmla="*/ 780574 h 1163199"/>
                <a:gd name="connsiteX17" fmla="*/ 320998 w 1028983"/>
                <a:gd name="connsiteY17" fmla="*/ 780574 h 1163199"/>
                <a:gd name="connsiteX18" fmla="*/ 0 w 1028983"/>
                <a:gd name="connsiteY18" fmla="*/ 1101572 h 1163199"/>
                <a:gd name="connsiteX19" fmla="*/ 0 w 1028983"/>
                <a:gd name="connsiteY19" fmla="*/ 1163982 h 1163199"/>
                <a:gd name="connsiteX20" fmla="*/ 1034128 w 1028983"/>
                <a:gd name="connsiteY20" fmla="*/ 1163982 h 1163199"/>
                <a:gd name="connsiteX21" fmla="*/ 1034128 w 1028983"/>
                <a:gd name="connsiteY21" fmla="*/ 1101460 h 1163199"/>
                <a:gd name="connsiteX22" fmla="*/ 713130 w 1028983"/>
                <a:gd name="connsiteY22" fmla="*/ 780238 h 1163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28983" h="1163199">
                  <a:moveTo>
                    <a:pt x="713130" y="780238"/>
                  </a:moveTo>
                  <a:lnTo>
                    <a:pt x="638752" y="780238"/>
                  </a:lnTo>
                  <a:lnTo>
                    <a:pt x="638752" y="711341"/>
                  </a:lnTo>
                  <a:cubicBezTo>
                    <a:pt x="751952" y="682362"/>
                    <a:pt x="831262" y="580559"/>
                    <a:pt x="831687" y="463714"/>
                  </a:cubicBezTo>
                  <a:lnTo>
                    <a:pt x="831687" y="425798"/>
                  </a:lnTo>
                  <a:cubicBezTo>
                    <a:pt x="870330" y="424254"/>
                    <a:pt x="900394" y="391674"/>
                    <a:pt x="898850" y="353042"/>
                  </a:cubicBezTo>
                  <a:cubicBezTo>
                    <a:pt x="897385" y="316569"/>
                    <a:pt x="868160" y="287333"/>
                    <a:pt x="831687" y="285879"/>
                  </a:cubicBezTo>
                  <a:lnTo>
                    <a:pt x="831687" y="255680"/>
                  </a:lnTo>
                  <a:cubicBezTo>
                    <a:pt x="831262" y="114653"/>
                    <a:pt x="717034" y="425"/>
                    <a:pt x="576007" y="0"/>
                  </a:cubicBezTo>
                  <a:lnTo>
                    <a:pt x="474003" y="0"/>
                  </a:lnTo>
                  <a:cubicBezTo>
                    <a:pt x="332977" y="425"/>
                    <a:pt x="218753" y="114653"/>
                    <a:pt x="218323" y="255680"/>
                  </a:cubicBezTo>
                  <a:lnTo>
                    <a:pt x="218323" y="285767"/>
                  </a:lnTo>
                  <a:cubicBezTo>
                    <a:pt x="179655" y="285767"/>
                    <a:pt x="148308" y="317117"/>
                    <a:pt x="148308" y="355782"/>
                  </a:cubicBezTo>
                  <a:cubicBezTo>
                    <a:pt x="148308" y="394448"/>
                    <a:pt x="179655" y="425798"/>
                    <a:pt x="218323" y="425798"/>
                  </a:cubicBezTo>
                  <a:lnTo>
                    <a:pt x="218323" y="464049"/>
                  </a:lnTo>
                  <a:cubicBezTo>
                    <a:pt x="218746" y="582617"/>
                    <a:pt x="300362" y="685449"/>
                    <a:pt x="415732" y="712795"/>
                  </a:cubicBezTo>
                  <a:lnTo>
                    <a:pt x="415732" y="780574"/>
                  </a:lnTo>
                  <a:lnTo>
                    <a:pt x="320998" y="780574"/>
                  </a:lnTo>
                  <a:cubicBezTo>
                    <a:pt x="143945" y="781122"/>
                    <a:pt x="553" y="924519"/>
                    <a:pt x="0" y="1101572"/>
                  </a:cubicBezTo>
                  <a:lnTo>
                    <a:pt x="0" y="1163982"/>
                  </a:lnTo>
                  <a:lnTo>
                    <a:pt x="1034128" y="1163982"/>
                  </a:lnTo>
                  <a:lnTo>
                    <a:pt x="1034128" y="1101460"/>
                  </a:lnTo>
                  <a:cubicBezTo>
                    <a:pt x="1033703" y="924318"/>
                    <a:pt x="890272" y="780786"/>
                    <a:pt x="713130" y="780238"/>
                  </a:cubicBezTo>
                  <a:close/>
                </a:path>
              </a:pathLst>
            </a:custGeom>
            <a:gradFill>
              <a:gsLst>
                <a:gs pos="0">
                  <a:schemeClr val="accent4">
                    <a:lumMod val="50000"/>
                  </a:schemeClr>
                </a:gs>
                <a:gs pos="94000">
                  <a:srgbClr val="2B3A41"/>
                </a:gs>
              </a:gsLst>
              <a:path path="circle">
                <a:fillToRect l="50000" t="50000" r="50000" b="50000"/>
              </a:path>
            </a:gradFill>
            <a:ln w="11182" cap="flat">
              <a:noFill/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pic>
          <p:nvPicPr>
            <p:cNvPr id="40" name="Grafik 39">
              <a:extLst>
                <a:ext uri="{FF2B5EF4-FFF2-40B4-BE49-F238E27FC236}">
                  <a16:creationId xmlns:a16="http://schemas.microsoft.com/office/drawing/2014/main" id="{30EF7534-C826-462F-9AC5-EB49B56D119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 bwMode="gray">
            <a:xfrm>
              <a:off x="1171955" y="1880952"/>
              <a:ext cx="1045496" cy="1205522"/>
            </a:xfrm>
            <a:prstGeom prst="rect">
              <a:avLst/>
            </a:prstGeom>
          </p:spPr>
        </p:pic>
      </p:grpSp>
      <p:cxnSp>
        <p:nvCxnSpPr>
          <p:cNvPr id="41" name="Gerader Verbinder">
            <a:extLst>
              <a:ext uri="{FF2B5EF4-FFF2-40B4-BE49-F238E27FC236}">
                <a16:creationId xmlns:a16="http://schemas.microsoft.com/office/drawing/2014/main" id="{9DB2FDCF-17FA-4C33-AB79-E54242D161B6}"/>
              </a:ext>
            </a:extLst>
          </p:cNvPr>
          <p:cNvCxnSpPr>
            <a:cxnSpLocks/>
          </p:cNvCxnSpPr>
          <p:nvPr/>
        </p:nvCxnSpPr>
        <p:spPr bwMode="gray">
          <a:xfrm flipV="1">
            <a:off x="4644000" y="1915121"/>
            <a:ext cx="0" cy="3600000"/>
          </a:xfrm>
          <a:prstGeom prst="line">
            <a:avLst/>
          </a:prstGeom>
          <a:ln w="635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1">
            <a:extLst>
              <a:ext uri="{FF2B5EF4-FFF2-40B4-BE49-F238E27FC236}">
                <a16:creationId xmlns:a16="http://schemas.microsoft.com/office/drawing/2014/main" id="{6E31008A-6EC6-48EB-85F3-0C7DB8C424B5}"/>
              </a:ext>
            </a:extLst>
          </p:cNvPr>
          <p:cNvSpPr/>
          <p:nvPr/>
        </p:nvSpPr>
        <p:spPr bwMode="gray">
          <a:xfrm>
            <a:off x="4724936" y="2372437"/>
            <a:ext cx="894440" cy="626701"/>
          </a:xfrm>
          <a:prstGeom prst="rect">
            <a:avLst/>
          </a:prstGeom>
        </p:spPr>
        <p:txBody>
          <a:bodyPr wrap="square" lIns="144000" tIns="0" rIns="144000" bIns="72000" anchor="ctr" anchorCtr="0">
            <a:spAutoFit/>
          </a:bodyPr>
          <a:lstStyle/>
          <a:p>
            <a:pPr algn="r"/>
            <a:r>
              <a:rPr lang="de-DE" sz="3600" cap="all" dirty="0">
                <a:solidFill>
                  <a:srgbClr val="DCE04B"/>
                </a:solidFill>
              </a:rPr>
              <a:t>1</a:t>
            </a:r>
          </a:p>
        </p:txBody>
      </p:sp>
      <p:sp>
        <p:nvSpPr>
          <p:cNvPr id="50" name="2">
            <a:extLst>
              <a:ext uri="{FF2B5EF4-FFF2-40B4-BE49-F238E27FC236}">
                <a16:creationId xmlns:a16="http://schemas.microsoft.com/office/drawing/2014/main" id="{5F964CEA-4A56-4968-AB82-5853C02457B3}"/>
              </a:ext>
            </a:extLst>
          </p:cNvPr>
          <p:cNvSpPr/>
          <p:nvPr/>
        </p:nvSpPr>
        <p:spPr bwMode="gray">
          <a:xfrm>
            <a:off x="4724936" y="3497755"/>
            <a:ext cx="894440" cy="626701"/>
          </a:xfrm>
          <a:prstGeom prst="rect">
            <a:avLst/>
          </a:prstGeom>
        </p:spPr>
        <p:txBody>
          <a:bodyPr wrap="square" lIns="144000" tIns="0" rIns="144000" bIns="72000" anchor="ctr" anchorCtr="0">
            <a:spAutoFit/>
          </a:bodyPr>
          <a:lstStyle/>
          <a:p>
            <a:pPr algn="r"/>
            <a:r>
              <a:rPr lang="de-DE" sz="3600" cap="all" dirty="0">
                <a:solidFill>
                  <a:srgbClr val="DCE04B"/>
                </a:solidFill>
              </a:rPr>
              <a:t>2</a:t>
            </a:r>
          </a:p>
        </p:txBody>
      </p:sp>
      <p:sp>
        <p:nvSpPr>
          <p:cNvPr id="51" name="3">
            <a:extLst>
              <a:ext uri="{FF2B5EF4-FFF2-40B4-BE49-F238E27FC236}">
                <a16:creationId xmlns:a16="http://schemas.microsoft.com/office/drawing/2014/main" id="{81E6DDBD-E580-4CF2-BC06-33EF9521DB4D}"/>
              </a:ext>
            </a:extLst>
          </p:cNvPr>
          <p:cNvSpPr/>
          <p:nvPr/>
        </p:nvSpPr>
        <p:spPr bwMode="gray">
          <a:xfrm>
            <a:off x="4724936" y="4623072"/>
            <a:ext cx="894440" cy="626701"/>
          </a:xfrm>
          <a:prstGeom prst="rect">
            <a:avLst/>
          </a:prstGeom>
        </p:spPr>
        <p:txBody>
          <a:bodyPr wrap="square" lIns="144000" tIns="0" rIns="144000" bIns="72000" anchor="ctr" anchorCtr="0">
            <a:spAutoFit/>
          </a:bodyPr>
          <a:lstStyle/>
          <a:p>
            <a:pPr algn="r"/>
            <a:r>
              <a:rPr lang="de-DE" sz="3600" cap="all" dirty="0">
                <a:solidFill>
                  <a:srgbClr val="DCE04B"/>
                </a:solidFill>
              </a:rPr>
              <a:t>3</a:t>
            </a:r>
          </a:p>
        </p:txBody>
      </p:sp>
      <p:sp>
        <p:nvSpPr>
          <p:cNvPr id="52" name="4">
            <a:extLst>
              <a:ext uri="{FF2B5EF4-FFF2-40B4-BE49-F238E27FC236}">
                <a16:creationId xmlns:a16="http://schemas.microsoft.com/office/drawing/2014/main" id="{8376615E-DC4D-4F55-88D9-D719E5EA44DB}"/>
              </a:ext>
            </a:extLst>
          </p:cNvPr>
          <p:cNvSpPr/>
          <p:nvPr/>
        </p:nvSpPr>
        <p:spPr bwMode="gray">
          <a:xfrm>
            <a:off x="8169111" y="2372437"/>
            <a:ext cx="894440" cy="626701"/>
          </a:xfrm>
          <a:prstGeom prst="rect">
            <a:avLst/>
          </a:prstGeom>
        </p:spPr>
        <p:txBody>
          <a:bodyPr wrap="square" lIns="144000" tIns="0" rIns="144000" bIns="72000" anchor="ctr" anchorCtr="0">
            <a:spAutoFit/>
          </a:bodyPr>
          <a:lstStyle/>
          <a:p>
            <a:pPr algn="r"/>
            <a:r>
              <a:rPr lang="de-DE" sz="3600" cap="all" dirty="0">
                <a:solidFill>
                  <a:srgbClr val="DCE04B"/>
                </a:solidFill>
              </a:rPr>
              <a:t>4</a:t>
            </a:r>
          </a:p>
        </p:txBody>
      </p:sp>
      <p:sp>
        <p:nvSpPr>
          <p:cNvPr id="53" name="5">
            <a:extLst>
              <a:ext uri="{FF2B5EF4-FFF2-40B4-BE49-F238E27FC236}">
                <a16:creationId xmlns:a16="http://schemas.microsoft.com/office/drawing/2014/main" id="{1EF7E4FF-BC66-467E-BCDF-C05507D8EBD3}"/>
              </a:ext>
            </a:extLst>
          </p:cNvPr>
          <p:cNvSpPr/>
          <p:nvPr/>
        </p:nvSpPr>
        <p:spPr bwMode="gray">
          <a:xfrm>
            <a:off x="8173020" y="3497755"/>
            <a:ext cx="894440" cy="626701"/>
          </a:xfrm>
          <a:prstGeom prst="rect">
            <a:avLst/>
          </a:prstGeom>
        </p:spPr>
        <p:txBody>
          <a:bodyPr wrap="square" lIns="144000" tIns="0" rIns="144000" bIns="72000" anchor="ctr" anchorCtr="0">
            <a:spAutoFit/>
          </a:bodyPr>
          <a:lstStyle/>
          <a:p>
            <a:pPr algn="r"/>
            <a:r>
              <a:rPr lang="de-DE" sz="3600" cap="all" dirty="0">
                <a:solidFill>
                  <a:srgbClr val="DCE04B"/>
                </a:solidFill>
              </a:rPr>
              <a:t>5</a:t>
            </a:r>
          </a:p>
        </p:txBody>
      </p:sp>
      <p:sp>
        <p:nvSpPr>
          <p:cNvPr id="54" name="6">
            <a:extLst>
              <a:ext uri="{FF2B5EF4-FFF2-40B4-BE49-F238E27FC236}">
                <a16:creationId xmlns:a16="http://schemas.microsoft.com/office/drawing/2014/main" id="{EBA2BFC3-B87C-4456-8013-6DE922325649}"/>
              </a:ext>
            </a:extLst>
          </p:cNvPr>
          <p:cNvSpPr/>
          <p:nvPr/>
        </p:nvSpPr>
        <p:spPr bwMode="gray">
          <a:xfrm>
            <a:off x="8173020" y="4623072"/>
            <a:ext cx="894440" cy="626701"/>
          </a:xfrm>
          <a:prstGeom prst="rect">
            <a:avLst/>
          </a:prstGeom>
        </p:spPr>
        <p:txBody>
          <a:bodyPr wrap="square" lIns="144000" tIns="0" rIns="144000" bIns="72000" anchor="ctr" anchorCtr="0">
            <a:spAutoFit/>
          </a:bodyPr>
          <a:lstStyle/>
          <a:p>
            <a:pPr algn="r"/>
            <a:r>
              <a:rPr lang="de-DE" sz="3600" cap="all" dirty="0">
                <a:solidFill>
                  <a:srgbClr val="DCE04B"/>
                </a:solidFill>
              </a:rPr>
              <a:t>6</a:t>
            </a:r>
          </a:p>
        </p:txBody>
      </p:sp>
      <p:sp>
        <p:nvSpPr>
          <p:cNvPr id="48" name="Text 1">
            <a:hlinkClick r:id="rId9" action="ppaction://hlinksldjump"/>
            <a:extLst>
              <a:ext uri="{FF2B5EF4-FFF2-40B4-BE49-F238E27FC236}">
                <a16:creationId xmlns:a16="http://schemas.microsoft.com/office/drawing/2014/main" id="{644DDCD1-C79A-420A-9E51-968714302780}"/>
              </a:ext>
            </a:extLst>
          </p:cNvPr>
          <p:cNvSpPr/>
          <p:nvPr/>
        </p:nvSpPr>
        <p:spPr bwMode="gray">
          <a:xfrm>
            <a:off x="5619376" y="2439565"/>
            <a:ext cx="1231435" cy="43088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r>
              <a:rPr lang="de-DE" sz="1400" cap="all" dirty="0">
                <a:solidFill>
                  <a:schemeClr val="bg1"/>
                </a:solidFill>
                <a:latin typeface="+mj-lt"/>
              </a:rPr>
              <a:t>Qualitative</a:t>
            </a:r>
            <a:br>
              <a:rPr lang="de-DE" sz="1400" cap="all" dirty="0">
                <a:solidFill>
                  <a:schemeClr val="bg1"/>
                </a:solidFill>
                <a:latin typeface="+mj-lt"/>
              </a:rPr>
            </a:br>
            <a:r>
              <a:rPr lang="de-DE" sz="1400" cap="all" dirty="0">
                <a:solidFill>
                  <a:schemeClr val="bg1"/>
                </a:solidFill>
                <a:latin typeface="+mj-lt"/>
              </a:rPr>
              <a:t>Daten</a:t>
            </a:r>
          </a:p>
        </p:txBody>
      </p:sp>
      <p:sp>
        <p:nvSpPr>
          <p:cNvPr id="43" name="Text 2">
            <a:hlinkClick r:id="rId10" action="ppaction://hlinksldjump"/>
            <a:extLst>
              <a:ext uri="{FF2B5EF4-FFF2-40B4-BE49-F238E27FC236}">
                <a16:creationId xmlns:a16="http://schemas.microsoft.com/office/drawing/2014/main" id="{A795430C-42F7-4EBB-AB81-71B0A0AEF02D}"/>
              </a:ext>
            </a:extLst>
          </p:cNvPr>
          <p:cNvSpPr/>
          <p:nvPr/>
        </p:nvSpPr>
        <p:spPr bwMode="gray">
          <a:xfrm>
            <a:off x="5619377" y="3564883"/>
            <a:ext cx="1836051" cy="43088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r>
              <a:rPr lang="de-DE" sz="1400" cap="all" dirty="0">
                <a:solidFill>
                  <a:schemeClr val="bg1"/>
                </a:solidFill>
                <a:latin typeface="+mj-lt"/>
              </a:rPr>
              <a:t>Wissenschaftliche</a:t>
            </a:r>
            <a:br>
              <a:rPr lang="de-DE" sz="1400" cap="all" dirty="0">
                <a:solidFill>
                  <a:schemeClr val="bg1"/>
                </a:solidFill>
                <a:latin typeface="+mj-lt"/>
              </a:rPr>
            </a:br>
            <a:r>
              <a:rPr lang="de-DE" sz="1400" cap="all" dirty="0">
                <a:solidFill>
                  <a:schemeClr val="bg1"/>
                </a:solidFill>
                <a:latin typeface="+mj-lt"/>
              </a:rPr>
              <a:t>Darstellungen</a:t>
            </a:r>
          </a:p>
        </p:txBody>
      </p:sp>
      <p:sp>
        <p:nvSpPr>
          <p:cNvPr id="44" name="Text 3">
            <a:hlinkClick r:id="rId11" action="ppaction://hlinksldjump"/>
            <a:extLst>
              <a:ext uri="{FF2B5EF4-FFF2-40B4-BE49-F238E27FC236}">
                <a16:creationId xmlns:a16="http://schemas.microsoft.com/office/drawing/2014/main" id="{F7C27123-1BAF-4EFF-B047-CA44AD9E5992}"/>
              </a:ext>
            </a:extLst>
          </p:cNvPr>
          <p:cNvSpPr/>
          <p:nvPr/>
        </p:nvSpPr>
        <p:spPr bwMode="gray">
          <a:xfrm>
            <a:off x="5619377" y="4690200"/>
            <a:ext cx="2512877" cy="43088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r>
              <a:rPr lang="de-DE" sz="1400" cap="all" dirty="0">
                <a:solidFill>
                  <a:schemeClr val="bg1"/>
                </a:solidFill>
                <a:latin typeface="+mj-lt"/>
              </a:rPr>
              <a:t>Fotografien und</a:t>
            </a:r>
            <a:br>
              <a:rPr lang="de-DE" sz="1400" cap="all" dirty="0">
                <a:solidFill>
                  <a:schemeClr val="bg1"/>
                </a:solidFill>
                <a:latin typeface="+mj-lt"/>
              </a:rPr>
            </a:br>
            <a:r>
              <a:rPr lang="de-DE" sz="1400" cap="all" dirty="0">
                <a:solidFill>
                  <a:schemeClr val="bg1"/>
                </a:solidFill>
                <a:latin typeface="+mj-lt"/>
              </a:rPr>
              <a:t>Andere Lichtbilder</a:t>
            </a:r>
          </a:p>
        </p:txBody>
      </p:sp>
      <p:sp>
        <p:nvSpPr>
          <p:cNvPr id="47" name="Text 4">
            <a:hlinkClick r:id="rId12" action="ppaction://hlinksldjump"/>
            <a:extLst>
              <a:ext uri="{FF2B5EF4-FFF2-40B4-BE49-F238E27FC236}">
                <a16:creationId xmlns:a16="http://schemas.microsoft.com/office/drawing/2014/main" id="{9EC09004-7CFA-446E-AB12-6555255FEFD1}"/>
              </a:ext>
            </a:extLst>
          </p:cNvPr>
          <p:cNvSpPr/>
          <p:nvPr/>
        </p:nvSpPr>
        <p:spPr bwMode="gray">
          <a:xfrm>
            <a:off x="9067460" y="2439565"/>
            <a:ext cx="2512877" cy="43088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r>
              <a:rPr lang="de-DE" sz="1400" cap="all" dirty="0">
                <a:solidFill>
                  <a:schemeClr val="bg1"/>
                </a:solidFill>
                <a:latin typeface="+mj-lt"/>
              </a:rPr>
              <a:t>Quantitative</a:t>
            </a:r>
            <a:br>
              <a:rPr lang="de-DE" sz="1400" cap="all" dirty="0">
                <a:solidFill>
                  <a:schemeClr val="bg1"/>
                </a:solidFill>
                <a:latin typeface="+mj-lt"/>
              </a:rPr>
            </a:br>
            <a:r>
              <a:rPr lang="de-DE" sz="1400" cap="all" dirty="0">
                <a:solidFill>
                  <a:schemeClr val="bg1"/>
                </a:solidFill>
                <a:latin typeface="+mj-lt"/>
              </a:rPr>
              <a:t>Daten</a:t>
            </a:r>
          </a:p>
        </p:txBody>
      </p:sp>
      <p:sp>
        <p:nvSpPr>
          <p:cNvPr id="46" name="Text 5">
            <a:hlinkClick r:id="rId13" action="ppaction://hlinksldjump"/>
            <a:extLst>
              <a:ext uri="{FF2B5EF4-FFF2-40B4-BE49-F238E27FC236}">
                <a16:creationId xmlns:a16="http://schemas.microsoft.com/office/drawing/2014/main" id="{28E16A5C-9D3F-4F78-AC69-085A9B261841}"/>
              </a:ext>
            </a:extLst>
          </p:cNvPr>
          <p:cNvSpPr/>
          <p:nvPr/>
        </p:nvSpPr>
        <p:spPr bwMode="gray">
          <a:xfrm>
            <a:off x="9067460" y="3672604"/>
            <a:ext cx="2512877" cy="215444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r>
              <a:rPr lang="de-DE" sz="1400" cap="all" dirty="0">
                <a:solidFill>
                  <a:schemeClr val="bg1"/>
                </a:solidFill>
                <a:latin typeface="+mj-lt"/>
              </a:rPr>
              <a:t>Datenbanken</a:t>
            </a:r>
          </a:p>
        </p:txBody>
      </p:sp>
      <p:sp>
        <p:nvSpPr>
          <p:cNvPr id="26" name="Infotext">
            <a:extLst>
              <a:ext uri="{FF2B5EF4-FFF2-40B4-BE49-F238E27FC236}">
                <a16:creationId xmlns:a16="http://schemas.microsoft.com/office/drawing/2014/main" id="{45C2C5D7-8F94-430A-A521-C319A2F3A6FC}"/>
              </a:ext>
            </a:extLst>
          </p:cNvPr>
          <p:cNvSpPr/>
          <p:nvPr/>
        </p:nvSpPr>
        <p:spPr bwMode="gray">
          <a:xfrm>
            <a:off x="12250282" y="0"/>
            <a:ext cx="1944894" cy="28075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de-DE" sz="1400" dirty="0"/>
              <a:t>Navigation zu den Kapiteln durch Klicken auf den Text neben den Zahlen. Durch klicken auf das Logo gelangt man zurück zur Übersicht.</a:t>
            </a:r>
          </a:p>
        </p:txBody>
      </p:sp>
      <p:pic>
        <p:nvPicPr>
          <p:cNvPr id="28" name="Logo">
            <a:extLst>
              <a:ext uri="{FF2B5EF4-FFF2-40B4-BE49-F238E27FC236}">
                <a16:creationId xmlns:a16="http://schemas.microsoft.com/office/drawing/2014/main" id="{C995E935-8D78-432B-807A-412AA469240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 bwMode="gray">
          <a:xfrm>
            <a:off x="11488080" y="276225"/>
            <a:ext cx="426108" cy="75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717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7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8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1" fill="hold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12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13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1" fill="hold" nodeType="withEffect" p14:presetBounceEnd="36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16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17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7" presetID="2" presetClass="entr" presetSubtype="4" fill="hold" nodeType="afterEffect" p14:presetBounceEnd="24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2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3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3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3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1000"/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4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4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1000"/>
                                            <p:tgtEl>
                                              <p:spTgt spid="4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8250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8750"/>
                                </p:stCondLst>
                                <p:childTnLst>
                                  <p:par>
                                    <p:cTn id="5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1000"/>
                                            <p:tgtEl>
                                              <p:spTgt spid="4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9750"/>
                                </p:stCondLst>
                                <p:childTnLst>
                                  <p:par>
                                    <p:cTn id="5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10250"/>
                                </p:stCondLst>
                                <p:childTnLst>
                                  <p:par>
                                    <p:cTn id="6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1000"/>
                                            <p:tgtEl>
                                              <p:spTgt spid="4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11250"/>
                                </p:stCondLst>
                                <p:childTnLst>
                                  <p:par>
                                    <p:cTn id="6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1175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1000"/>
                                            <p:tgtEl>
                                              <p:spTgt spid="4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12750"/>
                                </p:stCondLst>
                                <p:childTnLst>
                                  <p:par>
                                    <p:cTn id="7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13250"/>
                                </p:stCondLst>
                                <p:childTnLst>
                                  <p:par>
                                    <p:cTn id="7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8" dur="1000"/>
                                            <p:tgtEl>
                                              <p:spTgt spid="3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build="p"/>
          <p:bldP spid="35" grpId="0"/>
          <p:bldP spid="7" grpId="0" uiExpand="1"/>
          <p:bldP spid="49" grpId="0"/>
          <p:bldP spid="50" grpId="0"/>
          <p:bldP spid="51" grpId="0"/>
          <p:bldP spid="52" grpId="0"/>
          <p:bldP spid="53" grpId="0"/>
          <p:bldP spid="54" grpId="0"/>
          <p:bldP spid="48" grpId="0" build="p"/>
          <p:bldP spid="43" grpId="0" build="p"/>
          <p:bldP spid="44" grpId="0" build="p"/>
          <p:bldP spid="47" grpId="0" build="p"/>
          <p:bldP spid="46" grpId="0" build="p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7" presetID="2" presetClass="entr" presetSubtype="4" fill="hold" nodeType="after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3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3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1000"/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4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4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1000"/>
                                            <p:tgtEl>
                                              <p:spTgt spid="4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8250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8750"/>
                                </p:stCondLst>
                                <p:childTnLst>
                                  <p:par>
                                    <p:cTn id="5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1000"/>
                                            <p:tgtEl>
                                              <p:spTgt spid="4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9750"/>
                                </p:stCondLst>
                                <p:childTnLst>
                                  <p:par>
                                    <p:cTn id="5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10250"/>
                                </p:stCondLst>
                                <p:childTnLst>
                                  <p:par>
                                    <p:cTn id="6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1000"/>
                                            <p:tgtEl>
                                              <p:spTgt spid="4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11250"/>
                                </p:stCondLst>
                                <p:childTnLst>
                                  <p:par>
                                    <p:cTn id="6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1175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1000"/>
                                            <p:tgtEl>
                                              <p:spTgt spid="4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12750"/>
                                </p:stCondLst>
                                <p:childTnLst>
                                  <p:par>
                                    <p:cTn id="7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13250"/>
                                </p:stCondLst>
                                <p:childTnLst>
                                  <p:par>
                                    <p:cTn id="7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8" dur="1000"/>
                                            <p:tgtEl>
                                              <p:spTgt spid="3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14250"/>
                                </p:stCondLst>
                                <p:childTnLst>
                                  <p:par>
                                    <p:cTn id="8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build="p"/>
          <p:bldP spid="35" grpId="0"/>
          <p:bldP spid="7" grpId="0" uiExpand="1"/>
          <p:bldP spid="49" grpId="0"/>
          <p:bldP spid="50" grpId="0"/>
          <p:bldP spid="51" grpId="0"/>
          <p:bldP spid="52" grpId="0"/>
          <p:bldP spid="53" grpId="0"/>
          <p:bldP spid="54" grpId="0"/>
          <p:bldP spid="48" grpId="0" build="p"/>
          <p:bldP spid="43" grpId="0" build="p"/>
          <p:bldP spid="44" grpId="0" build="p"/>
          <p:bldP spid="47" grpId="0" build="p"/>
          <p:bldP spid="46" grpId="0" build="p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G">
            <a:extLst>
              <a:ext uri="{FF2B5EF4-FFF2-40B4-BE49-F238E27FC236}">
                <a16:creationId xmlns:a16="http://schemas.microsoft.com/office/drawing/2014/main" id="{D1588519-1CBC-42D6-8A46-486098A2E352}"/>
              </a:ext>
            </a:extLst>
          </p:cNvPr>
          <p:cNvSpPr/>
          <p:nvPr/>
        </p:nvSpPr>
        <p:spPr bwMode="gray">
          <a:xfrm>
            <a:off x="0" y="0"/>
            <a:ext cx="12190413" cy="6858000"/>
          </a:xfrm>
          <a:prstGeom prst="rect">
            <a:avLst/>
          </a:prstGeom>
          <a:gradFill>
            <a:gsLst>
              <a:gs pos="35000">
                <a:schemeClr val="accent4">
                  <a:lumMod val="50000"/>
                </a:schemeClr>
              </a:gs>
              <a:gs pos="94000">
                <a:srgbClr val="2B3A41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dirty="0"/>
          </a:p>
        </p:txBody>
      </p:sp>
      <p:sp>
        <p:nvSpPr>
          <p:cNvPr id="6" name="Titel">
            <a:extLst>
              <a:ext uri="{FF2B5EF4-FFF2-40B4-BE49-F238E27FC236}">
                <a16:creationId xmlns:a16="http://schemas.microsoft.com/office/drawing/2014/main" id="{86A2E296-B280-43B8-B066-1B22776BCD62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 lIns="756000"/>
          <a:lstStyle/>
          <a:p>
            <a:r>
              <a:rPr lang="de-DE" dirty="0"/>
              <a:t>Qualitative </a:t>
            </a:r>
            <a:br>
              <a:rPr lang="de-DE" dirty="0"/>
            </a:br>
            <a:r>
              <a:rPr lang="de-DE" dirty="0"/>
              <a:t>Daten</a:t>
            </a:r>
          </a:p>
        </p:txBody>
      </p:sp>
      <p:sp>
        <p:nvSpPr>
          <p:cNvPr id="12" name="3">
            <a:extLst>
              <a:ext uri="{FF2B5EF4-FFF2-40B4-BE49-F238E27FC236}">
                <a16:creationId xmlns:a16="http://schemas.microsoft.com/office/drawing/2014/main" id="{7B8AF2EE-A23B-46D8-8B81-323DE0F2ABD5}"/>
              </a:ext>
            </a:extLst>
          </p:cNvPr>
          <p:cNvSpPr txBox="1"/>
          <p:nvPr/>
        </p:nvSpPr>
        <p:spPr bwMode="gray">
          <a:xfrm>
            <a:off x="540000" y="215884"/>
            <a:ext cx="1440000" cy="13128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0" indent="0" algn="l">
              <a:buNone/>
            </a:pPr>
            <a:r>
              <a:rPr lang="de-DE" sz="9600" dirty="0">
                <a:solidFill>
                  <a:schemeClr val="bg1"/>
                </a:solidFill>
              </a:rPr>
              <a:t>1</a:t>
            </a:r>
          </a:p>
        </p:txBody>
      </p:sp>
      <p:cxnSp>
        <p:nvCxnSpPr>
          <p:cNvPr id="52" name="Gerader Verbinder 1">
            <a:extLst>
              <a:ext uri="{FF2B5EF4-FFF2-40B4-BE49-F238E27FC236}">
                <a16:creationId xmlns:a16="http://schemas.microsoft.com/office/drawing/2014/main" id="{11B83F7A-EA4B-475D-B41B-A2F2CCB34AC3}"/>
              </a:ext>
            </a:extLst>
          </p:cNvPr>
          <p:cNvCxnSpPr>
            <a:cxnSpLocks/>
          </p:cNvCxnSpPr>
          <p:nvPr/>
        </p:nvCxnSpPr>
        <p:spPr bwMode="gray">
          <a:xfrm flipV="1">
            <a:off x="539999" y="3579712"/>
            <a:ext cx="0" cy="1512000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Inhalt 1">
            <a:extLst>
              <a:ext uri="{FF2B5EF4-FFF2-40B4-BE49-F238E27FC236}">
                <a16:creationId xmlns:a16="http://schemas.microsoft.com/office/drawing/2014/main" id="{DBC3B022-D8A1-464F-A01F-2AAB95C9C63E}"/>
              </a:ext>
            </a:extLst>
          </p:cNvPr>
          <p:cNvSpPr>
            <a:spLocks noGrp="1"/>
          </p:cNvSpPr>
          <p:nvPr>
            <p:ph sz="half" idx="1"/>
          </p:nvPr>
        </p:nvSpPr>
        <p:spPr bwMode="gray"/>
        <p:txBody>
          <a:bodyPr lIns="144000" rIns="108000"/>
          <a:lstStyle/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sz="1400" dirty="0">
                <a:solidFill>
                  <a:schemeClr val="bg1"/>
                </a:solidFill>
              </a:rPr>
              <a:t>Qualitative Forschungsdaten sind </a:t>
            </a: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accent1"/>
                </a:solidFill>
                <a:latin typeface="+mj-lt"/>
              </a:rPr>
              <a:t>z.B. Sprachwerke wie qualitative Interviews oder längere Texte</a:t>
            </a:r>
            <a:r>
              <a:rPr lang="de-DE" sz="1400" dirty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r>
              <a:rPr lang="de-DE" sz="1400" dirty="0">
                <a:solidFill>
                  <a:schemeClr val="bg1"/>
                </a:solidFill>
              </a:rPr>
              <a:t>Sie können grundsätzlich </a:t>
            </a:r>
            <a:r>
              <a:rPr lang="de-DE" sz="1400" dirty="0">
                <a:solidFill>
                  <a:schemeClr val="accent1"/>
                </a:solidFill>
                <a:latin typeface="+mj-lt"/>
              </a:rPr>
              <a:t>urheberrechtlich geschützte Formulierungen, Strukturen und Gedankenführungen </a:t>
            </a:r>
            <a:r>
              <a:rPr lang="de-DE" sz="1400" dirty="0">
                <a:solidFill>
                  <a:schemeClr val="bg1"/>
                </a:solidFill>
              </a:rPr>
              <a:t>enthalten.</a:t>
            </a:r>
          </a:p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</p:txBody>
      </p:sp>
      <p:grpSp>
        <p:nvGrpSpPr>
          <p:cNvPr id="45" name="ICON 1">
            <a:extLst>
              <a:ext uri="{FF2B5EF4-FFF2-40B4-BE49-F238E27FC236}">
                <a16:creationId xmlns:a16="http://schemas.microsoft.com/office/drawing/2014/main" id="{4247E1CA-2C6B-4AAF-A73D-C26ACB93C446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741685" y="2562997"/>
            <a:ext cx="645658" cy="530874"/>
            <a:chOff x="741685" y="2562997"/>
            <a:chExt cx="645658" cy="530874"/>
          </a:xfrm>
        </p:grpSpPr>
        <p:sp>
          <p:nvSpPr>
            <p:cNvPr id="46" name="Freihandform: Form 45">
              <a:extLst>
                <a:ext uri="{FF2B5EF4-FFF2-40B4-BE49-F238E27FC236}">
                  <a16:creationId xmlns:a16="http://schemas.microsoft.com/office/drawing/2014/main" id="{F03C6E57-F49A-464B-862F-374751D2B7C7}"/>
                </a:ext>
              </a:extLst>
            </p:cNvPr>
            <p:cNvSpPr/>
            <p:nvPr/>
          </p:nvSpPr>
          <p:spPr bwMode="gray">
            <a:xfrm>
              <a:off x="741685" y="2562997"/>
              <a:ext cx="645658" cy="530874"/>
            </a:xfrm>
            <a:custGeom>
              <a:avLst/>
              <a:gdLst>
                <a:gd name="connsiteX0" fmla="*/ 778669 w 857250"/>
                <a:gd name="connsiteY0" fmla="*/ 0 h 704850"/>
                <a:gd name="connsiteX1" fmla="*/ 80201 w 857250"/>
                <a:gd name="connsiteY1" fmla="*/ 0 h 704850"/>
                <a:gd name="connsiteX2" fmla="*/ 0 w 857250"/>
                <a:gd name="connsiteY2" fmla="*/ 80201 h 704850"/>
                <a:gd name="connsiteX3" fmla="*/ 0 w 857250"/>
                <a:gd name="connsiteY3" fmla="*/ 507778 h 704850"/>
                <a:gd name="connsiteX4" fmla="*/ 80201 w 857250"/>
                <a:gd name="connsiteY4" fmla="*/ 587978 h 704850"/>
                <a:gd name="connsiteX5" fmla="*/ 161544 w 857250"/>
                <a:gd name="connsiteY5" fmla="*/ 587978 h 704850"/>
                <a:gd name="connsiteX6" fmla="*/ 161544 w 857250"/>
                <a:gd name="connsiteY6" fmla="*/ 710756 h 704850"/>
                <a:gd name="connsiteX7" fmla="*/ 284321 w 857250"/>
                <a:gd name="connsiteY7" fmla="*/ 587978 h 704850"/>
                <a:gd name="connsiteX8" fmla="*/ 778669 w 857250"/>
                <a:gd name="connsiteY8" fmla="*/ 587978 h 704850"/>
                <a:gd name="connsiteX9" fmla="*/ 858869 w 857250"/>
                <a:gd name="connsiteY9" fmla="*/ 507778 h 704850"/>
                <a:gd name="connsiteX10" fmla="*/ 858869 w 857250"/>
                <a:gd name="connsiteY10" fmla="*/ 80201 h 704850"/>
                <a:gd name="connsiteX11" fmla="*/ 778669 w 857250"/>
                <a:gd name="connsiteY11" fmla="*/ 0 h 7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57250" h="704850">
                  <a:moveTo>
                    <a:pt x="778669" y="0"/>
                  </a:moveTo>
                  <a:lnTo>
                    <a:pt x="80201" y="0"/>
                  </a:lnTo>
                  <a:cubicBezTo>
                    <a:pt x="35909" y="0"/>
                    <a:pt x="0" y="35909"/>
                    <a:pt x="0" y="80201"/>
                  </a:cubicBezTo>
                  <a:lnTo>
                    <a:pt x="0" y="507778"/>
                  </a:lnTo>
                  <a:cubicBezTo>
                    <a:pt x="0" y="552069"/>
                    <a:pt x="35909" y="587978"/>
                    <a:pt x="80201" y="587978"/>
                  </a:cubicBezTo>
                  <a:lnTo>
                    <a:pt x="161544" y="587978"/>
                  </a:lnTo>
                  <a:lnTo>
                    <a:pt x="161544" y="710756"/>
                  </a:lnTo>
                  <a:lnTo>
                    <a:pt x="284321" y="587978"/>
                  </a:lnTo>
                  <a:lnTo>
                    <a:pt x="778669" y="587978"/>
                  </a:lnTo>
                  <a:cubicBezTo>
                    <a:pt x="822960" y="587978"/>
                    <a:pt x="858869" y="552069"/>
                    <a:pt x="858869" y="507778"/>
                  </a:cubicBezTo>
                  <a:lnTo>
                    <a:pt x="858869" y="80201"/>
                  </a:lnTo>
                  <a:cubicBezTo>
                    <a:pt x="858869" y="35909"/>
                    <a:pt x="822960" y="0"/>
                    <a:pt x="778669" y="0"/>
                  </a:cubicBezTo>
                  <a:close/>
                </a:path>
              </a:pathLst>
            </a:custGeom>
            <a:noFill/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47" name="Freihandform: Form 46">
              <a:extLst>
                <a:ext uri="{FF2B5EF4-FFF2-40B4-BE49-F238E27FC236}">
                  <a16:creationId xmlns:a16="http://schemas.microsoft.com/office/drawing/2014/main" id="{1CF36472-97B3-435D-B47A-A6DF40C104F9}"/>
                </a:ext>
              </a:extLst>
            </p:cNvPr>
            <p:cNvSpPr/>
            <p:nvPr/>
          </p:nvSpPr>
          <p:spPr bwMode="gray">
            <a:xfrm>
              <a:off x="863356" y="2714583"/>
              <a:ext cx="365873" cy="7174"/>
            </a:xfrm>
            <a:custGeom>
              <a:avLst/>
              <a:gdLst>
                <a:gd name="connsiteX0" fmla="*/ 0 w 485775"/>
                <a:gd name="connsiteY0" fmla="*/ 0 h 0"/>
                <a:gd name="connsiteX1" fmla="*/ 490347 w 48577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85775">
                  <a:moveTo>
                    <a:pt x="0" y="0"/>
                  </a:moveTo>
                  <a:lnTo>
                    <a:pt x="490347" y="0"/>
                  </a:lnTo>
                </a:path>
              </a:pathLst>
            </a:custGeom>
            <a:ln w="19050" cap="flat">
              <a:solidFill>
                <a:srgbClr val="DCE04B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48" name="Freihandform: Form 47">
              <a:extLst>
                <a:ext uri="{FF2B5EF4-FFF2-40B4-BE49-F238E27FC236}">
                  <a16:creationId xmlns:a16="http://schemas.microsoft.com/office/drawing/2014/main" id="{E9BA0EDA-E750-4509-9BC7-0E618773BD0E}"/>
                </a:ext>
              </a:extLst>
            </p:cNvPr>
            <p:cNvSpPr/>
            <p:nvPr/>
          </p:nvSpPr>
          <p:spPr bwMode="gray">
            <a:xfrm>
              <a:off x="863356" y="2820902"/>
              <a:ext cx="265437" cy="7174"/>
            </a:xfrm>
            <a:custGeom>
              <a:avLst/>
              <a:gdLst>
                <a:gd name="connsiteX0" fmla="*/ 0 w 352425"/>
                <a:gd name="connsiteY0" fmla="*/ 0 h 0"/>
                <a:gd name="connsiteX1" fmla="*/ 352806 w 3524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52425">
                  <a:moveTo>
                    <a:pt x="0" y="0"/>
                  </a:moveTo>
                  <a:lnTo>
                    <a:pt x="352806" y="0"/>
                  </a:lnTo>
                </a:path>
              </a:pathLst>
            </a:custGeom>
            <a:ln w="19050" cap="flat">
              <a:solidFill>
                <a:srgbClr val="DCE04B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</p:grpSp>
      <p:grpSp>
        <p:nvGrpSpPr>
          <p:cNvPr id="49" name="ICON 2">
            <a:extLst>
              <a:ext uri="{FF2B5EF4-FFF2-40B4-BE49-F238E27FC236}">
                <a16:creationId xmlns:a16="http://schemas.microsoft.com/office/drawing/2014/main" id="{64D2B6A2-FCFE-4E90-BDB3-F3E5B383AE8E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1195654" y="2820902"/>
            <a:ext cx="545223" cy="495004"/>
            <a:chOff x="1195654" y="2820902"/>
            <a:chExt cx="545223" cy="495004"/>
          </a:xfrm>
        </p:grpSpPr>
        <p:grpSp>
          <p:nvGrpSpPr>
            <p:cNvPr id="50" name="Gruppieren 49">
              <a:extLst>
                <a:ext uri="{FF2B5EF4-FFF2-40B4-BE49-F238E27FC236}">
                  <a16:creationId xmlns:a16="http://schemas.microsoft.com/office/drawing/2014/main" id="{E57EC7BE-BC99-4ABE-94FE-966B914A8FE3}"/>
                </a:ext>
              </a:extLst>
            </p:cNvPr>
            <p:cNvGrpSpPr/>
            <p:nvPr/>
          </p:nvGrpSpPr>
          <p:grpSpPr bwMode="gray">
            <a:xfrm>
              <a:off x="1195654" y="2820902"/>
              <a:ext cx="545223" cy="495004"/>
              <a:chOff x="1195654" y="2820902"/>
              <a:chExt cx="545223" cy="495004"/>
            </a:xfrm>
          </p:grpSpPr>
          <p:sp>
            <p:nvSpPr>
              <p:cNvPr id="53" name="Freihandform: Form 52">
                <a:extLst>
                  <a:ext uri="{FF2B5EF4-FFF2-40B4-BE49-F238E27FC236}">
                    <a16:creationId xmlns:a16="http://schemas.microsoft.com/office/drawing/2014/main" id="{F29CA46D-6CE0-4D5C-89A8-BBD9BB2117AB}"/>
                  </a:ext>
                </a:extLst>
              </p:cNvPr>
              <p:cNvSpPr/>
              <p:nvPr/>
            </p:nvSpPr>
            <p:spPr bwMode="gray">
              <a:xfrm>
                <a:off x="1195654" y="2820902"/>
                <a:ext cx="545223" cy="495004"/>
              </a:xfrm>
              <a:custGeom>
                <a:avLst/>
                <a:gdLst>
                  <a:gd name="connsiteX0" fmla="*/ 74676 w 723900"/>
                  <a:gd name="connsiteY0" fmla="*/ 0 h 657225"/>
                  <a:gd name="connsiteX1" fmla="*/ 658368 w 723900"/>
                  <a:gd name="connsiteY1" fmla="*/ 0 h 657225"/>
                  <a:gd name="connsiteX2" fmla="*/ 733044 w 723900"/>
                  <a:gd name="connsiteY2" fmla="*/ 74676 h 657225"/>
                  <a:gd name="connsiteX3" fmla="*/ 733044 w 723900"/>
                  <a:gd name="connsiteY3" fmla="*/ 472821 h 657225"/>
                  <a:gd name="connsiteX4" fmla="*/ 658368 w 723900"/>
                  <a:gd name="connsiteY4" fmla="*/ 547497 h 657225"/>
                  <a:gd name="connsiteX5" fmla="*/ 582644 w 723900"/>
                  <a:gd name="connsiteY5" fmla="*/ 547497 h 657225"/>
                  <a:gd name="connsiteX6" fmla="*/ 582644 w 723900"/>
                  <a:gd name="connsiteY6" fmla="*/ 661797 h 657225"/>
                  <a:gd name="connsiteX7" fmla="*/ 468344 w 723900"/>
                  <a:gd name="connsiteY7" fmla="*/ 547497 h 657225"/>
                  <a:gd name="connsiteX8" fmla="*/ 74676 w 723900"/>
                  <a:gd name="connsiteY8" fmla="*/ 547497 h 657225"/>
                  <a:gd name="connsiteX9" fmla="*/ 0 w 723900"/>
                  <a:gd name="connsiteY9" fmla="*/ 472821 h 657225"/>
                  <a:gd name="connsiteX10" fmla="*/ 0 w 723900"/>
                  <a:gd name="connsiteY10" fmla="*/ 74676 h 657225"/>
                  <a:gd name="connsiteX11" fmla="*/ 74676 w 723900"/>
                  <a:gd name="connsiteY11" fmla="*/ 0 h 657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23900" h="657225">
                    <a:moveTo>
                      <a:pt x="74676" y="0"/>
                    </a:moveTo>
                    <a:lnTo>
                      <a:pt x="658368" y="0"/>
                    </a:lnTo>
                    <a:cubicBezTo>
                      <a:pt x="699611" y="0"/>
                      <a:pt x="733044" y="33433"/>
                      <a:pt x="733044" y="74676"/>
                    </a:cubicBezTo>
                    <a:lnTo>
                      <a:pt x="733044" y="472821"/>
                    </a:lnTo>
                    <a:cubicBezTo>
                      <a:pt x="733044" y="514064"/>
                      <a:pt x="699611" y="547497"/>
                      <a:pt x="658368" y="547497"/>
                    </a:cubicBezTo>
                    <a:lnTo>
                      <a:pt x="582644" y="547497"/>
                    </a:lnTo>
                    <a:lnTo>
                      <a:pt x="582644" y="661797"/>
                    </a:lnTo>
                    <a:lnTo>
                      <a:pt x="468344" y="547497"/>
                    </a:lnTo>
                    <a:lnTo>
                      <a:pt x="74676" y="547497"/>
                    </a:lnTo>
                    <a:cubicBezTo>
                      <a:pt x="33433" y="547497"/>
                      <a:pt x="0" y="514064"/>
                      <a:pt x="0" y="472821"/>
                    </a:cubicBezTo>
                    <a:lnTo>
                      <a:pt x="0" y="74676"/>
                    </a:lnTo>
                    <a:cubicBezTo>
                      <a:pt x="0" y="33433"/>
                      <a:pt x="33433" y="0"/>
                      <a:pt x="74676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4">
                      <a:lumMod val="50000"/>
                    </a:schemeClr>
                  </a:gs>
                  <a:gs pos="94000">
                    <a:srgbClr val="2B3A41"/>
                  </a:gs>
                </a:gsLst>
                <a:path path="circle">
                  <a:fillToRect l="50000" t="50000" r="50000" b="50000"/>
                </a:path>
              </a:gradFill>
              <a:ln w="19050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55" name="Freihandform: Form 54">
                <a:extLst>
                  <a:ext uri="{FF2B5EF4-FFF2-40B4-BE49-F238E27FC236}">
                    <a16:creationId xmlns:a16="http://schemas.microsoft.com/office/drawing/2014/main" id="{C1FC3887-F654-457C-B642-3C1260AB7C6A}"/>
                  </a:ext>
                </a:extLst>
              </p:cNvPr>
              <p:cNvSpPr/>
              <p:nvPr/>
            </p:nvSpPr>
            <p:spPr bwMode="gray">
              <a:xfrm>
                <a:off x="1400041" y="2896156"/>
                <a:ext cx="136306" cy="208046"/>
              </a:xfrm>
              <a:custGeom>
                <a:avLst/>
                <a:gdLst>
                  <a:gd name="connsiteX0" fmla="*/ 0 w 180975"/>
                  <a:gd name="connsiteY0" fmla="*/ 95155 h 276225"/>
                  <a:gd name="connsiteX1" fmla="*/ 95155 w 180975"/>
                  <a:gd name="connsiteY1" fmla="*/ 0 h 276225"/>
                  <a:gd name="connsiteX2" fmla="*/ 190310 w 180975"/>
                  <a:gd name="connsiteY2" fmla="*/ 95155 h 276225"/>
                  <a:gd name="connsiteX3" fmla="*/ 95155 w 180975"/>
                  <a:gd name="connsiteY3" fmla="*/ 190310 h 276225"/>
                  <a:gd name="connsiteX4" fmla="*/ 95155 w 180975"/>
                  <a:gd name="connsiteY4" fmla="*/ 279559 h 27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975" h="276225">
                    <a:moveTo>
                      <a:pt x="0" y="95155"/>
                    </a:moveTo>
                    <a:cubicBezTo>
                      <a:pt x="0" y="42577"/>
                      <a:pt x="42577" y="0"/>
                      <a:pt x="95155" y="0"/>
                    </a:cubicBezTo>
                    <a:cubicBezTo>
                      <a:pt x="147733" y="0"/>
                      <a:pt x="190310" y="42577"/>
                      <a:pt x="190310" y="95155"/>
                    </a:cubicBezTo>
                    <a:cubicBezTo>
                      <a:pt x="190310" y="147733"/>
                      <a:pt x="147733" y="190310"/>
                      <a:pt x="95155" y="190310"/>
                    </a:cubicBezTo>
                    <a:lnTo>
                      <a:pt x="95155" y="279559"/>
                    </a:lnTo>
                  </a:path>
                </a:pathLst>
              </a:custGeom>
              <a:noFill/>
              <a:ln w="19050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</p:grpSp>
        <p:sp>
          <p:nvSpPr>
            <p:cNvPr id="51" name="Freihandform: Form 50">
              <a:extLst>
                <a:ext uri="{FF2B5EF4-FFF2-40B4-BE49-F238E27FC236}">
                  <a16:creationId xmlns:a16="http://schemas.microsoft.com/office/drawing/2014/main" id="{A83F5803-D2F8-4A35-A32D-698FCC7D30F6}"/>
                </a:ext>
              </a:extLst>
            </p:cNvPr>
            <p:cNvSpPr/>
            <p:nvPr/>
          </p:nvSpPr>
          <p:spPr bwMode="gray">
            <a:xfrm>
              <a:off x="1461666" y="3127660"/>
              <a:ext cx="14348" cy="14348"/>
            </a:xfrm>
            <a:custGeom>
              <a:avLst/>
              <a:gdLst>
                <a:gd name="connsiteX0" fmla="*/ 26670 w 19050"/>
                <a:gd name="connsiteY0" fmla="*/ 13335 h 19050"/>
                <a:gd name="connsiteX1" fmla="*/ 13335 w 19050"/>
                <a:gd name="connsiteY1" fmla="*/ 26670 h 19050"/>
                <a:gd name="connsiteX2" fmla="*/ 0 w 19050"/>
                <a:gd name="connsiteY2" fmla="*/ 13335 h 19050"/>
                <a:gd name="connsiteX3" fmla="*/ 13335 w 19050"/>
                <a:gd name="connsiteY3" fmla="*/ 0 h 19050"/>
                <a:gd name="connsiteX4" fmla="*/ 26670 w 19050"/>
                <a:gd name="connsiteY4" fmla="*/ 1333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6670" y="13335"/>
                  </a:moveTo>
                  <a:cubicBezTo>
                    <a:pt x="26670" y="20700"/>
                    <a:pt x="20700" y="26670"/>
                    <a:pt x="13335" y="26670"/>
                  </a:cubicBezTo>
                  <a:cubicBezTo>
                    <a:pt x="5970" y="26670"/>
                    <a:pt x="0" y="20700"/>
                    <a:pt x="0" y="13335"/>
                  </a:cubicBezTo>
                  <a:cubicBezTo>
                    <a:pt x="0" y="5970"/>
                    <a:pt x="5970" y="0"/>
                    <a:pt x="13335" y="0"/>
                  </a:cubicBezTo>
                  <a:cubicBezTo>
                    <a:pt x="20700" y="0"/>
                    <a:pt x="26670" y="5970"/>
                    <a:pt x="26670" y="13335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9525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</p:grpSp>
      <p:pic>
        <p:nvPicPr>
          <p:cNvPr id="17" name="Logo">
            <a:hlinkClick r:id="rId2" action="ppaction://hlinksldjump"/>
            <a:extLst>
              <a:ext uri="{FF2B5EF4-FFF2-40B4-BE49-F238E27FC236}">
                <a16:creationId xmlns:a16="http://schemas.microsoft.com/office/drawing/2014/main" id="{2C6E34E3-311E-46D3-B2DE-F036227AB4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 bwMode="gray">
          <a:xfrm>
            <a:off x="11488080" y="276225"/>
            <a:ext cx="426108" cy="751955"/>
          </a:xfrm>
          <a:prstGeom prst="rect">
            <a:avLst/>
          </a:prstGeom>
        </p:spPr>
      </p:pic>
      <p:grpSp>
        <p:nvGrpSpPr>
          <p:cNvPr id="19" name="WEITER">
            <a:extLst>
              <a:ext uri="{FF2B5EF4-FFF2-40B4-BE49-F238E27FC236}">
                <a16:creationId xmlns:a16="http://schemas.microsoft.com/office/drawing/2014/main" id="{639BE481-4587-492E-843C-26992573AA2B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11590188" y="6352627"/>
            <a:ext cx="324000" cy="324000"/>
            <a:chOff x="11488080" y="6210730"/>
            <a:chExt cx="431514" cy="431514"/>
          </a:xfrm>
        </p:grpSpPr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42043CB1-15F8-4CE4-B1A6-2502ABDEB87F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11488080" y="6210730"/>
              <a:ext cx="431514" cy="431514"/>
            </a:xfrm>
            <a:prstGeom prst="ellipse">
              <a:avLst/>
            </a:prstGeom>
            <a:solidFill>
              <a:schemeClr val="accent4">
                <a:lumMod val="40000"/>
                <a:lumOff val="60000"/>
                <a:alpha val="20000"/>
              </a:schemeClr>
            </a:solidFill>
            <a:ln w="28257" cap="flat">
              <a:noFill/>
              <a:prstDash val="solid"/>
              <a:miter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de-DE" dirty="0" err="1"/>
            </a:p>
          </p:txBody>
        </p:sp>
        <p:grpSp>
          <p:nvGrpSpPr>
            <p:cNvPr id="21" name="Gruppieren 20">
              <a:extLst>
                <a:ext uri="{FF2B5EF4-FFF2-40B4-BE49-F238E27FC236}">
                  <a16:creationId xmlns:a16="http://schemas.microsoft.com/office/drawing/2014/main" id="{D96C2F9A-9EF0-4968-8A18-EB190A5E3E78}"/>
                </a:ext>
              </a:extLst>
            </p:cNvPr>
            <p:cNvGrpSpPr/>
            <p:nvPr/>
          </p:nvGrpSpPr>
          <p:grpSpPr bwMode="gray">
            <a:xfrm rot="8100000">
              <a:off x="11584980" y="6346862"/>
              <a:ext cx="159253" cy="159250"/>
              <a:chOff x="4950400" y="5587397"/>
              <a:chExt cx="318505" cy="318499"/>
            </a:xfrm>
          </p:grpSpPr>
          <p:cxnSp>
            <p:nvCxnSpPr>
              <p:cNvPr id="22" name="Gerader Verbinder 21">
                <a:extLst>
                  <a:ext uri="{FF2B5EF4-FFF2-40B4-BE49-F238E27FC236}">
                    <a16:creationId xmlns:a16="http://schemas.microsoft.com/office/drawing/2014/main" id="{038C91D9-13D6-4BD2-8C5B-161CE28CDE20}"/>
                  </a:ext>
                </a:extLst>
              </p:cNvPr>
              <p:cNvCxnSpPr/>
              <p:nvPr/>
            </p:nvCxnSpPr>
            <p:spPr bwMode="gray">
              <a:xfrm flipV="1">
                <a:off x="4950400" y="5587397"/>
                <a:ext cx="0" cy="318499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Gerader Verbinder 22">
                <a:extLst>
                  <a:ext uri="{FF2B5EF4-FFF2-40B4-BE49-F238E27FC236}">
                    <a16:creationId xmlns:a16="http://schemas.microsoft.com/office/drawing/2014/main" id="{C63FE215-778C-4832-8A54-05453E6AF373}"/>
                  </a:ext>
                </a:extLst>
              </p:cNvPr>
              <p:cNvCxnSpPr>
                <a:cxnSpLocks/>
              </p:cNvCxnSpPr>
              <p:nvPr/>
            </p:nvCxnSpPr>
            <p:spPr bwMode="gray">
              <a:xfrm rot="5400000" flipV="1">
                <a:off x="5109656" y="5428156"/>
                <a:ext cx="0" cy="318499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535049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7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8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" presetClass="emph" presetSubtype="0" autoRev="1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0000">
                                          <p:cBhvr>
                                            <p:cTn id="17" dur="2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6" presetClass="emph" presetSubtype="0" autoRev="1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0000">
                                          <p:cBhvr>
                                            <p:cTn id="23" dur="2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" presetClass="emp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7" dur="2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6" presetClass="emp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3" dur="2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G">
            <a:extLst>
              <a:ext uri="{FF2B5EF4-FFF2-40B4-BE49-F238E27FC236}">
                <a16:creationId xmlns:a16="http://schemas.microsoft.com/office/drawing/2014/main" id="{D1588519-1CBC-42D6-8A46-486098A2E352}"/>
              </a:ext>
            </a:extLst>
          </p:cNvPr>
          <p:cNvSpPr/>
          <p:nvPr/>
        </p:nvSpPr>
        <p:spPr bwMode="gray">
          <a:xfrm>
            <a:off x="0" y="0"/>
            <a:ext cx="12190413" cy="6858000"/>
          </a:xfrm>
          <a:prstGeom prst="rect">
            <a:avLst/>
          </a:prstGeom>
          <a:gradFill>
            <a:gsLst>
              <a:gs pos="35000">
                <a:schemeClr val="accent4">
                  <a:lumMod val="50000"/>
                </a:schemeClr>
              </a:gs>
              <a:gs pos="94000">
                <a:srgbClr val="2B3A41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dirty="0"/>
          </a:p>
        </p:txBody>
      </p:sp>
      <p:sp>
        <p:nvSpPr>
          <p:cNvPr id="6" name="Titel">
            <a:extLst>
              <a:ext uri="{FF2B5EF4-FFF2-40B4-BE49-F238E27FC236}">
                <a16:creationId xmlns:a16="http://schemas.microsoft.com/office/drawing/2014/main" id="{86A2E296-B280-43B8-B066-1B22776BCD62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 lIns="756000"/>
          <a:lstStyle/>
          <a:p>
            <a:r>
              <a:rPr lang="de-DE" dirty="0"/>
              <a:t>Qualitative </a:t>
            </a:r>
            <a:br>
              <a:rPr lang="de-DE" dirty="0"/>
            </a:br>
            <a:r>
              <a:rPr lang="de-DE" dirty="0"/>
              <a:t>Daten</a:t>
            </a:r>
          </a:p>
        </p:txBody>
      </p:sp>
      <p:sp>
        <p:nvSpPr>
          <p:cNvPr id="12" name="3">
            <a:extLst>
              <a:ext uri="{FF2B5EF4-FFF2-40B4-BE49-F238E27FC236}">
                <a16:creationId xmlns:a16="http://schemas.microsoft.com/office/drawing/2014/main" id="{7B8AF2EE-A23B-46D8-8B81-323DE0F2ABD5}"/>
              </a:ext>
            </a:extLst>
          </p:cNvPr>
          <p:cNvSpPr txBox="1"/>
          <p:nvPr/>
        </p:nvSpPr>
        <p:spPr bwMode="gray">
          <a:xfrm>
            <a:off x="540000" y="215884"/>
            <a:ext cx="1440000" cy="13128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0" indent="0" algn="l">
              <a:buNone/>
            </a:pPr>
            <a:r>
              <a:rPr lang="de-DE" sz="9600" dirty="0">
                <a:solidFill>
                  <a:schemeClr val="bg1"/>
                </a:solidFill>
              </a:rPr>
              <a:t>1</a:t>
            </a:r>
          </a:p>
        </p:txBody>
      </p:sp>
      <p:cxnSp>
        <p:nvCxnSpPr>
          <p:cNvPr id="52" name="Gerader Verbinder 1">
            <a:extLst>
              <a:ext uri="{FF2B5EF4-FFF2-40B4-BE49-F238E27FC236}">
                <a16:creationId xmlns:a16="http://schemas.microsoft.com/office/drawing/2014/main" id="{11B83F7A-EA4B-475D-B41B-A2F2CCB34AC3}"/>
              </a:ext>
            </a:extLst>
          </p:cNvPr>
          <p:cNvCxnSpPr>
            <a:cxnSpLocks/>
          </p:cNvCxnSpPr>
          <p:nvPr/>
        </p:nvCxnSpPr>
        <p:spPr bwMode="gray">
          <a:xfrm flipV="1">
            <a:off x="539999" y="3579712"/>
            <a:ext cx="0" cy="1512000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Inhalt 1">
            <a:extLst>
              <a:ext uri="{FF2B5EF4-FFF2-40B4-BE49-F238E27FC236}">
                <a16:creationId xmlns:a16="http://schemas.microsoft.com/office/drawing/2014/main" id="{DBC3B022-D8A1-464F-A01F-2AAB95C9C63E}"/>
              </a:ext>
            </a:extLst>
          </p:cNvPr>
          <p:cNvSpPr>
            <a:spLocks noGrp="1"/>
          </p:cNvSpPr>
          <p:nvPr>
            <p:ph sz="half" idx="1"/>
          </p:nvPr>
        </p:nvSpPr>
        <p:spPr bwMode="gray"/>
        <p:txBody>
          <a:bodyPr lIns="144000" rIns="108000"/>
          <a:lstStyle/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sz="1400" dirty="0">
                <a:solidFill>
                  <a:schemeClr val="bg1"/>
                </a:solidFill>
              </a:rPr>
              <a:t>Qualitative Forschungsdaten sind, </a:t>
            </a: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accent1"/>
                </a:solidFill>
                <a:latin typeface="+mj-lt"/>
              </a:rPr>
              <a:t>z.B. Sprachwerke wie qualitative Interviews oder längere Texte</a:t>
            </a:r>
            <a:r>
              <a:rPr lang="de-DE" sz="1400" dirty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r>
              <a:rPr lang="de-DE" sz="1400" dirty="0">
                <a:solidFill>
                  <a:schemeClr val="bg1"/>
                </a:solidFill>
              </a:rPr>
              <a:t>Sie können grundsätzlich </a:t>
            </a:r>
            <a:r>
              <a:rPr lang="de-DE" sz="1400" dirty="0">
                <a:solidFill>
                  <a:schemeClr val="accent1"/>
                </a:solidFill>
                <a:latin typeface="+mj-lt"/>
              </a:rPr>
              <a:t>urheberrechtlich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dirty="0">
                <a:solidFill>
                  <a:schemeClr val="accent1"/>
                </a:solidFill>
                <a:latin typeface="+mj-lt"/>
              </a:rPr>
              <a:t>geschützte Formulierungen, Strukturen und Gedankenführungen </a:t>
            </a:r>
            <a:r>
              <a:rPr lang="de-DE" sz="1400" dirty="0">
                <a:solidFill>
                  <a:schemeClr val="bg1"/>
                </a:solidFill>
              </a:rPr>
              <a:t>enthalten.</a:t>
            </a:r>
          </a:p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</p:txBody>
      </p:sp>
      <p:cxnSp>
        <p:nvCxnSpPr>
          <p:cNvPr id="54" name="Gerader Verbinder 2">
            <a:extLst>
              <a:ext uri="{FF2B5EF4-FFF2-40B4-BE49-F238E27FC236}">
                <a16:creationId xmlns:a16="http://schemas.microsoft.com/office/drawing/2014/main" id="{A5499F29-6ACD-4615-B323-EE869F2ABFFA}"/>
              </a:ext>
            </a:extLst>
          </p:cNvPr>
          <p:cNvCxnSpPr>
            <a:cxnSpLocks/>
          </p:cNvCxnSpPr>
          <p:nvPr/>
        </p:nvCxnSpPr>
        <p:spPr bwMode="gray">
          <a:xfrm flipV="1">
            <a:off x="4393800" y="3579712"/>
            <a:ext cx="0" cy="1512000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Inhalt 2">
            <a:extLst>
              <a:ext uri="{FF2B5EF4-FFF2-40B4-BE49-F238E27FC236}">
                <a16:creationId xmlns:a16="http://schemas.microsoft.com/office/drawing/2014/main" id="{BE88B5BE-1B90-465C-A129-51DD5B180F3C}"/>
              </a:ext>
            </a:extLst>
          </p:cNvPr>
          <p:cNvSpPr>
            <a:spLocks noGrp="1"/>
          </p:cNvSpPr>
          <p:nvPr>
            <p:ph sz="half" idx="2"/>
          </p:nvPr>
        </p:nvSpPr>
        <p:spPr bwMode="gray">
          <a:xfrm>
            <a:off x="4393800" y="2944800"/>
            <a:ext cx="3402000" cy="3060000"/>
          </a:xfrm>
        </p:spPr>
        <p:txBody>
          <a:bodyPr lIns="144000" rIns="108000"/>
          <a:lstStyle/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sz="1400" dirty="0">
                <a:solidFill>
                  <a:schemeClr val="bg1"/>
                </a:solidFill>
              </a:rPr>
              <a:t>Ein </a:t>
            </a:r>
            <a:r>
              <a:rPr lang="de-DE" sz="1400" dirty="0">
                <a:solidFill>
                  <a:schemeClr val="accent1"/>
                </a:solidFill>
                <a:latin typeface="+mj-lt"/>
              </a:rPr>
              <a:t>urheberrechtlicher Schutz ist ausgeschlossen</a:t>
            </a:r>
            <a:r>
              <a:rPr lang="de-DE" sz="1400" dirty="0">
                <a:solidFill>
                  <a:schemeClr val="bg1"/>
                </a:solidFill>
              </a:rPr>
              <a:t>, wenn Formulierungen, Struktur und Gedankenführung im Wesentlichen </a:t>
            </a:r>
            <a:r>
              <a:rPr lang="de-DE" sz="1400" dirty="0">
                <a:solidFill>
                  <a:schemeClr val="accent1"/>
                </a:solidFill>
                <a:latin typeface="+mj-lt"/>
              </a:rPr>
              <a:t>durch fachliche Gepflogenheiten vorgegeben </a:t>
            </a:r>
            <a:r>
              <a:rPr lang="de-DE" sz="1400" dirty="0">
                <a:solidFill>
                  <a:schemeClr val="bg1"/>
                </a:solidFill>
              </a:rPr>
              <a:t>sind. Auch </a:t>
            </a:r>
            <a:r>
              <a:rPr lang="de-DE" sz="1400" dirty="0">
                <a:solidFill>
                  <a:schemeClr val="accent1"/>
                </a:solidFill>
                <a:latin typeface="+mj-lt"/>
              </a:rPr>
              <a:t>sehr kurze Texte </a:t>
            </a:r>
            <a:r>
              <a:rPr lang="de-DE" sz="1400" dirty="0">
                <a:solidFill>
                  <a:schemeClr val="bg1"/>
                </a:solidFill>
              </a:rPr>
              <a:t>sind im Großen und Ganzen nicht urheberrechtlich geschützt.</a:t>
            </a:r>
          </a:p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</p:txBody>
      </p:sp>
      <p:grpSp>
        <p:nvGrpSpPr>
          <p:cNvPr id="45" name="ICON 1">
            <a:extLst>
              <a:ext uri="{FF2B5EF4-FFF2-40B4-BE49-F238E27FC236}">
                <a16:creationId xmlns:a16="http://schemas.microsoft.com/office/drawing/2014/main" id="{4247E1CA-2C6B-4AAF-A73D-C26ACB93C446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741685" y="2562997"/>
            <a:ext cx="645658" cy="530874"/>
            <a:chOff x="741685" y="2562997"/>
            <a:chExt cx="645658" cy="530874"/>
          </a:xfrm>
        </p:grpSpPr>
        <p:sp>
          <p:nvSpPr>
            <p:cNvPr id="46" name="Freihandform: Form 45">
              <a:extLst>
                <a:ext uri="{FF2B5EF4-FFF2-40B4-BE49-F238E27FC236}">
                  <a16:creationId xmlns:a16="http://schemas.microsoft.com/office/drawing/2014/main" id="{F03C6E57-F49A-464B-862F-374751D2B7C7}"/>
                </a:ext>
              </a:extLst>
            </p:cNvPr>
            <p:cNvSpPr/>
            <p:nvPr/>
          </p:nvSpPr>
          <p:spPr bwMode="gray">
            <a:xfrm>
              <a:off x="741685" y="2562997"/>
              <a:ext cx="645658" cy="530874"/>
            </a:xfrm>
            <a:custGeom>
              <a:avLst/>
              <a:gdLst>
                <a:gd name="connsiteX0" fmla="*/ 778669 w 857250"/>
                <a:gd name="connsiteY0" fmla="*/ 0 h 704850"/>
                <a:gd name="connsiteX1" fmla="*/ 80201 w 857250"/>
                <a:gd name="connsiteY1" fmla="*/ 0 h 704850"/>
                <a:gd name="connsiteX2" fmla="*/ 0 w 857250"/>
                <a:gd name="connsiteY2" fmla="*/ 80201 h 704850"/>
                <a:gd name="connsiteX3" fmla="*/ 0 w 857250"/>
                <a:gd name="connsiteY3" fmla="*/ 507778 h 704850"/>
                <a:gd name="connsiteX4" fmla="*/ 80201 w 857250"/>
                <a:gd name="connsiteY4" fmla="*/ 587978 h 704850"/>
                <a:gd name="connsiteX5" fmla="*/ 161544 w 857250"/>
                <a:gd name="connsiteY5" fmla="*/ 587978 h 704850"/>
                <a:gd name="connsiteX6" fmla="*/ 161544 w 857250"/>
                <a:gd name="connsiteY6" fmla="*/ 710756 h 704850"/>
                <a:gd name="connsiteX7" fmla="*/ 284321 w 857250"/>
                <a:gd name="connsiteY7" fmla="*/ 587978 h 704850"/>
                <a:gd name="connsiteX8" fmla="*/ 778669 w 857250"/>
                <a:gd name="connsiteY8" fmla="*/ 587978 h 704850"/>
                <a:gd name="connsiteX9" fmla="*/ 858869 w 857250"/>
                <a:gd name="connsiteY9" fmla="*/ 507778 h 704850"/>
                <a:gd name="connsiteX10" fmla="*/ 858869 w 857250"/>
                <a:gd name="connsiteY10" fmla="*/ 80201 h 704850"/>
                <a:gd name="connsiteX11" fmla="*/ 778669 w 857250"/>
                <a:gd name="connsiteY11" fmla="*/ 0 h 7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57250" h="704850">
                  <a:moveTo>
                    <a:pt x="778669" y="0"/>
                  </a:moveTo>
                  <a:lnTo>
                    <a:pt x="80201" y="0"/>
                  </a:lnTo>
                  <a:cubicBezTo>
                    <a:pt x="35909" y="0"/>
                    <a:pt x="0" y="35909"/>
                    <a:pt x="0" y="80201"/>
                  </a:cubicBezTo>
                  <a:lnTo>
                    <a:pt x="0" y="507778"/>
                  </a:lnTo>
                  <a:cubicBezTo>
                    <a:pt x="0" y="552069"/>
                    <a:pt x="35909" y="587978"/>
                    <a:pt x="80201" y="587978"/>
                  </a:cubicBezTo>
                  <a:lnTo>
                    <a:pt x="161544" y="587978"/>
                  </a:lnTo>
                  <a:lnTo>
                    <a:pt x="161544" y="710756"/>
                  </a:lnTo>
                  <a:lnTo>
                    <a:pt x="284321" y="587978"/>
                  </a:lnTo>
                  <a:lnTo>
                    <a:pt x="778669" y="587978"/>
                  </a:lnTo>
                  <a:cubicBezTo>
                    <a:pt x="822960" y="587978"/>
                    <a:pt x="858869" y="552069"/>
                    <a:pt x="858869" y="507778"/>
                  </a:cubicBezTo>
                  <a:lnTo>
                    <a:pt x="858869" y="80201"/>
                  </a:lnTo>
                  <a:cubicBezTo>
                    <a:pt x="858869" y="35909"/>
                    <a:pt x="822960" y="0"/>
                    <a:pt x="778669" y="0"/>
                  </a:cubicBezTo>
                  <a:close/>
                </a:path>
              </a:pathLst>
            </a:custGeom>
            <a:noFill/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47" name="Freihandform: Form 46">
              <a:extLst>
                <a:ext uri="{FF2B5EF4-FFF2-40B4-BE49-F238E27FC236}">
                  <a16:creationId xmlns:a16="http://schemas.microsoft.com/office/drawing/2014/main" id="{1CF36472-97B3-435D-B47A-A6DF40C104F9}"/>
                </a:ext>
              </a:extLst>
            </p:cNvPr>
            <p:cNvSpPr/>
            <p:nvPr/>
          </p:nvSpPr>
          <p:spPr bwMode="gray">
            <a:xfrm>
              <a:off x="863356" y="2714583"/>
              <a:ext cx="365873" cy="7174"/>
            </a:xfrm>
            <a:custGeom>
              <a:avLst/>
              <a:gdLst>
                <a:gd name="connsiteX0" fmla="*/ 0 w 485775"/>
                <a:gd name="connsiteY0" fmla="*/ 0 h 0"/>
                <a:gd name="connsiteX1" fmla="*/ 490347 w 48577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85775">
                  <a:moveTo>
                    <a:pt x="0" y="0"/>
                  </a:moveTo>
                  <a:lnTo>
                    <a:pt x="490347" y="0"/>
                  </a:lnTo>
                </a:path>
              </a:pathLst>
            </a:custGeom>
            <a:ln w="19050" cap="flat">
              <a:solidFill>
                <a:srgbClr val="DCE04B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48" name="Freihandform: Form 47">
              <a:extLst>
                <a:ext uri="{FF2B5EF4-FFF2-40B4-BE49-F238E27FC236}">
                  <a16:creationId xmlns:a16="http://schemas.microsoft.com/office/drawing/2014/main" id="{E9BA0EDA-E750-4509-9BC7-0E618773BD0E}"/>
                </a:ext>
              </a:extLst>
            </p:cNvPr>
            <p:cNvSpPr/>
            <p:nvPr/>
          </p:nvSpPr>
          <p:spPr bwMode="gray">
            <a:xfrm>
              <a:off x="863356" y="2820902"/>
              <a:ext cx="265437" cy="7174"/>
            </a:xfrm>
            <a:custGeom>
              <a:avLst/>
              <a:gdLst>
                <a:gd name="connsiteX0" fmla="*/ 0 w 352425"/>
                <a:gd name="connsiteY0" fmla="*/ 0 h 0"/>
                <a:gd name="connsiteX1" fmla="*/ 352806 w 3524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52425">
                  <a:moveTo>
                    <a:pt x="0" y="0"/>
                  </a:moveTo>
                  <a:lnTo>
                    <a:pt x="352806" y="0"/>
                  </a:lnTo>
                </a:path>
              </a:pathLst>
            </a:custGeom>
            <a:ln w="19050" cap="flat">
              <a:solidFill>
                <a:srgbClr val="DCE04B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</p:grpSp>
      <p:grpSp>
        <p:nvGrpSpPr>
          <p:cNvPr id="49" name="ICON 2">
            <a:extLst>
              <a:ext uri="{FF2B5EF4-FFF2-40B4-BE49-F238E27FC236}">
                <a16:creationId xmlns:a16="http://schemas.microsoft.com/office/drawing/2014/main" id="{64D2B6A2-FCFE-4E90-BDB3-F3E5B383AE8E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1195654" y="2820902"/>
            <a:ext cx="545223" cy="495004"/>
            <a:chOff x="1195654" y="2820902"/>
            <a:chExt cx="545223" cy="495004"/>
          </a:xfrm>
        </p:grpSpPr>
        <p:grpSp>
          <p:nvGrpSpPr>
            <p:cNvPr id="50" name="Gruppieren 49">
              <a:extLst>
                <a:ext uri="{FF2B5EF4-FFF2-40B4-BE49-F238E27FC236}">
                  <a16:creationId xmlns:a16="http://schemas.microsoft.com/office/drawing/2014/main" id="{E57EC7BE-BC99-4ABE-94FE-966B914A8FE3}"/>
                </a:ext>
              </a:extLst>
            </p:cNvPr>
            <p:cNvGrpSpPr/>
            <p:nvPr/>
          </p:nvGrpSpPr>
          <p:grpSpPr bwMode="gray">
            <a:xfrm>
              <a:off x="1195654" y="2820902"/>
              <a:ext cx="545223" cy="495004"/>
              <a:chOff x="1195654" y="2820902"/>
              <a:chExt cx="545223" cy="495004"/>
            </a:xfrm>
          </p:grpSpPr>
          <p:sp>
            <p:nvSpPr>
              <p:cNvPr id="53" name="Freihandform: Form 52">
                <a:extLst>
                  <a:ext uri="{FF2B5EF4-FFF2-40B4-BE49-F238E27FC236}">
                    <a16:creationId xmlns:a16="http://schemas.microsoft.com/office/drawing/2014/main" id="{F29CA46D-6CE0-4D5C-89A8-BBD9BB2117AB}"/>
                  </a:ext>
                </a:extLst>
              </p:cNvPr>
              <p:cNvSpPr/>
              <p:nvPr/>
            </p:nvSpPr>
            <p:spPr bwMode="gray">
              <a:xfrm>
                <a:off x="1195654" y="2820902"/>
                <a:ext cx="545223" cy="495004"/>
              </a:xfrm>
              <a:custGeom>
                <a:avLst/>
                <a:gdLst>
                  <a:gd name="connsiteX0" fmla="*/ 74676 w 723900"/>
                  <a:gd name="connsiteY0" fmla="*/ 0 h 657225"/>
                  <a:gd name="connsiteX1" fmla="*/ 658368 w 723900"/>
                  <a:gd name="connsiteY1" fmla="*/ 0 h 657225"/>
                  <a:gd name="connsiteX2" fmla="*/ 733044 w 723900"/>
                  <a:gd name="connsiteY2" fmla="*/ 74676 h 657225"/>
                  <a:gd name="connsiteX3" fmla="*/ 733044 w 723900"/>
                  <a:gd name="connsiteY3" fmla="*/ 472821 h 657225"/>
                  <a:gd name="connsiteX4" fmla="*/ 658368 w 723900"/>
                  <a:gd name="connsiteY4" fmla="*/ 547497 h 657225"/>
                  <a:gd name="connsiteX5" fmla="*/ 582644 w 723900"/>
                  <a:gd name="connsiteY5" fmla="*/ 547497 h 657225"/>
                  <a:gd name="connsiteX6" fmla="*/ 582644 w 723900"/>
                  <a:gd name="connsiteY6" fmla="*/ 661797 h 657225"/>
                  <a:gd name="connsiteX7" fmla="*/ 468344 w 723900"/>
                  <a:gd name="connsiteY7" fmla="*/ 547497 h 657225"/>
                  <a:gd name="connsiteX8" fmla="*/ 74676 w 723900"/>
                  <a:gd name="connsiteY8" fmla="*/ 547497 h 657225"/>
                  <a:gd name="connsiteX9" fmla="*/ 0 w 723900"/>
                  <a:gd name="connsiteY9" fmla="*/ 472821 h 657225"/>
                  <a:gd name="connsiteX10" fmla="*/ 0 w 723900"/>
                  <a:gd name="connsiteY10" fmla="*/ 74676 h 657225"/>
                  <a:gd name="connsiteX11" fmla="*/ 74676 w 723900"/>
                  <a:gd name="connsiteY11" fmla="*/ 0 h 657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23900" h="657225">
                    <a:moveTo>
                      <a:pt x="74676" y="0"/>
                    </a:moveTo>
                    <a:lnTo>
                      <a:pt x="658368" y="0"/>
                    </a:lnTo>
                    <a:cubicBezTo>
                      <a:pt x="699611" y="0"/>
                      <a:pt x="733044" y="33433"/>
                      <a:pt x="733044" y="74676"/>
                    </a:cubicBezTo>
                    <a:lnTo>
                      <a:pt x="733044" y="472821"/>
                    </a:lnTo>
                    <a:cubicBezTo>
                      <a:pt x="733044" y="514064"/>
                      <a:pt x="699611" y="547497"/>
                      <a:pt x="658368" y="547497"/>
                    </a:cubicBezTo>
                    <a:lnTo>
                      <a:pt x="582644" y="547497"/>
                    </a:lnTo>
                    <a:lnTo>
                      <a:pt x="582644" y="661797"/>
                    </a:lnTo>
                    <a:lnTo>
                      <a:pt x="468344" y="547497"/>
                    </a:lnTo>
                    <a:lnTo>
                      <a:pt x="74676" y="547497"/>
                    </a:lnTo>
                    <a:cubicBezTo>
                      <a:pt x="33433" y="547497"/>
                      <a:pt x="0" y="514064"/>
                      <a:pt x="0" y="472821"/>
                    </a:cubicBezTo>
                    <a:lnTo>
                      <a:pt x="0" y="74676"/>
                    </a:lnTo>
                    <a:cubicBezTo>
                      <a:pt x="0" y="33433"/>
                      <a:pt x="33433" y="0"/>
                      <a:pt x="74676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4">
                      <a:lumMod val="50000"/>
                    </a:schemeClr>
                  </a:gs>
                  <a:gs pos="94000">
                    <a:srgbClr val="2B3A41"/>
                  </a:gs>
                </a:gsLst>
                <a:path path="circle">
                  <a:fillToRect l="50000" t="50000" r="50000" b="50000"/>
                </a:path>
              </a:gradFill>
              <a:ln w="19050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55" name="Freihandform: Form 54">
                <a:extLst>
                  <a:ext uri="{FF2B5EF4-FFF2-40B4-BE49-F238E27FC236}">
                    <a16:creationId xmlns:a16="http://schemas.microsoft.com/office/drawing/2014/main" id="{C1FC3887-F654-457C-B642-3C1260AB7C6A}"/>
                  </a:ext>
                </a:extLst>
              </p:cNvPr>
              <p:cNvSpPr/>
              <p:nvPr/>
            </p:nvSpPr>
            <p:spPr bwMode="gray">
              <a:xfrm>
                <a:off x="1400041" y="2896156"/>
                <a:ext cx="136306" cy="208046"/>
              </a:xfrm>
              <a:custGeom>
                <a:avLst/>
                <a:gdLst>
                  <a:gd name="connsiteX0" fmla="*/ 0 w 180975"/>
                  <a:gd name="connsiteY0" fmla="*/ 95155 h 276225"/>
                  <a:gd name="connsiteX1" fmla="*/ 95155 w 180975"/>
                  <a:gd name="connsiteY1" fmla="*/ 0 h 276225"/>
                  <a:gd name="connsiteX2" fmla="*/ 190310 w 180975"/>
                  <a:gd name="connsiteY2" fmla="*/ 95155 h 276225"/>
                  <a:gd name="connsiteX3" fmla="*/ 95155 w 180975"/>
                  <a:gd name="connsiteY3" fmla="*/ 190310 h 276225"/>
                  <a:gd name="connsiteX4" fmla="*/ 95155 w 180975"/>
                  <a:gd name="connsiteY4" fmla="*/ 279559 h 27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975" h="276225">
                    <a:moveTo>
                      <a:pt x="0" y="95155"/>
                    </a:moveTo>
                    <a:cubicBezTo>
                      <a:pt x="0" y="42577"/>
                      <a:pt x="42577" y="0"/>
                      <a:pt x="95155" y="0"/>
                    </a:cubicBezTo>
                    <a:cubicBezTo>
                      <a:pt x="147733" y="0"/>
                      <a:pt x="190310" y="42577"/>
                      <a:pt x="190310" y="95155"/>
                    </a:cubicBezTo>
                    <a:cubicBezTo>
                      <a:pt x="190310" y="147733"/>
                      <a:pt x="147733" y="190310"/>
                      <a:pt x="95155" y="190310"/>
                    </a:cubicBezTo>
                    <a:lnTo>
                      <a:pt x="95155" y="279559"/>
                    </a:lnTo>
                  </a:path>
                </a:pathLst>
              </a:custGeom>
              <a:noFill/>
              <a:ln w="19050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</p:grpSp>
        <p:sp>
          <p:nvSpPr>
            <p:cNvPr id="51" name="Freihandform: Form 50">
              <a:extLst>
                <a:ext uri="{FF2B5EF4-FFF2-40B4-BE49-F238E27FC236}">
                  <a16:creationId xmlns:a16="http://schemas.microsoft.com/office/drawing/2014/main" id="{A83F5803-D2F8-4A35-A32D-698FCC7D30F6}"/>
                </a:ext>
              </a:extLst>
            </p:cNvPr>
            <p:cNvSpPr/>
            <p:nvPr/>
          </p:nvSpPr>
          <p:spPr bwMode="gray">
            <a:xfrm>
              <a:off x="1461666" y="3127660"/>
              <a:ext cx="14348" cy="14348"/>
            </a:xfrm>
            <a:custGeom>
              <a:avLst/>
              <a:gdLst>
                <a:gd name="connsiteX0" fmla="*/ 26670 w 19050"/>
                <a:gd name="connsiteY0" fmla="*/ 13335 h 19050"/>
                <a:gd name="connsiteX1" fmla="*/ 13335 w 19050"/>
                <a:gd name="connsiteY1" fmla="*/ 26670 h 19050"/>
                <a:gd name="connsiteX2" fmla="*/ 0 w 19050"/>
                <a:gd name="connsiteY2" fmla="*/ 13335 h 19050"/>
                <a:gd name="connsiteX3" fmla="*/ 13335 w 19050"/>
                <a:gd name="connsiteY3" fmla="*/ 0 h 19050"/>
                <a:gd name="connsiteX4" fmla="*/ 26670 w 19050"/>
                <a:gd name="connsiteY4" fmla="*/ 1333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6670" y="13335"/>
                  </a:moveTo>
                  <a:cubicBezTo>
                    <a:pt x="26670" y="20700"/>
                    <a:pt x="20700" y="26670"/>
                    <a:pt x="13335" y="26670"/>
                  </a:cubicBezTo>
                  <a:cubicBezTo>
                    <a:pt x="5970" y="26670"/>
                    <a:pt x="0" y="20700"/>
                    <a:pt x="0" y="13335"/>
                  </a:cubicBezTo>
                  <a:cubicBezTo>
                    <a:pt x="0" y="5970"/>
                    <a:pt x="5970" y="0"/>
                    <a:pt x="13335" y="0"/>
                  </a:cubicBezTo>
                  <a:cubicBezTo>
                    <a:pt x="20700" y="0"/>
                    <a:pt x="26670" y="5970"/>
                    <a:pt x="26670" y="13335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9525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</p:grpSp>
      <p:grpSp>
        <p:nvGrpSpPr>
          <p:cNvPr id="56" name="ICON 3">
            <a:extLst>
              <a:ext uri="{FF2B5EF4-FFF2-40B4-BE49-F238E27FC236}">
                <a16:creationId xmlns:a16="http://schemas.microsoft.com/office/drawing/2014/main" id="{8BBD5E5E-959A-4F49-9724-7818BF7A2BB1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4558374" y="2601314"/>
            <a:ext cx="542925" cy="676275"/>
            <a:chOff x="4558374" y="2601314"/>
            <a:chExt cx="542925" cy="676275"/>
          </a:xfrm>
        </p:grpSpPr>
        <p:sp>
          <p:nvSpPr>
            <p:cNvPr id="57" name="Freihandform: Form 56">
              <a:extLst>
                <a:ext uri="{FF2B5EF4-FFF2-40B4-BE49-F238E27FC236}">
                  <a16:creationId xmlns:a16="http://schemas.microsoft.com/office/drawing/2014/main" id="{E5485A5D-05B3-4D92-A847-E7579066B299}"/>
                </a:ext>
              </a:extLst>
            </p:cNvPr>
            <p:cNvSpPr/>
            <p:nvPr/>
          </p:nvSpPr>
          <p:spPr bwMode="gray">
            <a:xfrm>
              <a:off x="4558374" y="2601314"/>
              <a:ext cx="542925" cy="676275"/>
            </a:xfrm>
            <a:custGeom>
              <a:avLst/>
              <a:gdLst>
                <a:gd name="connsiteX0" fmla="*/ 228600 w 542925"/>
                <a:gd name="connsiteY0" fmla="*/ 646367 h 676275"/>
                <a:gd name="connsiteX1" fmla="*/ 275939 w 542925"/>
                <a:gd name="connsiteY1" fmla="*/ 677894 h 676275"/>
                <a:gd name="connsiteX2" fmla="*/ 323279 w 542925"/>
                <a:gd name="connsiteY2" fmla="*/ 646367 h 676275"/>
                <a:gd name="connsiteX3" fmla="*/ 551879 w 542925"/>
                <a:gd name="connsiteY3" fmla="*/ 220694 h 676275"/>
                <a:gd name="connsiteX4" fmla="*/ 551879 w 542925"/>
                <a:gd name="connsiteY4" fmla="*/ 90678 h 676275"/>
                <a:gd name="connsiteX5" fmla="*/ 275844 w 542925"/>
                <a:gd name="connsiteY5" fmla="*/ 0 h 676275"/>
                <a:gd name="connsiteX6" fmla="*/ 0 w 542925"/>
                <a:gd name="connsiteY6" fmla="*/ 90678 h 676275"/>
                <a:gd name="connsiteX7" fmla="*/ 0 w 542925"/>
                <a:gd name="connsiteY7" fmla="*/ 220790 h 676275"/>
                <a:gd name="connsiteX8" fmla="*/ 228600 w 542925"/>
                <a:gd name="connsiteY8" fmla="*/ 646367 h 676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2925" h="676275">
                  <a:moveTo>
                    <a:pt x="228600" y="646367"/>
                  </a:moveTo>
                  <a:lnTo>
                    <a:pt x="275939" y="677894"/>
                  </a:lnTo>
                  <a:lnTo>
                    <a:pt x="323279" y="646367"/>
                  </a:lnTo>
                  <a:cubicBezTo>
                    <a:pt x="465106" y="551783"/>
                    <a:pt x="551879" y="390239"/>
                    <a:pt x="551879" y="220694"/>
                  </a:cubicBezTo>
                  <a:lnTo>
                    <a:pt x="551879" y="90678"/>
                  </a:lnTo>
                  <a:lnTo>
                    <a:pt x="275844" y="0"/>
                  </a:lnTo>
                  <a:lnTo>
                    <a:pt x="0" y="90678"/>
                  </a:lnTo>
                  <a:lnTo>
                    <a:pt x="0" y="220790"/>
                  </a:lnTo>
                  <a:cubicBezTo>
                    <a:pt x="0" y="390144"/>
                    <a:pt x="86678" y="551783"/>
                    <a:pt x="228600" y="646367"/>
                  </a:cubicBezTo>
                  <a:close/>
                </a:path>
              </a:pathLst>
            </a:custGeom>
            <a:noFill/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58" name="Freihandform: Form 57">
              <a:extLst>
                <a:ext uri="{FF2B5EF4-FFF2-40B4-BE49-F238E27FC236}">
                  <a16:creationId xmlns:a16="http://schemas.microsoft.com/office/drawing/2014/main" id="{1C5B2077-D64A-4670-B0DD-04B0EE51AD60}"/>
                </a:ext>
              </a:extLst>
            </p:cNvPr>
            <p:cNvSpPr/>
            <p:nvPr/>
          </p:nvSpPr>
          <p:spPr bwMode="gray">
            <a:xfrm>
              <a:off x="4766971" y="2736760"/>
              <a:ext cx="133350" cy="342900"/>
            </a:xfrm>
            <a:custGeom>
              <a:avLst/>
              <a:gdLst>
                <a:gd name="connsiteX0" fmla="*/ 100298 w 133350"/>
                <a:gd name="connsiteY0" fmla="*/ 241173 h 342900"/>
                <a:gd name="connsiteX1" fmla="*/ 121349 w 133350"/>
                <a:gd name="connsiteY1" fmla="*/ 285560 h 342900"/>
                <a:gd name="connsiteX2" fmla="*/ 101632 w 133350"/>
                <a:gd name="connsiteY2" fmla="*/ 328041 h 342900"/>
                <a:gd name="connsiteX3" fmla="*/ 50387 w 133350"/>
                <a:gd name="connsiteY3" fmla="*/ 345186 h 342900"/>
                <a:gd name="connsiteX4" fmla="*/ 2286 w 133350"/>
                <a:gd name="connsiteY4" fmla="*/ 334137 h 342900"/>
                <a:gd name="connsiteX5" fmla="*/ 2286 w 133350"/>
                <a:gd name="connsiteY5" fmla="*/ 312420 h 342900"/>
                <a:gd name="connsiteX6" fmla="*/ 50864 w 133350"/>
                <a:gd name="connsiteY6" fmla="*/ 326612 h 342900"/>
                <a:gd name="connsiteX7" fmla="*/ 87440 w 133350"/>
                <a:gd name="connsiteY7" fmla="*/ 315373 h 342900"/>
                <a:gd name="connsiteX8" fmla="*/ 99822 w 133350"/>
                <a:gd name="connsiteY8" fmla="*/ 286036 h 342900"/>
                <a:gd name="connsiteX9" fmla="*/ 93059 w 133350"/>
                <a:gd name="connsiteY9" fmla="*/ 263462 h 342900"/>
                <a:gd name="connsiteX10" fmla="*/ 61913 w 133350"/>
                <a:gd name="connsiteY10" fmla="*/ 241078 h 342900"/>
                <a:gd name="connsiteX11" fmla="*/ 11335 w 133350"/>
                <a:gd name="connsiteY11" fmla="*/ 205454 h 342900"/>
                <a:gd name="connsiteX12" fmla="*/ 0 w 133350"/>
                <a:gd name="connsiteY12" fmla="*/ 167164 h 342900"/>
                <a:gd name="connsiteX13" fmla="*/ 35909 w 133350"/>
                <a:gd name="connsiteY13" fmla="*/ 110395 h 342900"/>
                <a:gd name="connsiteX14" fmla="*/ 8668 w 133350"/>
                <a:gd name="connsiteY14" fmla="*/ 61817 h 342900"/>
                <a:gd name="connsiteX15" fmla="*/ 26860 w 133350"/>
                <a:gd name="connsiteY15" fmla="*/ 17050 h 342900"/>
                <a:gd name="connsiteX16" fmla="*/ 77153 w 133350"/>
                <a:gd name="connsiteY16" fmla="*/ 0 h 342900"/>
                <a:gd name="connsiteX17" fmla="*/ 120396 w 133350"/>
                <a:gd name="connsiteY17" fmla="*/ 8191 h 342900"/>
                <a:gd name="connsiteX18" fmla="*/ 120396 w 133350"/>
                <a:gd name="connsiteY18" fmla="*/ 29432 h 342900"/>
                <a:gd name="connsiteX19" fmla="*/ 76676 w 133350"/>
                <a:gd name="connsiteY19" fmla="*/ 18574 h 342900"/>
                <a:gd name="connsiteX20" fmla="*/ 29909 w 133350"/>
                <a:gd name="connsiteY20" fmla="*/ 60293 h 342900"/>
                <a:gd name="connsiteX21" fmla="*/ 42196 w 133350"/>
                <a:gd name="connsiteY21" fmla="*/ 89535 h 342900"/>
                <a:gd name="connsiteX22" fmla="*/ 89344 w 133350"/>
                <a:gd name="connsiteY22" fmla="*/ 116586 h 342900"/>
                <a:gd name="connsiteX23" fmla="*/ 134398 w 133350"/>
                <a:gd name="connsiteY23" fmla="*/ 178403 h 342900"/>
                <a:gd name="connsiteX24" fmla="*/ 100298 w 133350"/>
                <a:gd name="connsiteY24" fmla="*/ 241173 h 342900"/>
                <a:gd name="connsiteX25" fmla="*/ 53340 w 133350"/>
                <a:gd name="connsiteY25" fmla="*/ 120777 h 342900"/>
                <a:gd name="connsiteX26" fmla="*/ 21431 w 133350"/>
                <a:gd name="connsiteY26" fmla="*/ 165830 h 342900"/>
                <a:gd name="connsiteX27" fmla="*/ 34481 w 133350"/>
                <a:gd name="connsiteY27" fmla="*/ 200311 h 342900"/>
                <a:gd name="connsiteX28" fmla="*/ 84106 w 133350"/>
                <a:gd name="connsiteY28" fmla="*/ 229267 h 342900"/>
                <a:gd name="connsiteX29" fmla="*/ 106299 w 133350"/>
                <a:gd name="connsiteY29" fmla="*/ 207073 h 342900"/>
                <a:gd name="connsiteX30" fmla="*/ 113157 w 133350"/>
                <a:gd name="connsiteY30" fmla="*/ 178498 h 342900"/>
                <a:gd name="connsiteX31" fmla="*/ 102489 w 133350"/>
                <a:gd name="connsiteY31" fmla="*/ 149638 h 342900"/>
                <a:gd name="connsiteX32" fmla="*/ 53340 w 133350"/>
                <a:gd name="connsiteY32" fmla="*/ 120777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33350" h="342900">
                  <a:moveTo>
                    <a:pt x="100298" y="241173"/>
                  </a:moveTo>
                  <a:cubicBezTo>
                    <a:pt x="114300" y="251650"/>
                    <a:pt x="121349" y="266414"/>
                    <a:pt x="121349" y="285560"/>
                  </a:cubicBezTo>
                  <a:cubicBezTo>
                    <a:pt x="121349" y="302419"/>
                    <a:pt x="114776" y="316611"/>
                    <a:pt x="101632" y="328041"/>
                  </a:cubicBezTo>
                  <a:cubicBezTo>
                    <a:pt x="88487" y="339471"/>
                    <a:pt x="71438" y="345186"/>
                    <a:pt x="50387" y="345186"/>
                  </a:cubicBezTo>
                  <a:cubicBezTo>
                    <a:pt x="34576" y="345186"/>
                    <a:pt x="18574" y="341471"/>
                    <a:pt x="2286" y="334137"/>
                  </a:cubicBezTo>
                  <a:lnTo>
                    <a:pt x="2286" y="312420"/>
                  </a:lnTo>
                  <a:cubicBezTo>
                    <a:pt x="19717" y="321850"/>
                    <a:pt x="35909" y="326612"/>
                    <a:pt x="50864" y="326612"/>
                  </a:cubicBezTo>
                  <a:cubicBezTo>
                    <a:pt x="66961" y="326612"/>
                    <a:pt x="79153" y="322897"/>
                    <a:pt x="87440" y="315373"/>
                  </a:cubicBezTo>
                  <a:cubicBezTo>
                    <a:pt x="95726" y="307943"/>
                    <a:pt x="99822" y="298133"/>
                    <a:pt x="99822" y="286036"/>
                  </a:cubicBezTo>
                  <a:cubicBezTo>
                    <a:pt x="99822" y="278035"/>
                    <a:pt x="97536" y="270510"/>
                    <a:pt x="93059" y="263462"/>
                  </a:cubicBezTo>
                  <a:cubicBezTo>
                    <a:pt x="88583" y="256413"/>
                    <a:pt x="78200" y="248888"/>
                    <a:pt x="61913" y="241078"/>
                  </a:cubicBezTo>
                  <a:cubicBezTo>
                    <a:pt x="35719" y="228695"/>
                    <a:pt x="18859" y="216789"/>
                    <a:pt x="11335" y="205454"/>
                  </a:cubicBezTo>
                  <a:cubicBezTo>
                    <a:pt x="3810" y="194120"/>
                    <a:pt x="0" y="181356"/>
                    <a:pt x="0" y="167164"/>
                  </a:cubicBezTo>
                  <a:cubicBezTo>
                    <a:pt x="0" y="141732"/>
                    <a:pt x="12002" y="122777"/>
                    <a:pt x="35909" y="110395"/>
                  </a:cubicBezTo>
                  <a:cubicBezTo>
                    <a:pt x="17717" y="98107"/>
                    <a:pt x="8668" y="81915"/>
                    <a:pt x="8668" y="61817"/>
                  </a:cubicBezTo>
                  <a:cubicBezTo>
                    <a:pt x="8668" y="43339"/>
                    <a:pt x="14764" y="28384"/>
                    <a:pt x="26860" y="17050"/>
                  </a:cubicBezTo>
                  <a:cubicBezTo>
                    <a:pt x="38957" y="5715"/>
                    <a:pt x="55721" y="0"/>
                    <a:pt x="77153" y="0"/>
                  </a:cubicBezTo>
                  <a:cubicBezTo>
                    <a:pt x="93440" y="0"/>
                    <a:pt x="107823" y="2762"/>
                    <a:pt x="120396" y="8191"/>
                  </a:cubicBezTo>
                  <a:lnTo>
                    <a:pt x="120396" y="29432"/>
                  </a:lnTo>
                  <a:cubicBezTo>
                    <a:pt x="107728" y="22193"/>
                    <a:pt x="93155" y="18574"/>
                    <a:pt x="76676" y="18574"/>
                  </a:cubicBezTo>
                  <a:cubicBezTo>
                    <a:pt x="45530" y="18574"/>
                    <a:pt x="29909" y="32480"/>
                    <a:pt x="29909" y="60293"/>
                  </a:cubicBezTo>
                  <a:cubicBezTo>
                    <a:pt x="29909" y="72104"/>
                    <a:pt x="34004" y="81915"/>
                    <a:pt x="42196" y="89535"/>
                  </a:cubicBezTo>
                  <a:cubicBezTo>
                    <a:pt x="50387" y="97250"/>
                    <a:pt x="66104" y="106204"/>
                    <a:pt x="89344" y="116586"/>
                  </a:cubicBezTo>
                  <a:cubicBezTo>
                    <a:pt x="119348" y="130492"/>
                    <a:pt x="134398" y="151066"/>
                    <a:pt x="134398" y="178403"/>
                  </a:cubicBezTo>
                  <a:cubicBezTo>
                    <a:pt x="134493" y="202406"/>
                    <a:pt x="123063" y="223266"/>
                    <a:pt x="100298" y="241173"/>
                  </a:cubicBezTo>
                  <a:close/>
                  <a:moveTo>
                    <a:pt x="53340" y="120777"/>
                  </a:moveTo>
                  <a:cubicBezTo>
                    <a:pt x="32099" y="130397"/>
                    <a:pt x="21431" y="145352"/>
                    <a:pt x="21431" y="165830"/>
                  </a:cubicBezTo>
                  <a:cubicBezTo>
                    <a:pt x="21431" y="180308"/>
                    <a:pt x="25813" y="191834"/>
                    <a:pt x="34481" y="200311"/>
                  </a:cubicBezTo>
                  <a:cubicBezTo>
                    <a:pt x="43148" y="208788"/>
                    <a:pt x="59722" y="218408"/>
                    <a:pt x="84106" y="229267"/>
                  </a:cubicBezTo>
                  <a:cubicBezTo>
                    <a:pt x="94298" y="221742"/>
                    <a:pt x="101727" y="214313"/>
                    <a:pt x="106299" y="207073"/>
                  </a:cubicBezTo>
                  <a:cubicBezTo>
                    <a:pt x="110871" y="199835"/>
                    <a:pt x="113157" y="190310"/>
                    <a:pt x="113157" y="178498"/>
                  </a:cubicBezTo>
                  <a:cubicBezTo>
                    <a:pt x="113157" y="167164"/>
                    <a:pt x="109633" y="157543"/>
                    <a:pt x="102489" y="149638"/>
                  </a:cubicBezTo>
                  <a:cubicBezTo>
                    <a:pt x="95440" y="141732"/>
                    <a:pt x="79058" y="132112"/>
                    <a:pt x="53340" y="120777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</p:grpSp>
      <p:cxnSp>
        <p:nvCxnSpPr>
          <p:cNvPr id="59" name="Linie 2">
            <a:extLst>
              <a:ext uri="{FF2B5EF4-FFF2-40B4-BE49-F238E27FC236}">
                <a16:creationId xmlns:a16="http://schemas.microsoft.com/office/drawing/2014/main" id="{BA574921-4924-4297-86CE-F3B776FD8642}"/>
              </a:ext>
            </a:extLst>
          </p:cNvPr>
          <p:cNvCxnSpPr>
            <a:cxnSpLocks noChangeAspect="1"/>
          </p:cNvCxnSpPr>
          <p:nvPr/>
        </p:nvCxnSpPr>
        <p:spPr bwMode="gray">
          <a:xfrm>
            <a:off x="4540729" y="2612244"/>
            <a:ext cx="578214" cy="578214"/>
          </a:xfrm>
          <a:prstGeom prst="line">
            <a:avLst/>
          </a:prstGeom>
          <a:ln w="25400">
            <a:solidFill>
              <a:srgbClr val="DCE04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Linie 1">
            <a:extLst>
              <a:ext uri="{FF2B5EF4-FFF2-40B4-BE49-F238E27FC236}">
                <a16:creationId xmlns:a16="http://schemas.microsoft.com/office/drawing/2014/main" id="{C4BE60D5-EDB2-485C-A16B-3C7E1764FC32}"/>
              </a:ext>
            </a:extLst>
          </p:cNvPr>
          <p:cNvCxnSpPr>
            <a:cxnSpLocks noChangeAspect="1"/>
          </p:cNvCxnSpPr>
          <p:nvPr/>
        </p:nvCxnSpPr>
        <p:spPr bwMode="gray">
          <a:xfrm rot="5400000">
            <a:off x="4540729" y="2612244"/>
            <a:ext cx="578214" cy="578214"/>
          </a:xfrm>
          <a:prstGeom prst="line">
            <a:avLst/>
          </a:prstGeom>
          <a:ln w="25400">
            <a:solidFill>
              <a:srgbClr val="DCE04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Logo">
            <a:hlinkClick r:id="rId2" action="ppaction://hlinksldjump"/>
            <a:extLst>
              <a:ext uri="{FF2B5EF4-FFF2-40B4-BE49-F238E27FC236}">
                <a16:creationId xmlns:a16="http://schemas.microsoft.com/office/drawing/2014/main" id="{68F4E107-E208-4E3F-91B8-8509AA239B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 bwMode="gray">
          <a:xfrm>
            <a:off x="11488080" y="276225"/>
            <a:ext cx="426108" cy="751955"/>
          </a:xfrm>
          <a:prstGeom prst="rect">
            <a:avLst/>
          </a:prstGeom>
        </p:spPr>
      </p:pic>
      <p:grpSp>
        <p:nvGrpSpPr>
          <p:cNvPr id="24" name="WEITER">
            <a:extLst>
              <a:ext uri="{FF2B5EF4-FFF2-40B4-BE49-F238E27FC236}">
                <a16:creationId xmlns:a16="http://schemas.microsoft.com/office/drawing/2014/main" id="{AD298211-0620-4673-B655-4B5745309FE6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11590188" y="6352627"/>
            <a:ext cx="324000" cy="324000"/>
            <a:chOff x="11488080" y="6210730"/>
            <a:chExt cx="431514" cy="431514"/>
          </a:xfrm>
        </p:grpSpPr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814CAF1B-FE47-497D-8856-89FD65A42A4D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11488080" y="6210730"/>
              <a:ext cx="431514" cy="431514"/>
            </a:xfrm>
            <a:prstGeom prst="ellipse">
              <a:avLst/>
            </a:prstGeom>
            <a:solidFill>
              <a:schemeClr val="accent4">
                <a:lumMod val="40000"/>
                <a:lumOff val="60000"/>
                <a:alpha val="20000"/>
              </a:schemeClr>
            </a:solidFill>
            <a:ln w="28257" cap="flat">
              <a:noFill/>
              <a:prstDash val="solid"/>
              <a:miter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de-DE" dirty="0" err="1"/>
            </a:p>
          </p:txBody>
        </p:sp>
        <p:grpSp>
          <p:nvGrpSpPr>
            <p:cNvPr id="27" name="Gruppieren 26">
              <a:extLst>
                <a:ext uri="{FF2B5EF4-FFF2-40B4-BE49-F238E27FC236}">
                  <a16:creationId xmlns:a16="http://schemas.microsoft.com/office/drawing/2014/main" id="{C89E1110-217F-4D53-BDAA-961F2201D1DB}"/>
                </a:ext>
              </a:extLst>
            </p:cNvPr>
            <p:cNvGrpSpPr/>
            <p:nvPr/>
          </p:nvGrpSpPr>
          <p:grpSpPr bwMode="gray">
            <a:xfrm rot="8100000">
              <a:off x="11584980" y="6346862"/>
              <a:ext cx="159253" cy="159250"/>
              <a:chOff x="4950400" y="5587397"/>
              <a:chExt cx="318505" cy="318499"/>
            </a:xfrm>
          </p:grpSpPr>
          <p:cxnSp>
            <p:nvCxnSpPr>
              <p:cNvPr id="28" name="Gerader Verbinder 27">
                <a:extLst>
                  <a:ext uri="{FF2B5EF4-FFF2-40B4-BE49-F238E27FC236}">
                    <a16:creationId xmlns:a16="http://schemas.microsoft.com/office/drawing/2014/main" id="{3FE32568-9745-4A70-B29A-973063DA66D3}"/>
                  </a:ext>
                </a:extLst>
              </p:cNvPr>
              <p:cNvCxnSpPr/>
              <p:nvPr/>
            </p:nvCxnSpPr>
            <p:spPr bwMode="gray">
              <a:xfrm flipV="1">
                <a:off x="4950400" y="5587397"/>
                <a:ext cx="0" cy="318499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Gerader Verbinder 28">
                <a:extLst>
                  <a:ext uri="{FF2B5EF4-FFF2-40B4-BE49-F238E27FC236}">
                    <a16:creationId xmlns:a16="http://schemas.microsoft.com/office/drawing/2014/main" id="{92484452-53D4-4B37-AD30-F88CA9745C48}"/>
                  </a:ext>
                </a:extLst>
              </p:cNvPr>
              <p:cNvCxnSpPr>
                <a:cxnSpLocks/>
              </p:cNvCxnSpPr>
              <p:nvPr/>
            </p:nvCxnSpPr>
            <p:spPr bwMode="gray">
              <a:xfrm rot="5400000" flipV="1">
                <a:off x="5109656" y="5428156"/>
                <a:ext cx="0" cy="318499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538777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7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8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" presetClass="emph" presetSubtype="0" autoRev="1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0000">
                                          <p:cBhvr>
                                            <p:cTn id="17" dur="250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" presetClass="emp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7" dur="250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G">
            <a:extLst>
              <a:ext uri="{FF2B5EF4-FFF2-40B4-BE49-F238E27FC236}">
                <a16:creationId xmlns:a16="http://schemas.microsoft.com/office/drawing/2014/main" id="{D1588519-1CBC-42D6-8A46-486098A2E352}"/>
              </a:ext>
            </a:extLst>
          </p:cNvPr>
          <p:cNvSpPr/>
          <p:nvPr/>
        </p:nvSpPr>
        <p:spPr bwMode="gray">
          <a:xfrm>
            <a:off x="0" y="0"/>
            <a:ext cx="12190413" cy="6858000"/>
          </a:xfrm>
          <a:prstGeom prst="rect">
            <a:avLst/>
          </a:prstGeom>
          <a:gradFill>
            <a:gsLst>
              <a:gs pos="35000">
                <a:schemeClr val="accent4">
                  <a:lumMod val="50000"/>
                </a:schemeClr>
              </a:gs>
              <a:gs pos="94000">
                <a:srgbClr val="2B3A41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dirty="0"/>
          </a:p>
        </p:txBody>
      </p:sp>
      <p:sp>
        <p:nvSpPr>
          <p:cNvPr id="6" name="Titel">
            <a:extLst>
              <a:ext uri="{FF2B5EF4-FFF2-40B4-BE49-F238E27FC236}">
                <a16:creationId xmlns:a16="http://schemas.microsoft.com/office/drawing/2014/main" id="{86A2E296-B280-43B8-B066-1B22776BCD62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 lIns="756000"/>
          <a:lstStyle/>
          <a:p>
            <a:r>
              <a:rPr lang="de-DE" dirty="0"/>
              <a:t>Qualitative </a:t>
            </a:r>
            <a:br>
              <a:rPr lang="de-DE" dirty="0"/>
            </a:br>
            <a:r>
              <a:rPr lang="de-DE" dirty="0"/>
              <a:t>Daten</a:t>
            </a:r>
          </a:p>
        </p:txBody>
      </p:sp>
      <p:sp>
        <p:nvSpPr>
          <p:cNvPr id="12" name="3">
            <a:extLst>
              <a:ext uri="{FF2B5EF4-FFF2-40B4-BE49-F238E27FC236}">
                <a16:creationId xmlns:a16="http://schemas.microsoft.com/office/drawing/2014/main" id="{7B8AF2EE-A23B-46D8-8B81-323DE0F2ABD5}"/>
              </a:ext>
            </a:extLst>
          </p:cNvPr>
          <p:cNvSpPr txBox="1"/>
          <p:nvPr/>
        </p:nvSpPr>
        <p:spPr bwMode="gray">
          <a:xfrm>
            <a:off x="540000" y="215884"/>
            <a:ext cx="1440000" cy="13128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0" indent="0" algn="l">
              <a:buNone/>
            </a:pPr>
            <a:r>
              <a:rPr lang="de-DE" sz="9600" dirty="0">
                <a:solidFill>
                  <a:schemeClr val="bg1"/>
                </a:solidFill>
              </a:rPr>
              <a:t>1</a:t>
            </a:r>
          </a:p>
        </p:txBody>
      </p:sp>
      <p:cxnSp>
        <p:nvCxnSpPr>
          <p:cNvPr id="52" name="Gerader Verbinder 1">
            <a:extLst>
              <a:ext uri="{FF2B5EF4-FFF2-40B4-BE49-F238E27FC236}">
                <a16:creationId xmlns:a16="http://schemas.microsoft.com/office/drawing/2014/main" id="{11B83F7A-EA4B-475D-B41B-A2F2CCB34AC3}"/>
              </a:ext>
            </a:extLst>
          </p:cNvPr>
          <p:cNvCxnSpPr>
            <a:cxnSpLocks/>
          </p:cNvCxnSpPr>
          <p:nvPr/>
        </p:nvCxnSpPr>
        <p:spPr bwMode="gray">
          <a:xfrm flipV="1">
            <a:off x="539999" y="3579712"/>
            <a:ext cx="0" cy="1512000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Inhalt 1">
            <a:extLst>
              <a:ext uri="{FF2B5EF4-FFF2-40B4-BE49-F238E27FC236}">
                <a16:creationId xmlns:a16="http://schemas.microsoft.com/office/drawing/2014/main" id="{DBC3B022-D8A1-464F-A01F-2AAB95C9C63E}"/>
              </a:ext>
            </a:extLst>
          </p:cNvPr>
          <p:cNvSpPr>
            <a:spLocks noGrp="1"/>
          </p:cNvSpPr>
          <p:nvPr>
            <p:ph sz="half" idx="1"/>
          </p:nvPr>
        </p:nvSpPr>
        <p:spPr bwMode="gray"/>
        <p:txBody>
          <a:bodyPr lIns="144000" rIns="108000"/>
          <a:lstStyle/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sz="1400" dirty="0">
                <a:solidFill>
                  <a:schemeClr val="bg1"/>
                </a:solidFill>
              </a:rPr>
              <a:t>Qualitative Forschungsdaten sind, </a:t>
            </a: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accent1"/>
                </a:solidFill>
                <a:latin typeface="+mj-lt"/>
              </a:rPr>
              <a:t>z.B. Sprachwerke wie qualitative Interviews oder längere Texte</a:t>
            </a:r>
            <a:r>
              <a:rPr lang="de-DE" sz="1400" dirty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r>
              <a:rPr lang="de-DE" sz="1400" dirty="0">
                <a:solidFill>
                  <a:schemeClr val="bg1"/>
                </a:solidFill>
              </a:rPr>
              <a:t>Sie können grundsätzlich </a:t>
            </a:r>
            <a:r>
              <a:rPr lang="de-DE" sz="1400" dirty="0">
                <a:solidFill>
                  <a:schemeClr val="accent1"/>
                </a:solidFill>
                <a:latin typeface="+mj-lt"/>
              </a:rPr>
              <a:t>urheberrechtlich geschützte Formulierungen, Strukturen und Gedankenführungen </a:t>
            </a:r>
            <a:r>
              <a:rPr lang="de-DE" sz="1400" dirty="0">
                <a:solidFill>
                  <a:schemeClr val="bg1"/>
                </a:solidFill>
              </a:rPr>
              <a:t>enthalten.</a:t>
            </a:r>
          </a:p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</p:txBody>
      </p:sp>
      <p:cxnSp>
        <p:nvCxnSpPr>
          <p:cNvPr id="54" name="Gerader Verbinder 2">
            <a:extLst>
              <a:ext uri="{FF2B5EF4-FFF2-40B4-BE49-F238E27FC236}">
                <a16:creationId xmlns:a16="http://schemas.microsoft.com/office/drawing/2014/main" id="{A5499F29-6ACD-4615-B323-EE869F2ABFFA}"/>
              </a:ext>
            </a:extLst>
          </p:cNvPr>
          <p:cNvCxnSpPr>
            <a:cxnSpLocks/>
          </p:cNvCxnSpPr>
          <p:nvPr/>
        </p:nvCxnSpPr>
        <p:spPr bwMode="gray">
          <a:xfrm flipV="1">
            <a:off x="4393800" y="3579712"/>
            <a:ext cx="0" cy="1512000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Inhalt 2">
            <a:extLst>
              <a:ext uri="{FF2B5EF4-FFF2-40B4-BE49-F238E27FC236}">
                <a16:creationId xmlns:a16="http://schemas.microsoft.com/office/drawing/2014/main" id="{BE88B5BE-1B90-465C-A129-51DD5B180F3C}"/>
              </a:ext>
            </a:extLst>
          </p:cNvPr>
          <p:cNvSpPr>
            <a:spLocks noGrp="1"/>
          </p:cNvSpPr>
          <p:nvPr>
            <p:ph sz="half" idx="2"/>
          </p:nvPr>
        </p:nvSpPr>
        <p:spPr bwMode="gray">
          <a:xfrm>
            <a:off x="4393800" y="2944800"/>
            <a:ext cx="3402000" cy="3060000"/>
          </a:xfrm>
        </p:spPr>
        <p:txBody>
          <a:bodyPr lIns="144000" rIns="108000"/>
          <a:lstStyle/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sz="1400" dirty="0">
                <a:solidFill>
                  <a:schemeClr val="bg1"/>
                </a:solidFill>
              </a:rPr>
              <a:t>Ein </a:t>
            </a:r>
            <a:r>
              <a:rPr lang="de-DE" sz="1400" dirty="0">
                <a:solidFill>
                  <a:schemeClr val="accent1"/>
                </a:solidFill>
                <a:latin typeface="+mj-lt"/>
              </a:rPr>
              <a:t>urheberrechtlicher Schutz ist ausgeschlossen</a:t>
            </a:r>
            <a:r>
              <a:rPr lang="de-DE" sz="1400" dirty="0">
                <a:solidFill>
                  <a:schemeClr val="bg1"/>
                </a:solidFill>
              </a:rPr>
              <a:t>, wenn Formulierungen, Strukturen und Gedankenführungen im Wesentlichen </a:t>
            </a:r>
            <a:r>
              <a:rPr lang="de-DE" sz="1400" dirty="0">
                <a:solidFill>
                  <a:schemeClr val="accent1"/>
                </a:solidFill>
                <a:latin typeface="+mj-lt"/>
              </a:rPr>
              <a:t>durch fachliche Gepflogenheiten vorgegeben </a:t>
            </a:r>
            <a:r>
              <a:rPr lang="de-DE" sz="1400" dirty="0">
                <a:solidFill>
                  <a:schemeClr val="bg1"/>
                </a:solidFill>
              </a:rPr>
              <a:t>sind. Auch </a:t>
            </a:r>
            <a:r>
              <a:rPr lang="de-DE" sz="1400" dirty="0">
                <a:solidFill>
                  <a:schemeClr val="accent1"/>
                </a:solidFill>
                <a:latin typeface="+mj-lt"/>
              </a:rPr>
              <a:t>sehr kurze Texte </a:t>
            </a:r>
            <a:r>
              <a:rPr lang="de-DE" sz="1400" dirty="0">
                <a:solidFill>
                  <a:schemeClr val="bg1"/>
                </a:solidFill>
              </a:rPr>
              <a:t>sind im Großen und Ganzen nicht urheberrechtlich geschützt.</a:t>
            </a:r>
          </a:p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</p:txBody>
      </p:sp>
      <p:cxnSp>
        <p:nvCxnSpPr>
          <p:cNvPr id="41" name="Gerader Verbinder 3">
            <a:extLst>
              <a:ext uri="{FF2B5EF4-FFF2-40B4-BE49-F238E27FC236}">
                <a16:creationId xmlns:a16="http://schemas.microsoft.com/office/drawing/2014/main" id="{92E91C28-E897-40AE-AE66-722E009B8B23}"/>
              </a:ext>
            </a:extLst>
          </p:cNvPr>
          <p:cNvCxnSpPr>
            <a:cxnSpLocks/>
          </p:cNvCxnSpPr>
          <p:nvPr/>
        </p:nvCxnSpPr>
        <p:spPr bwMode="gray">
          <a:xfrm flipV="1">
            <a:off x="8247159" y="3579712"/>
            <a:ext cx="0" cy="1512000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Inhalt 3">
            <a:extLst>
              <a:ext uri="{FF2B5EF4-FFF2-40B4-BE49-F238E27FC236}">
                <a16:creationId xmlns:a16="http://schemas.microsoft.com/office/drawing/2014/main" id="{604CDB66-D0E5-4ABF-9E77-63D34A7D8641}"/>
              </a:ext>
            </a:extLst>
          </p:cNvPr>
          <p:cNvSpPr>
            <a:spLocks noGrp="1"/>
          </p:cNvSpPr>
          <p:nvPr>
            <p:ph sz="half" idx="14"/>
          </p:nvPr>
        </p:nvSpPr>
        <p:spPr bwMode="gray">
          <a:xfrm>
            <a:off x="8247159" y="2944800"/>
            <a:ext cx="3402441" cy="3060000"/>
          </a:xfrm>
        </p:spPr>
        <p:txBody>
          <a:bodyPr lIns="144000"/>
          <a:lstStyle/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sz="1400" dirty="0">
                <a:solidFill>
                  <a:schemeClr val="bg1"/>
                </a:solidFill>
              </a:rPr>
              <a:t>Zudem werden die in einem Text vermittelten </a:t>
            </a:r>
            <a:r>
              <a:rPr lang="de-DE" sz="1400" dirty="0">
                <a:solidFill>
                  <a:schemeClr val="accent1"/>
                </a:solidFill>
                <a:latin typeface="+mj-lt"/>
              </a:rPr>
              <a:t>Fakten, wissenschaftlichen Theorien und Lehrmeinungen nicht vom Urheberrecht umfasst</a:t>
            </a:r>
            <a:r>
              <a:rPr lang="de-DE" sz="1400" dirty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</p:txBody>
      </p:sp>
      <p:grpSp>
        <p:nvGrpSpPr>
          <p:cNvPr id="45" name="ICON 1">
            <a:extLst>
              <a:ext uri="{FF2B5EF4-FFF2-40B4-BE49-F238E27FC236}">
                <a16:creationId xmlns:a16="http://schemas.microsoft.com/office/drawing/2014/main" id="{4247E1CA-2C6B-4AAF-A73D-C26ACB93C446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741685" y="2562997"/>
            <a:ext cx="645658" cy="530874"/>
            <a:chOff x="741685" y="2562997"/>
            <a:chExt cx="645658" cy="530874"/>
          </a:xfrm>
        </p:grpSpPr>
        <p:sp>
          <p:nvSpPr>
            <p:cNvPr id="46" name="Freihandform: Form 45">
              <a:extLst>
                <a:ext uri="{FF2B5EF4-FFF2-40B4-BE49-F238E27FC236}">
                  <a16:creationId xmlns:a16="http://schemas.microsoft.com/office/drawing/2014/main" id="{F03C6E57-F49A-464B-862F-374751D2B7C7}"/>
                </a:ext>
              </a:extLst>
            </p:cNvPr>
            <p:cNvSpPr/>
            <p:nvPr/>
          </p:nvSpPr>
          <p:spPr bwMode="gray">
            <a:xfrm>
              <a:off x="741685" y="2562997"/>
              <a:ext cx="645658" cy="530874"/>
            </a:xfrm>
            <a:custGeom>
              <a:avLst/>
              <a:gdLst>
                <a:gd name="connsiteX0" fmla="*/ 778669 w 857250"/>
                <a:gd name="connsiteY0" fmla="*/ 0 h 704850"/>
                <a:gd name="connsiteX1" fmla="*/ 80201 w 857250"/>
                <a:gd name="connsiteY1" fmla="*/ 0 h 704850"/>
                <a:gd name="connsiteX2" fmla="*/ 0 w 857250"/>
                <a:gd name="connsiteY2" fmla="*/ 80201 h 704850"/>
                <a:gd name="connsiteX3" fmla="*/ 0 w 857250"/>
                <a:gd name="connsiteY3" fmla="*/ 507778 h 704850"/>
                <a:gd name="connsiteX4" fmla="*/ 80201 w 857250"/>
                <a:gd name="connsiteY4" fmla="*/ 587978 h 704850"/>
                <a:gd name="connsiteX5" fmla="*/ 161544 w 857250"/>
                <a:gd name="connsiteY5" fmla="*/ 587978 h 704850"/>
                <a:gd name="connsiteX6" fmla="*/ 161544 w 857250"/>
                <a:gd name="connsiteY6" fmla="*/ 710756 h 704850"/>
                <a:gd name="connsiteX7" fmla="*/ 284321 w 857250"/>
                <a:gd name="connsiteY7" fmla="*/ 587978 h 704850"/>
                <a:gd name="connsiteX8" fmla="*/ 778669 w 857250"/>
                <a:gd name="connsiteY8" fmla="*/ 587978 h 704850"/>
                <a:gd name="connsiteX9" fmla="*/ 858869 w 857250"/>
                <a:gd name="connsiteY9" fmla="*/ 507778 h 704850"/>
                <a:gd name="connsiteX10" fmla="*/ 858869 w 857250"/>
                <a:gd name="connsiteY10" fmla="*/ 80201 h 704850"/>
                <a:gd name="connsiteX11" fmla="*/ 778669 w 857250"/>
                <a:gd name="connsiteY11" fmla="*/ 0 h 7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57250" h="704850">
                  <a:moveTo>
                    <a:pt x="778669" y="0"/>
                  </a:moveTo>
                  <a:lnTo>
                    <a:pt x="80201" y="0"/>
                  </a:lnTo>
                  <a:cubicBezTo>
                    <a:pt x="35909" y="0"/>
                    <a:pt x="0" y="35909"/>
                    <a:pt x="0" y="80201"/>
                  </a:cubicBezTo>
                  <a:lnTo>
                    <a:pt x="0" y="507778"/>
                  </a:lnTo>
                  <a:cubicBezTo>
                    <a:pt x="0" y="552069"/>
                    <a:pt x="35909" y="587978"/>
                    <a:pt x="80201" y="587978"/>
                  </a:cubicBezTo>
                  <a:lnTo>
                    <a:pt x="161544" y="587978"/>
                  </a:lnTo>
                  <a:lnTo>
                    <a:pt x="161544" y="710756"/>
                  </a:lnTo>
                  <a:lnTo>
                    <a:pt x="284321" y="587978"/>
                  </a:lnTo>
                  <a:lnTo>
                    <a:pt x="778669" y="587978"/>
                  </a:lnTo>
                  <a:cubicBezTo>
                    <a:pt x="822960" y="587978"/>
                    <a:pt x="858869" y="552069"/>
                    <a:pt x="858869" y="507778"/>
                  </a:cubicBezTo>
                  <a:lnTo>
                    <a:pt x="858869" y="80201"/>
                  </a:lnTo>
                  <a:cubicBezTo>
                    <a:pt x="858869" y="35909"/>
                    <a:pt x="822960" y="0"/>
                    <a:pt x="778669" y="0"/>
                  </a:cubicBezTo>
                  <a:close/>
                </a:path>
              </a:pathLst>
            </a:custGeom>
            <a:noFill/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47" name="Freihandform: Form 46">
              <a:extLst>
                <a:ext uri="{FF2B5EF4-FFF2-40B4-BE49-F238E27FC236}">
                  <a16:creationId xmlns:a16="http://schemas.microsoft.com/office/drawing/2014/main" id="{1CF36472-97B3-435D-B47A-A6DF40C104F9}"/>
                </a:ext>
              </a:extLst>
            </p:cNvPr>
            <p:cNvSpPr/>
            <p:nvPr/>
          </p:nvSpPr>
          <p:spPr bwMode="gray">
            <a:xfrm>
              <a:off x="863356" y="2714583"/>
              <a:ext cx="365873" cy="7174"/>
            </a:xfrm>
            <a:custGeom>
              <a:avLst/>
              <a:gdLst>
                <a:gd name="connsiteX0" fmla="*/ 0 w 485775"/>
                <a:gd name="connsiteY0" fmla="*/ 0 h 0"/>
                <a:gd name="connsiteX1" fmla="*/ 490347 w 48577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85775">
                  <a:moveTo>
                    <a:pt x="0" y="0"/>
                  </a:moveTo>
                  <a:lnTo>
                    <a:pt x="490347" y="0"/>
                  </a:lnTo>
                </a:path>
              </a:pathLst>
            </a:custGeom>
            <a:ln w="19050" cap="flat">
              <a:solidFill>
                <a:srgbClr val="DCE04B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48" name="Freihandform: Form 47">
              <a:extLst>
                <a:ext uri="{FF2B5EF4-FFF2-40B4-BE49-F238E27FC236}">
                  <a16:creationId xmlns:a16="http://schemas.microsoft.com/office/drawing/2014/main" id="{E9BA0EDA-E750-4509-9BC7-0E618773BD0E}"/>
                </a:ext>
              </a:extLst>
            </p:cNvPr>
            <p:cNvSpPr/>
            <p:nvPr/>
          </p:nvSpPr>
          <p:spPr bwMode="gray">
            <a:xfrm>
              <a:off x="863356" y="2820902"/>
              <a:ext cx="265437" cy="7174"/>
            </a:xfrm>
            <a:custGeom>
              <a:avLst/>
              <a:gdLst>
                <a:gd name="connsiteX0" fmla="*/ 0 w 352425"/>
                <a:gd name="connsiteY0" fmla="*/ 0 h 0"/>
                <a:gd name="connsiteX1" fmla="*/ 352806 w 3524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52425">
                  <a:moveTo>
                    <a:pt x="0" y="0"/>
                  </a:moveTo>
                  <a:lnTo>
                    <a:pt x="352806" y="0"/>
                  </a:lnTo>
                </a:path>
              </a:pathLst>
            </a:custGeom>
            <a:ln w="19050" cap="flat">
              <a:solidFill>
                <a:srgbClr val="DCE04B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</p:grpSp>
      <p:grpSp>
        <p:nvGrpSpPr>
          <p:cNvPr id="49" name="ICON 2">
            <a:extLst>
              <a:ext uri="{FF2B5EF4-FFF2-40B4-BE49-F238E27FC236}">
                <a16:creationId xmlns:a16="http://schemas.microsoft.com/office/drawing/2014/main" id="{64D2B6A2-FCFE-4E90-BDB3-F3E5B383AE8E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1195654" y="2820902"/>
            <a:ext cx="545223" cy="495004"/>
            <a:chOff x="1195654" y="2820902"/>
            <a:chExt cx="545223" cy="495004"/>
          </a:xfrm>
        </p:grpSpPr>
        <p:grpSp>
          <p:nvGrpSpPr>
            <p:cNvPr id="50" name="Gruppieren 49">
              <a:extLst>
                <a:ext uri="{FF2B5EF4-FFF2-40B4-BE49-F238E27FC236}">
                  <a16:creationId xmlns:a16="http://schemas.microsoft.com/office/drawing/2014/main" id="{E57EC7BE-BC99-4ABE-94FE-966B914A8FE3}"/>
                </a:ext>
              </a:extLst>
            </p:cNvPr>
            <p:cNvGrpSpPr/>
            <p:nvPr/>
          </p:nvGrpSpPr>
          <p:grpSpPr bwMode="gray">
            <a:xfrm>
              <a:off x="1195654" y="2820902"/>
              <a:ext cx="545223" cy="495004"/>
              <a:chOff x="1195654" y="2820902"/>
              <a:chExt cx="545223" cy="495004"/>
            </a:xfrm>
          </p:grpSpPr>
          <p:sp>
            <p:nvSpPr>
              <p:cNvPr id="53" name="Freihandform: Form 52">
                <a:extLst>
                  <a:ext uri="{FF2B5EF4-FFF2-40B4-BE49-F238E27FC236}">
                    <a16:creationId xmlns:a16="http://schemas.microsoft.com/office/drawing/2014/main" id="{F29CA46D-6CE0-4D5C-89A8-BBD9BB2117AB}"/>
                  </a:ext>
                </a:extLst>
              </p:cNvPr>
              <p:cNvSpPr/>
              <p:nvPr/>
            </p:nvSpPr>
            <p:spPr bwMode="gray">
              <a:xfrm>
                <a:off x="1195654" y="2820902"/>
                <a:ext cx="545223" cy="495004"/>
              </a:xfrm>
              <a:custGeom>
                <a:avLst/>
                <a:gdLst>
                  <a:gd name="connsiteX0" fmla="*/ 74676 w 723900"/>
                  <a:gd name="connsiteY0" fmla="*/ 0 h 657225"/>
                  <a:gd name="connsiteX1" fmla="*/ 658368 w 723900"/>
                  <a:gd name="connsiteY1" fmla="*/ 0 h 657225"/>
                  <a:gd name="connsiteX2" fmla="*/ 733044 w 723900"/>
                  <a:gd name="connsiteY2" fmla="*/ 74676 h 657225"/>
                  <a:gd name="connsiteX3" fmla="*/ 733044 w 723900"/>
                  <a:gd name="connsiteY3" fmla="*/ 472821 h 657225"/>
                  <a:gd name="connsiteX4" fmla="*/ 658368 w 723900"/>
                  <a:gd name="connsiteY4" fmla="*/ 547497 h 657225"/>
                  <a:gd name="connsiteX5" fmla="*/ 582644 w 723900"/>
                  <a:gd name="connsiteY5" fmla="*/ 547497 h 657225"/>
                  <a:gd name="connsiteX6" fmla="*/ 582644 w 723900"/>
                  <a:gd name="connsiteY6" fmla="*/ 661797 h 657225"/>
                  <a:gd name="connsiteX7" fmla="*/ 468344 w 723900"/>
                  <a:gd name="connsiteY7" fmla="*/ 547497 h 657225"/>
                  <a:gd name="connsiteX8" fmla="*/ 74676 w 723900"/>
                  <a:gd name="connsiteY8" fmla="*/ 547497 h 657225"/>
                  <a:gd name="connsiteX9" fmla="*/ 0 w 723900"/>
                  <a:gd name="connsiteY9" fmla="*/ 472821 h 657225"/>
                  <a:gd name="connsiteX10" fmla="*/ 0 w 723900"/>
                  <a:gd name="connsiteY10" fmla="*/ 74676 h 657225"/>
                  <a:gd name="connsiteX11" fmla="*/ 74676 w 723900"/>
                  <a:gd name="connsiteY11" fmla="*/ 0 h 657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23900" h="657225">
                    <a:moveTo>
                      <a:pt x="74676" y="0"/>
                    </a:moveTo>
                    <a:lnTo>
                      <a:pt x="658368" y="0"/>
                    </a:lnTo>
                    <a:cubicBezTo>
                      <a:pt x="699611" y="0"/>
                      <a:pt x="733044" y="33433"/>
                      <a:pt x="733044" y="74676"/>
                    </a:cubicBezTo>
                    <a:lnTo>
                      <a:pt x="733044" y="472821"/>
                    </a:lnTo>
                    <a:cubicBezTo>
                      <a:pt x="733044" y="514064"/>
                      <a:pt x="699611" y="547497"/>
                      <a:pt x="658368" y="547497"/>
                    </a:cubicBezTo>
                    <a:lnTo>
                      <a:pt x="582644" y="547497"/>
                    </a:lnTo>
                    <a:lnTo>
                      <a:pt x="582644" y="661797"/>
                    </a:lnTo>
                    <a:lnTo>
                      <a:pt x="468344" y="547497"/>
                    </a:lnTo>
                    <a:lnTo>
                      <a:pt x="74676" y="547497"/>
                    </a:lnTo>
                    <a:cubicBezTo>
                      <a:pt x="33433" y="547497"/>
                      <a:pt x="0" y="514064"/>
                      <a:pt x="0" y="472821"/>
                    </a:cubicBezTo>
                    <a:lnTo>
                      <a:pt x="0" y="74676"/>
                    </a:lnTo>
                    <a:cubicBezTo>
                      <a:pt x="0" y="33433"/>
                      <a:pt x="33433" y="0"/>
                      <a:pt x="74676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4">
                      <a:lumMod val="50000"/>
                    </a:schemeClr>
                  </a:gs>
                  <a:gs pos="94000">
                    <a:srgbClr val="2B3A41"/>
                  </a:gs>
                </a:gsLst>
                <a:path path="circle">
                  <a:fillToRect l="50000" t="50000" r="50000" b="50000"/>
                </a:path>
              </a:gradFill>
              <a:ln w="19050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55" name="Freihandform: Form 54">
                <a:extLst>
                  <a:ext uri="{FF2B5EF4-FFF2-40B4-BE49-F238E27FC236}">
                    <a16:creationId xmlns:a16="http://schemas.microsoft.com/office/drawing/2014/main" id="{C1FC3887-F654-457C-B642-3C1260AB7C6A}"/>
                  </a:ext>
                </a:extLst>
              </p:cNvPr>
              <p:cNvSpPr/>
              <p:nvPr/>
            </p:nvSpPr>
            <p:spPr bwMode="gray">
              <a:xfrm>
                <a:off x="1400041" y="2896156"/>
                <a:ext cx="136306" cy="208046"/>
              </a:xfrm>
              <a:custGeom>
                <a:avLst/>
                <a:gdLst>
                  <a:gd name="connsiteX0" fmla="*/ 0 w 180975"/>
                  <a:gd name="connsiteY0" fmla="*/ 95155 h 276225"/>
                  <a:gd name="connsiteX1" fmla="*/ 95155 w 180975"/>
                  <a:gd name="connsiteY1" fmla="*/ 0 h 276225"/>
                  <a:gd name="connsiteX2" fmla="*/ 190310 w 180975"/>
                  <a:gd name="connsiteY2" fmla="*/ 95155 h 276225"/>
                  <a:gd name="connsiteX3" fmla="*/ 95155 w 180975"/>
                  <a:gd name="connsiteY3" fmla="*/ 190310 h 276225"/>
                  <a:gd name="connsiteX4" fmla="*/ 95155 w 180975"/>
                  <a:gd name="connsiteY4" fmla="*/ 279559 h 27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975" h="276225">
                    <a:moveTo>
                      <a:pt x="0" y="95155"/>
                    </a:moveTo>
                    <a:cubicBezTo>
                      <a:pt x="0" y="42577"/>
                      <a:pt x="42577" y="0"/>
                      <a:pt x="95155" y="0"/>
                    </a:cubicBezTo>
                    <a:cubicBezTo>
                      <a:pt x="147733" y="0"/>
                      <a:pt x="190310" y="42577"/>
                      <a:pt x="190310" y="95155"/>
                    </a:cubicBezTo>
                    <a:cubicBezTo>
                      <a:pt x="190310" y="147733"/>
                      <a:pt x="147733" y="190310"/>
                      <a:pt x="95155" y="190310"/>
                    </a:cubicBezTo>
                    <a:lnTo>
                      <a:pt x="95155" y="279559"/>
                    </a:lnTo>
                  </a:path>
                </a:pathLst>
              </a:custGeom>
              <a:noFill/>
              <a:ln w="19050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</p:grpSp>
        <p:sp>
          <p:nvSpPr>
            <p:cNvPr id="51" name="Freihandform: Form 50">
              <a:extLst>
                <a:ext uri="{FF2B5EF4-FFF2-40B4-BE49-F238E27FC236}">
                  <a16:creationId xmlns:a16="http://schemas.microsoft.com/office/drawing/2014/main" id="{A83F5803-D2F8-4A35-A32D-698FCC7D30F6}"/>
                </a:ext>
              </a:extLst>
            </p:cNvPr>
            <p:cNvSpPr/>
            <p:nvPr/>
          </p:nvSpPr>
          <p:spPr bwMode="gray">
            <a:xfrm>
              <a:off x="1461666" y="3127660"/>
              <a:ext cx="14348" cy="14348"/>
            </a:xfrm>
            <a:custGeom>
              <a:avLst/>
              <a:gdLst>
                <a:gd name="connsiteX0" fmla="*/ 26670 w 19050"/>
                <a:gd name="connsiteY0" fmla="*/ 13335 h 19050"/>
                <a:gd name="connsiteX1" fmla="*/ 13335 w 19050"/>
                <a:gd name="connsiteY1" fmla="*/ 26670 h 19050"/>
                <a:gd name="connsiteX2" fmla="*/ 0 w 19050"/>
                <a:gd name="connsiteY2" fmla="*/ 13335 h 19050"/>
                <a:gd name="connsiteX3" fmla="*/ 13335 w 19050"/>
                <a:gd name="connsiteY3" fmla="*/ 0 h 19050"/>
                <a:gd name="connsiteX4" fmla="*/ 26670 w 19050"/>
                <a:gd name="connsiteY4" fmla="*/ 1333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6670" y="13335"/>
                  </a:moveTo>
                  <a:cubicBezTo>
                    <a:pt x="26670" y="20700"/>
                    <a:pt x="20700" y="26670"/>
                    <a:pt x="13335" y="26670"/>
                  </a:cubicBezTo>
                  <a:cubicBezTo>
                    <a:pt x="5970" y="26670"/>
                    <a:pt x="0" y="20700"/>
                    <a:pt x="0" y="13335"/>
                  </a:cubicBezTo>
                  <a:cubicBezTo>
                    <a:pt x="0" y="5970"/>
                    <a:pt x="5970" y="0"/>
                    <a:pt x="13335" y="0"/>
                  </a:cubicBezTo>
                  <a:cubicBezTo>
                    <a:pt x="20700" y="0"/>
                    <a:pt x="26670" y="5970"/>
                    <a:pt x="26670" y="13335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9525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</p:grpSp>
      <p:grpSp>
        <p:nvGrpSpPr>
          <p:cNvPr id="56" name="ICON 3">
            <a:extLst>
              <a:ext uri="{FF2B5EF4-FFF2-40B4-BE49-F238E27FC236}">
                <a16:creationId xmlns:a16="http://schemas.microsoft.com/office/drawing/2014/main" id="{8BBD5E5E-959A-4F49-9724-7818BF7A2BB1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4558374" y="2601314"/>
            <a:ext cx="542925" cy="676275"/>
            <a:chOff x="4558374" y="2601314"/>
            <a:chExt cx="542925" cy="676275"/>
          </a:xfrm>
        </p:grpSpPr>
        <p:sp>
          <p:nvSpPr>
            <p:cNvPr id="57" name="Freihandform: Form 56">
              <a:extLst>
                <a:ext uri="{FF2B5EF4-FFF2-40B4-BE49-F238E27FC236}">
                  <a16:creationId xmlns:a16="http://schemas.microsoft.com/office/drawing/2014/main" id="{E5485A5D-05B3-4D92-A847-E7579066B299}"/>
                </a:ext>
              </a:extLst>
            </p:cNvPr>
            <p:cNvSpPr/>
            <p:nvPr/>
          </p:nvSpPr>
          <p:spPr bwMode="gray">
            <a:xfrm>
              <a:off x="4558374" y="2601314"/>
              <a:ext cx="542925" cy="676275"/>
            </a:xfrm>
            <a:custGeom>
              <a:avLst/>
              <a:gdLst>
                <a:gd name="connsiteX0" fmla="*/ 228600 w 542925"/>
                <a:gd name="connsiteY0" fmla="*/ 646367 h 676275"/>
                <a:gd name="connsiteX1" fmla="*/ 275939 w 542925"/>
                <a:gd name="connsiteY1" fmla="*/ 677894 h 676275"/>
                <a:gd name="connsiteX2" fmla="*/ 323279 w 542925"/>
                <a:gd name="connsiteY2" fmla="*/ 646367 h 676275"/>
                <a:gd name="connsiteX3" fmla="*/ 551879 w 542925"/>
                <a:gd name="connsiteY3" fmla="*/ 220694 h 676275"/>
                <a:gd name="connsiteX4" fmla="*/ 551879 w 542925"/>
                <a:gd name="connsiteY4" fmla="*/ 90678 h 676275"/>
                <a:gd name="connsiteX5" fmla="*/ 275844 w 542925"/>
                <a:gd name="connsiteY5" fmla="*/ 0 h 676275"/>
                <a:gd name="connsiteX6" fmla="*/ 0 w 542925"/>
                <a:gd name="connsiteY6" fmla="*/ 90678 h 676275"/>
                <a:gd name="connsiteX7" fmla="*/ 0 w 542925"/>
                <a:gd name="connsiteY7" fmla="*/ 220790 h 676275"/>
                <a:gd name="connsiteX8" fmla="*/ 228600 w 542925"/>
                <a:gd name="connsiteY8" fmla="*/ 646367 h 676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2925" h="676275">
                  <a:moveTo>
                    <a:pt x="228600" y="646367"/>
                  </a:moveTo>
                  <a:lnTo>
                    <a:pt x="275939" y="677894"/>
                  </a:lnTo>
                  <a:lnTo>
                    <a:pt x="323279" y="646367"/>
                  </a:lnTo>
                  <a:cubicBezTo>
                    <a:pt x="465106" y="551783"/>
                    <a:pt x="551879" y="390239"/>
                    <a:pt x="551879" y="220694"/>
                  </a:cubicBezTo>
                  <a:lnTo>
                    <a:pt x="551879" y="90678"/>
                  </a:lnTo>
                  <a:lnTo>
                    <a:pt x="275844" y="0"/>
                  </a:lnTo>
                  <a:lnTo>
                    <a:pt x="0" y="90678"/>
                  </a:lnTo>
                  <a:lnTo>
                    <a:pt x="0" y="220790"/>
                  </a:lnTo>
                  <a:cubicBezTo>
                    <a:pt x="0" y="390144"/>
                    <a:pt x="86678" y="551783"/>
                    <a:pt x="228600" y="646367"/>
                  </a:cubicBezTo>
                  <a:close/>
                </a:path>
              </a:pathLst>
            </a:custGeom>
            <a:noFill/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58" name="Freihandform: Form 57">
              <a:extLst>
                <a:ext uri="{FF2B5EF4-FFF2-40B4-BE49-F238E27FC236}">
                  <a16:creationId xmlns:a16="http://schemas.microsoft.com/office/drawing/2014/main" id="{1C5B2077-D64A-4670-B0DD-04B0EE51AD60}"/>
                </a:ext>
              </a:extLst>
            </p:cNvPr>
            <p:cNvSpPr/>
            <p:nvPr/>
          </p:nvSpPr>
          <p:spPr bwMode="gray">
            <a:xfrm>
              <a:off x="4766971" y="2736760"/>
              <a:ext cx="133350" cy="342900"/>
            </a:xfrm>
            <a:custGeom>
              <a:avLst/>
              <a:gdLst>
                <a:gd name="connsiteX0" fmla="*/ 100298 w 133350"/>
                <a:gd name="connsiteY0" fmla="*/ 241173 h 342900"/>
                <a:gd name="connsiteX1" fmla="*/ 121349 w 133350"/>
                <a:gd name="connsiteY1" fmla="*/ 285560 h 342900"/>
                <a:gd name="connsiteX2" fmla="*/ 101632 w 133350"/>
                <a:gd name="connsiteY2" fmla="*/ 328041 h 342900"/>
                <a:gd name="connsiteX3" fmla="*/ 50387 w 133350"/>
                <a:gd name="connsiteY3" fmla="*/ 345186 h 342900"/>
                <a:gd name="connsiteX4" fmla="*/ 2286 w 133350"/>
                <a:gd name="connsiteY4" fmla="*/ 334137 h 342900"/>
                <a:gd name="connsiteX5" fmla="*/ 2286 w 133350"/>
                <a:gd name="connsiteY5" fmla="*/ 312420 h 342900"/>
                <a:gd name="connsiteX6" fmla="*/ 50864 w 133350"/>
                <a:gd name="connsiteY6" fmla="*/ 326612 h 342900"/>
                <a:gd name="connsiteX7" fmla="*/ 87440 w 133350"/>
                <a:gd name="connsiteY7" fmla="*/ 315373 h 342900"/>
                <a:gd name="connsiteX8" fmla="*/ 99822 w 133350"/>
                <a:gd name="connsiteY8" fmla="*/ 286036 h 342900"/>
                <a:gd name="connsiteX9" fmla="*/ 93059 w 133350"/>
                <a:gd name="connsiteY9" fmla="*/ 263462 h 342900"/>
                <a:gd name="connsiteX10" fmla="*/ 61913 w 133350"/>
                <a:gd name="connsiteY10" fmla="*/ 241078 h 342900"/>
                <a:gd name="connsiteX11" fmla="*/ 11335 w 133350"/>
                <a:gd name="connsiteY11" fmla="*/ 205454 h 342900"/>
                <a:gd name="connsiteX12" fmla="*/ 0 w 133350"/>
                <a:gd name="connsiteY12" fmla="*/ 167164 h 342900"/>
                <a:gd name="connsiteX13" fmla="*/ 35909 w 133350"/>
                <a:gd name="connsiteY13" fmla="*/ 110395 h 342900"/>
                <a:gd name="connsiteX14" fmla="*/ 8668 w 133350"/>
                <a:gd name="connsiteY14" fmla="*/ 61817 h 342900"/>
                <a:gd name="connsiteX15" fmla="*/ 26860 w 133350"/>
                <a:gd name="connsiteY15" fmla="*/ 17050 h 342900"/>
                <a:gd name="connsiteX16" fmla="*/ 77153 w 133350"/>
                <a:gd name="connsiteY16" fmla="*/ 0 h 342900"/>
                <a:gd name="connsiteX17" fmla="*/ 120396 w 133350"/>
                <a:gd name="connsiteY17" fmla="*/ 8191 h 342900"/>
                <a:gd name="connsiteX18" fmla="*/ 120396 w 133350"/>
                <a:gd name="connsiteY18" fmla="*/ 29432 h 342900"/>
                <a:gd name="connsiteX19" fmla="*/ 76676 w 133350"/>
                <a:gd name="connsiteY19" fmla="*/ 18574 h 342900"/>
                <a:gd name="connsiteX20" fmla="*/ 29909 w 133350"/>
                <a:gd name="connsiteY20" fmla="*/ 60293 h 342900"/>
                <a:gd name="connsiteX21" fmla="*/ 42196 w 133350"/>
                <a:gd name="connsiteY21" fmla="*/ 89535 h 342900"/>
                <a:gd name="connsiteX22" fmla="*/ 89344 w 133350"/>
                <a:gd name="connsiteY22" fmla="*/ 116586 h 342900"/>
                <a:gd name="connsiteX23" fmla="*/ 134398 w 133350"/>
                <a:gd name="connsiteY23" fmla="*/ 178403 h 342900"/>
                <a:gd name="connsiteX24" fmla="*/ 100298 w 133350"/>
                <a:gd name="connsiteY24" fmla="*/ 241173 h 342900"/>
                <a:gd name="connsiteX25" fmla="*/ 53340 w 133350"/>
                <a:gd name="connsiteY25" fmla="*/ 120777 h 342900"/>
                <a:gd name="connsiteX26" fmla="*/ 21431 w 133350"/>
                <a:gd name="connsiteY26" fmla="*/ 165830 h 342900"/>
                <a:gd name="connsiteX27" fmla="*/ 34481 w 133350"/>
                <a:gd name="connsiteY27" fmla="*/ 200311 h 342900"/>
                <a:gd name="connsiteX28" fmla="*/ 84106 w 133350"/>
                <a:gd name="connsiteY28" fmla="*/ 229267 h 342900"/>
                <a:gd name="connsiteX29" fmla="*/ 106299 w 133350"/>
                <a:gd name="connsiteY29" fmla="*/ 207073 h 342900"/>
                <a:gd name="connsiteX30" fmla="*/ 113157 w 133350"/>
                <a:gd name="connsiteY30" fmla="*/ 178498 h 342900"/>
                <a:gd name="connsiteX31" fmla="*/ 102489 w 133350"/>
                <a:gd name="connsiteY31" fmla="*/ 149638 h 342900"/>
                <a:gd name="connsiteX32" fmla="*/ 53340 w 133350"/>
                <a:gd name="connsiteY32" fmla="*/ 120777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33350" h="342900">
                  <a:moveTo>
                    <a:pt x="100298" y="241173"/>
                  </a:moveTo>
                  <a:cubicBezTo>
                    <a:pt x="114300" y="251650"/>
                    <a:pt x="121349" y="266414"/>
                    <a:pt x="121349" y="285560"/>
                  </a:cubicBezTo>
                  <a:cubicBezTo>
                    <a:pt x="121349" y="302419"/>
                    <a:pt x="114776" y="316611"/>
                    <a:pt x="101632" y="328041"/>
                  </a:cubicBezTo>
                  <a:cubicBezTo>
                    <a:pt x="88487" y="339471"/>
                    <a:pt x="71438" y="345186"/>
                    <a:pt x="50387" y="345186"/>
                  </a:cubicBezTo>
                  <a:cubicBezTo>
                    <a:pt x="34576" y="345186"/>
                    <a:pt x="18574" y="341471"/>
                    <a:pt x="2286" y="334137"/>
                  </a:cubicBezTo>
                  <a:lnTo>
                    <a:pt x="2286" y="312420"/>
                  </a:lnTo>
                  <a:cubicBezTo>
                    <a:pt x="19717" y="321850"/>
                    <a:pt x="35909" y="326612"/>
                    <a:pt x="50864" y="326612"/>
                  </a:cubicBezTo>
                  <a:cubicBezTo>
                    <a:pt x="66961" y="326612"/>
                    <a:pt x="79153" y="322897"/>
                    <a:pt x="87440" y="315373"/>
                  </a:cubicBezTo>
                  <a:cubicBezTo>
                    <a:pt x="95726" y="307943"/>
                    <a:pt x="99822" y="298133"/>
                    <a:pt x="99822" y="286036"/>
                  </a:cubicBezTo>
                  <a:cubicBezTo>
                    <a:pt x="99822" y="278035"/>
                    <a:pt x="97536" y="270510"/>
                    <a:pt x="93059" y="263462"/>
                  </a:cubicBezTo>
                  <a:cubicBezTo>
                    <a:pt x="88583" y="256413"/>
                    <a:pt x="78200" y="248888"/>
                    <a:pt x="61913" y="241078"/>
                  </a:cubicBezTo>
                  <a:cubicBezTo>
                    <a:pt x="35719" y="228695"/>
                    <a:pt x="18859" y="216789"/>
                    <a:pt x="11335" y="205454"/>
                  </a:cubicBezTo>
                  <a:cubicBezTo>
                    <a:pt x="3810" y="194120"/>
                    <a:pt x="0" y="181356"/>
                    <a:pt x="0" y="167164"/>
                  </a:cubicBezTo>
                  <a:cubicBezTo>
                    <a:pt x="0" y="141732"/>
                    <a:pt x="12002" y="122777"/>
                    <a:pt x="35909" y="110395"/>
                  </a:cubicBezTo>
                  <a:cubicBezTo>
                    <a:pt x="17717" y="98107"/>
                    <a:pt x="8668" y="81915"/>
                    <a:pt x="8668" y="61817"/>
                  </a:cubicBezTo>
                  <a:cubicBezTo>
                    <a:pt x="8668" y="43339"/>
                    <a:pt x="14764" y="28384"/>
                    <a:pt x="26860" y="17050"/>
                  </a:cubicBezTo>
                  <a:cubicBezTo>
                    <a:pt x="38957" y="5715"/>
                    <a:pt x="55721" y="0"/>
                    <a:pt x="77153" y="0"/>
                  </a:cubicBezTo>
                  <a:cubicBezTo>
                    <a:pt x="93440" y="0"/>
                    <a:pt x="107823" y="2762"/>
                    <a:pt x="120396" y="8191"/>
                  </a:cubicBezTo>
                  <a:lnTo>
                    <a:pt x="120396" y="29432"/>
                  </a:lnTo>
                  <a:cubicBezTo>
                    <a:pt x="107728" y="22193"/>
                    <a:pt x="93155" y="18574"/>
                    <a:pt x="76676" y="18574"/>
                  </a:cubicBezTo>
                  <a:cubicBezTo>
                    <a:pt x="45530" y="18574"/>
                    <a:pt x="29909" y="32480"/>
                    <a:pt x="29909" y="60293"/>
                  </a:cubicBezTo>
                  <a:cubicBezTo>
                    <a:pt x="29909" y="72104"/>
                    <a:pt x="34004" y="81915"/>
                    <a:pt x="42196" y="89535"/>
                  </a:cubicBezTo>
                  <a:cubicBezTo>
                    <a:pt x="50387" y="97250"/>
                    <a:pt x="66104" y="106204"/>
                    <a:pt x="89344" y="116586"/>
                  </a:cubicBezTo>
                  <a:cubicBezTo>
                    <a:pt x="119348" y="130492"/>
                    <a:pt x="134398" y="151066"/>
                    <a:pt x="134398" y="178403"/>
                  </a:cubicBezTo>
                  <a:cubicBezTo>
                    <a:pt x="134493" y="202406"/>
                    <a:pt x="123063" y="223266"/>
                    <a:pt x="100298" y="241173"/>
                  </a:cubicBezTo>
                  <a:close/>
                  <a:moveTo>
                    <a:pt x="53340" y="120777"/>
                  </a:moveTo>
                  <a:cubicBezTo>
                    <a:pt x="32099" y="130397"/>
                    <a:pt x="21431" y="145352"/>
                    <a:pt x="21431" y="165830"/>
                  </a:cubicBezTo>
                  <a:cubicBezTo>
                    <a:pt x="21431" y="180308"/>
                    <a:pt x="25813" y="191834"/>
                    <a:pt x="34481" y="200311"/>
                  </a:cubicBezTo>
                  <a:cubicBezTo>
                    <a:pt x="43148" y="208788"/>
                    <a:pt x="59722" y="218408"/>
                    <a:pt x="84106" y="229267"/>
                  </a:cubicBezTo>
                  <a:cubicBezTo>
                    <a:pt x="94298" y="221742"/>
                    <a:pt x="101727" y="214313"/>
                    <a:pt x="106299" y="207073"/>
                  </a:cubicBezTo>
                  <a:cubicBezTo>
                    <a:pt x="110871" y="199835"/>
                    <a:pt x="113157" y="190310"/>
                    <a:pt x="113157" y="178498"/>
                  </a:cubicBezTo>
                  <a:cubicBezTo>
                    <a:pt x="113157" y="167164"/>
                    <a:pt x="109633" y="157543"/>
                    <a:pt x="102489" y="149638"/>
                  </a:cubicBezTo>
                  <a:cubicBezTo>
                    <a:pt x="95440" y="141732"/>
                    <a:pt x="79058" y="132112"/>
                    <a:pt x="53340" y="120777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</p:grpSp>
      <p:cxnSp>
        <p:nvCxnSpPr>
          <p:cNvPr id="59" name="Linie 2">
            <a:extLst>
              <a:ext uri="{FF2B5EF4-FFF2-40B4-BE49-F238E27FC236}">
                <a16:creationId xmlns:a16="http://schemas.microsoft.com/office/drawing/2014/main" id="{BA574921-4924-4297-86CE-F3B776FD8642}"/>
              </a:ext>
            </a:extLst>
          </p:cNvPr>
          <p:cNvCxnSpPr>
            <a:cxnSpLocks noChangeAspect="1"/>
          </p:cNvCxnSpPr>
          <p:nvPr/>
        </p:nvCxnSpPr>
        <p:spPr bwMode="gray">
          <a:xfrm>
            <a:off x="4540729" y="2612244"/>
            <a:ext cx="578214" cy="578214"/>
          </a:xfrm>
          <a:prstGeom prst="line">
            <a:avLst/>
          </a:prstGeom>
          <a:ln w="25400">
            <a:solidFill>
              <a:srgbClr val="DCE04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Linie 1">
            <a:extLst>
              <a:ext uri="{FF2B5EF4-FFF2-40B4-BE49-F238E27FC236}">
                <a16:creationId xmlns:a16="http://schemas.microsoft.com/office/drawing/2014/main" id="{C4BE60D5-EDB2-485C-A16B-3C7E1764FC32}"/>
              </a:ext>
            </a:extLst>
          </p:cNvPr>
          <p:cNvCxnSpPr>
            <a:cxnSpLocks noChangeAspect="1"/>
          </p:cNvCxnSpPr>
          <p:nvPr/>
        </p:nvCxnSpPr>
        <p:spPr bwMode="gray">
          <a:xfrm rot="5400000">
            <a:off x="4540729" y="2612244"/>
            <a:ext cx="578214" cy="578214"/>
          </a:xfrm>
          <a:prstGeom prst="line">
            <a:avLst/>
          </a:prstGeom>
          <a:ln w="25400">
            <a:solidFill>
              <a:srgbClr val="DCE04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ICON 4">
            <a:extLst>
              <a:ext uri="{FF2B5EF4-FFF2-40B4-BE49-F238E27FC236}">
                <a16:creationId xmlns:a16="http://schemas.microsoft.com/office/drawing/2014/main" id="{94B8F94B-73BC-468B-916E-37460A049154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8479305" y="2638568"/>
            <a:ext cx="482158" cy="675022"/>
            <a:chOff x="8479305" y="2638568"/>
            <a:chExt cx="482158" cy="675022"/>
          </a:xfrm>
        </p:grpSpPr>
        <p:sp>
          <p:nvSpPr>
            <p:cNvPr id="62" name="Freihandform: Form 61">
              <a:extLst>
                <a:ext uri="{FF2B5EF4-FFF2-40B4-BE49-F238E27FC236}">
                  <a16:creationId xmlns:a16="http://schemas.microsoft.com/office/drawing/2014/main" id="{188D87B0-DCE6-4BA8-9661-0B33BF8BBA21}"/>
                </a:ext>
              </a:extLst>
            </p:cNvPr>
            <p:cNvSpPr/>
            <p:nvPr/>
          </p:nvSpPr>
          <p:spPr bwMode="gray">
            <a:xfrm>
              <a:off x="8770127" y="3179309"/>
              <a:ext cx="160719" cy="16072"/>
            </a:xfrm>
            <a:custGeom>
              <a:avLst/>
              <a:gdLst>
                <a:gd name="connsiteX0" fmla="*/ 0 w 469714"/>
                <a:gd name="connsiteY0" fmla="*/ 0 h 46971"/>
                <a:gd name="connsiteX1" fmla="*/ 476995 w 469714"/>
                <a:gd name="connsiteY1" fmla="*/ 0 h 46971"/>
                <a:gd name="connsiteX2" fmla="*/ 476995 w 469714"/>
                <a:gd name="connsiteY2" fmla="*/ 46971 h 46971"/>
                <a:gd name="connsiteX3" fmla="*/ 0 w 469714"/>
                <a:gd name="connsiteY3" fmla="*/ 46971 h 46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9714" h="46971">
                  <a:moveTo>
                    <a:pt x="0" y="0"/>
                  </a:moveTo>
                  <a:lnTo>
                    <a:pt x="476995" y="0"/>
                  </a:lnTo>
                  <a:lnTo>
                    <a:pt x="476995" y="46971"/>
                  </a:lnTo>
                  <a:lnTo>
                    <a:pt x="0" y="46971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23336" cap="flat">
              <a:noFill/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63" name="Freihandform: Form 62">
              <a:extLst>
                <a:ext uri="{FF2B5EF4-FFF2-40B4-BE49-F238E27FC236}">
                  <a16:creationId xmlns:a16="http://schemas.microsoft.com/office/drawing/2014/main" id="{5C6F1A23-6A38-4D80-B3AC-B6475AF4E63B}"/>
                </a:ext>
              </a:extLst>
            </p:cNvPr>
            <p:cNvSpPr/>
            <p:nvPr/>
          </p:nvSpPr>
          <p:spPr bwMode="gray">
            <a:xfrm>
              <a:off x="8770127" y="3257981"/>
              <a:ext cx="160719" cy="16072"/>
            </a:xfrm>
            <a:custGeom>
              <a:avLst/>
              <a:gdLst>
                <a:gd name="connsiteX0" fmla="*/ 0 w 469714"/>
                <a:gd name="connsiteY0" fmla="*/ 0 h 46971"/>
                <a:gd name="connsiteX1" fmla="*/ 476995 w 469714"/>
                <a:gd name="connsiteY1" fmla="*/ 0 h 46971"/>
                <a:gd name="connsiteX2" fmla="*/ 476995 w 469714"/>
                <a:gd name="connsiteY2" fmla="*/ 46971 h 46971"/>
                <a:gd name="connsiteX3" fmla="*/ 0 w 469714"/>
                <a:gd name="connsiteY3" fmla="*/ 46971 h 46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9714" h="46971">
                  <a:moveTo>
                    <a:pt x="0" y="0"/>
                  </a:moveTo>
                  <a:lnTo>
                    <a:pt x="476995" y="0"/>
                  </a:lnTo>
                  <a:lnTo>
                    <a:pt x="476995" y="46971"/>
                  </a:lnTo>
                  <a:lnTo>
                    <a:pt x="0" y="46971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23336" cap="flat">
              <a:noFill/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64" name="Freihandform: Form 63">
              <a:extLst>
                <a:ext uri="{FF2B5EF4-FFF2-40B4-BE49-F238E27FC236}">
                  <a16:creationId xmlns:a16="http://schemas.microsoft.com/office/drawing/2014/main" id="{863920B9-9E06-4F31-B2CA-7E1F32DC8317}"/>
                </a:ext>
              </a:extLst>
            </p:cNvPr>
            <p:cNvSpPr/>
            <p:nvPr/>
          </p:nvSpPr>
          <p:spPr bwMode="gray">
            <a:xfrm>
              <a:off x="8729786" y="3218685"/>
              <a:ext cx="192863" cy="16072"/>
            </a:xfrm>
            <a:custGeom>
              <a:avLst/>
              <a:gdLst>
                <a:gd name="connsiteX0" fmla="*/ 0 w 563657"/>
                <a:gd name="connsiteY0" fmla="*/ 0 h 46971"/>
                <a:gd name="connsiteX1" fmla="*/ 563892 w 563657"/>
                <a:gd name="connsiteY1" fmla="*/ 0 h 46971"/>
                <a:gd name="connsiteX2" fmla="*/ 563892 w 563657"/>
                <a:gd name="connsiteY2" fmla="*/ 46971 h 46971"/>
                <a:gd name="connsiteX3" fmla="*/ 0 w 563657"/>
                <a:gd name="connsiteY3" fmla="*/ 46971 h 46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3657" h="46971">
                  <a:moveTo>
                    <a:pt x="0" y="0"/>
                  </a:moveTo>
                  <a:lnTo>
                    <a:pt x="563892" y="0"/>
                  </a:lnTo>
                  <a:lnTo>
                    <a:pt x="563892" y="46971"/>
                  </a:lnTo>
                  <a:lnTo>
                    <a:pt x="0" y="46971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23336" cap="flat">
              <a:noFill/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92" name="Freihandform: Form 91">
              <a:extLst>
                <a:ext uri="{FF2B5EF4-FFF2-40B4-BE49-F238E27FC236}">
                  <a16:creationId xmlns:a16="http://schemas.microsoft.com/office/drawing/2014/main" id="{754CBCE3-1D57-4E03-B10C-60854EFF9882}"/>
                </a:ext>
              </a:extLst>
            </p:cNvPr>
            <p:cNvSpPr/>
            <p:nvPr/>
          </p:nvSpPr>
          <p:spPr bwMode="gray">
            <a:xfrm>
              <a:off x="8479305" y="2638568"/>
              <a:ext cx="482158" cy="675022"/>
            </a:xfrm>
            <a:custGeom>
              <a:avLst/>
              <a:gdLst>
                <a:gd name="connsiteX0" fmla="*/ 262805 w 1409143"/>
                <a:gd name="connsiteY0" fmla="*/ 0 h 1972800"/>
                <a:gd name="connsiteX1" fmla="*/ 0 w 1409143"/>
                <a:gd name="connsiteY1" fmla="*/ 262805 h 1972800"/>
                <a:gd name="connsiteX2" fmla="*/ 0 w 1409143"/>
                <a:gd name="connsiteY2" fmla="*/ 1714457 h 1972800"/>
                <a:gd name="connsiteX3" fmla="*/ 235 w 1409143"/>
                <a:gd name="connsiteY3" fmla="*/ 1714457 h 1972800"/>
                <a:gd name="connsiteX4" fmla="*/ 0 w 1409143"/>
                <a:gd name="connsiteY4" fmla="*/ 1718920 h 1972800"/>
                <a:gd name="connsiteX5" fmla="*/ 262805 w 1409143"/>
                <a:gd name="connsiteY5" fmla="*/ 1981725 h 1972800"/>
                <a:gd name="connsiteX6" fmla="*/ 1395286 w 1409143"/>
                <a:gd name="connsiteY6" fmla="*/ 1981725 h 1972800"/>
                <a:gd name="connsiteX7" fmla="*/ 1395286 w 1409143"/>
                <a:gd name="connsiteY7" fmla="*/ 1934753 h 1972800"/>
                <a:gd name="connsiteX8" fmla="*/ 262805 w 1409143"/>
                <a:gd name="connsiteY8" fmla="*/ 1934753 h 1972800"/>
                <a:gd name="connsiteX9" fmla="*/ 46971 w 1409143"/>
                <a:gd name="connsiteY9" fmla="*/ 1718920 h 1972800"/>
                <a:gd name="connsiteX10" fmla="*/ 262805 w 1409143"/>
                <a:gd name="connsiteY10" fmla="*/ 1503086 h 1972800"/>
                <a:gd name="connsiteX11" fmla="*/ 1371801 w 1409143"/>
                <a:gd name="connsiteY11" fmla="*/ 1503086 h 1972800"/>
                <a:gd name="connsiteX12" fmla="*/ 1395286 w 1409143"/>
                <a:gd name="connsiteY12" fmla="*/ 1503086 h 1972800"/>
                <a:gd name="connsiteX13" fmla="*/ 1418772 w 1409143"/>
                <a:gd name="connsiteY13" fmla="*/ 1503086 h 1972800"/>
                <a:gd name="connsiteX14" fmla="*/ 1418772 w 1409143"/>
                <a:gd name="connsiteY14" fmla="*/ 0 h 1972800"/>
                <a:gd name="connsiteX15" fmla="*/ 262805 w 1409143"/>
                <a:gd name="connsiteY15" fmla="*/ 0 h 1972800"/>
                <a:gd name="connsiteX16" fmla="*/ 262805 w 1409143"/>
                <a:gd name="connsiteY16" fmla="*/ 1456114 h 1972800"/>
                <a:gd name="connsiteX17" fmla="*/ 46971 w 1409143"/>
                <a:gd name="connsiteY17" fmla="*/ 1569315 h 1972800"/>
                <a:gd name="connsiteX18" fmla="*/ 46971 w 1409143"/>
                <a:gd name="connsiteY18" fmla="*/ 262805 h 1972800"/>
                <a:gd name="connsiteX19" fmla="*/ 262805 w 1409143"/>
                <a:gd name="connsiteY19" fmla="*/ 46971 h 1972800"/>
                <a:gd name="connsiteX20" fmla="*/ 1371801 w 1409143"/>
                <a:gd name="connsiteY20" fmla="*/ 46971 h 1972800"/>
                <a:gd name="connsiteX21" fmla="*/ 1371801 w 1409143"/>
                <a:gd name="connsiteY21" fmla="*/ 1456114 h 1972800"/>
                <a:gd name="connsiteX22" fmla="*/ 262805 w 1409143"/>
                <a:gd name="connsiteY22" fmla="*/ 1456114 h 197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409143" h="1972800">
                  <a:moveTo>
                    <a:pt x="262805" y="0"/>
                  </a:moveTo>
                  <a:cubicBezTo>
                    <a:pt x="117898" y="0"/>
                    <a:pt x="0" y="117898"/>
                    <a:pt x="0" y="262805"/>
                  </a:cubicBezTo>
                  <a:lnTo>
                    <a:pt x="0" y="1714457"/>
                  </a:lnTo>
                  <a:lnTo>
                    <a:pt x="235" y="1714457"/>
                  </a:lnTo>
                  <a:cubicBezTo>
                    <a:pt x="235" y="1715866"/>
                    <a:pt x="0" y="1717276"/>
                    <a:pt x="0" y="1718920"/>
                  </a:cubicBezTo>
                  <a:cubicBezTo>
                    <a:pt x="0" y="1863826"/>
                    <a:pt x="117898" y="1981725"/>
                    <a:pt x="262805" y="1981725"/>
                  </a:cubicBezTo>
                  <a:lnTo>
                    <a:pt x="1395286" y="1981725"/>
                  </a:lnTo>
                  <a:lnTo>
                    <a:pt x="1395286" y="1934753"/>
                  </a:lnTo>
                  <a:lnTo>
                    <a:pt x="262805" y="1934753"/>
                  </a:lnTo>
                  <a:cubicBezTo>
                    <a:pt x="143733" y="1934753"/>
                    <a:pt x="46971" y="1837757"/>
                    <a:pt x="46971" y="1718920"/>
                  </a:cubicBezTo>
                  <a:cubicBezTo>
                    <a:pt x="46971" y="1600082"/>
                    <a:pt x="143733" y="1503086"/>
                    <a:pt x="262805" y="1503086"/>
                  </a:cubicBezTo>
                  <a:lnTo>
                    <a:pt x="1371801" y="1503086"/>
                  </a:lnTo>
                  <a:lnTo>
                    <a:pt x="1395286" y="1503086"/>
                  </a:lnTo>
                  <a:lnTo>
                    <a:pt x="1418772" y="1503086"/>
                  </a:lnTo>
                  <a:lnTo>
                    <a:pt x="1418772" y="0"/>
                  </a:lnTo>
                  <a:lnTo>
                    <a:pt x="262805" y="0"/>
                  </a:lnTo>
                  <a:close/>
                  <a:moveTo>
                    <a:pt x="262805" y="1456114"/>
                  </a:moveTo>
                  <a:cubicBezTo>
                    <a:pt x="173559" y="1456114"/>
                    <a:pt x="94413" y="1500972"/>
                    <a:pt x="46971" y="1569315"/>
                  </a:cubicBezTo>
                  <a:lnTo>
                    <a:pt x="46971" y="262805"/>
                  </a:lnTo>
                  <a:cubicBezTo>
                    <a:pt x="46971" y="143733"/>
                    <a:pt x="143733" y="46971"/>
                    <a:pt x="262805" y="46971"/>
                  </a:cubicBezTo>
                  <a:lnTo>
                    <a:pt x="1371801" y="46971"/>
                  </a:lnTo>
                  <a:lnTo>
                    <a:pt x="1371801" y="1456114"/>
                  </a:lnTo>
                  <a:lnTo>
                    <a:pt x="262805" y="1456114"/>
                  </a:lnTo>
                  <a:close/>
                </a:path>
              </a:pathLst>
            </a:custGeom>
            <a:solidFill>
              <a:srgbClr val="009CB4"/>
            </a:solidFill>
            <a:ln w="23336" cap="flat">
              <a:noFill/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93" name="Freihandform: Form 92">
              <a:extLst>
                <a:ext uri="{FF2B5EF4-FFF2-40B4-BE49-F238E27FC236}">
                  <a16:creationId xmlns:a16="http://schemas.microsoft.com/office/drawing/2014/main" id="{94601F96-47C7-4FED-87CA-A403607DB11C}"/>
                </a:ext>
              </a:extLst>
            </p:cNvPr>
            <p:cNvSpPr/>
            <p:nvPr/>
          </p:nvSpPr>
          <p:spPr bwMode="gray">
            <a:xfrm>
              <a:off x="8674499" y="2760715"/>
              <a:ext cx="104467" cy="249115"/>
            </a:xfrm>
            <a:custGeom>
              <a:avLst/>
              <a:gdLst>
                <a:gd name="connsiteX0" fmla="*/ 253411 w 305314"/>
                <a:gd name="connsiteY0" fmla="*/ 517625 h 728057"/>
                <a:gd name="connsiteX1" fmla="*/ 325277 w 305314"/>
                <a:gd name="connsiteY1" fmla="*/ 384696 h 728057"/>
                <a:gd name="connsiteX2" fmla="*/ 217947 w 305314"/>
                <a:gd name="connsiteY2" fmla="*/ 243547 h 728057"/>
                <a:gd name="connsiteX3" fmla="*/ 120012 w 305314"/>
                <a:gd name="connsiteY3" fmla="*/ 184363 h 728057"/>
                <a:gd name="connsiteX4" fmla="*/ 100519 w 305314"/>
                <a:gd name="connsiteY4" fmla="*/ 136217 h 728057"/>
                <a:gd name="connsiteX5" fmla="*/ 181545 w 305314"/>
                <a:gd name="connsiteY5" fmla="*/ 66934 h 728057"/>
                <a:gd name="connsiteX6" fmla="*/ 288874 w 305314"/>
                <a:gd name="connsiteY6" fmla="*/ 96761 h 728057"/>
                <a:gd name="connsiteX7" fmla="*/ 288874 w 305314"/>
                <a:gd name="connsiteY7" fmla="*/ 20667 h 728057"/>
                <a:gd name="connsiteX8" fmla="*/ 183423 w 305314"/>
                <a:gd name="connsiteY8" fmla="*/ 0 h 728057"/>
                <a:gd name="connsiteX9" fmla="*/ 64821 w 305314"/>
                <a:gd name="connsiteY9" fmla="*/ 39456 h 728057"/>
                <a:gd name="connsiteX10" fmla="*/ 19728 w 305314"/>
                <a:gd name="connsiteY10" fmla="*/ 140210 h 728057"/>
                <a:gd name="connsiteX11" fmla="*/ 70692 w 305314"/>
                <a:gd name="connsiteY11" fmla="*/ 247539 h 728057"/>
                <a:gd name="connsiteX12" fmla="*/ 0 w 305314"/>
                <a:gd name="connsiteY12" fmla="*/ 364968 h 728057"/>
                <a:gd name="connsiteX13" fmla="*/ 112262 w 305314"/>
                <a:gd name="connsiteY13" fmla="*/ 517625 h 728057"/>
                <a:gd name="connsiteX14" fmla="*/ 199159 w 305314"/>
                <a:gd name="connsiteY14" fmla="*/ 572347 h 728057"/>
                <a:gd name="connsiteX15" fmla="*/ 216303 w 305314"/>
                <a:gd name="connsiteY15" fmla="*/ 615561 h 728057"/>
                <a:gd name="connsiteX16" fmla="*/ 194227 w 305314"/>
                <a:gd name="connsiteY16" fmla="*/ 663471 h 728057"/>
                <a:gd name="connsiteX17" fmla="*/ 131520 w 305314"/>
                <a:gd name="connsiteY17" fmla="*/ 682495 h 728057"/>
                <a:gd name="connsiteX18" fmla="*/ 11038 w 305314"/>
                <a:gd name="connsiteY18" fmla="*/ 646797 h 728057"/>
                <a:gd name="connsiteX19" fmla="*/ 11038 w 305314"/>
                <a:gd name="connsiteY19" fmla="*/ 722890 h 728057"/>
                <a:gd name="connsiteX20" fmla="*/ 126118 w 305314"/>
                <a:gd name="connsiteY20" fmla="*/ 749899 h 728057"/>
                <a:gd name="connsiteX21" fmla="*/ 248949 w 305314"/>
                <a:gd name="connsiteY21" fmla="*/ 710443 h 728057"/>
                <a:gd name="connsiteX22" fmla="*/ 297094 w 305314"/>
                <a:gd name="connsiteY22" fmla="*/ 607341 h 728057"/>
                <a:gd name="connsiteX23" fmla="*/ 253411 w 305314"/>
                <a:gd name="connsiteY23" fmla="*/ 517625 h 728057"/>
                <a:gd name="connsiteX24" fmla="*/ 201977 w 305314"/>
                <a:gd name="connsiteY24" fmla="*/ 476055 h 728057"/>
                <a:gd name="connsiteX25" fmla="*/ 106860 w 305314"/>
                <a:gd name="connsiteY25" fmla="*/ 419455 h 728057"/>
                <a:gd name="connsiteX26" fmla="*/ 79617 w 305314"/>
                <a:gd name="connsiteY26" fmla="*/ 358627 h 728057"/>
                <a:gd name="connsiteX27" fmla="*/ 128232 w 305314"/>
                <a:gd name="connsiteY27" fmla="*/ 282063 h 728057"/>
                <a:gd name="connsiteX28" fmla="*/ 219122 w 305314"/>
                <a:gd name="connsiteY28" fmla="*/ 334437 h 728057"/>
                <a:gd name="connsiteX29" fmla="*/ 244486 w 305314"/>
                <a:gd name="connsiteY29" fmla="*/ 393386 h 728057"/>
                <a:gd name="connsiteX30" fmla="*/ 201977 w 305314"/>
                <a:gd name="connsiteY30" fmla="*/ 476055 h 728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05314" h="728057">
                  <a:moveTo>
                    <a:pt x="253411" y="517625"/>
                  </a:moveTo>
                  <a:cubicBezTo>
                    <a:pt x="301322" y="483571"/>
                    <a:pt x="325277" y="439183"/>
                    <a:pt x="325277" y="384696"/>
                  </a:cubicBezTo>
                  <a:cubicBezTo>
                    <a:pt x="325277" y="325042"/>
                    <a:pt x="289579" y="277836"/>
                    <a:pt x="217947" y="243547"/>
                  </a:cubicBezTo>
                  <a:cubicBezTo>
                    <a:pt x="165574" y="218417"/>
                    <a:pt x="132929" y="198689"/>
                    <a:pt x="120012" y="184363"/>
                  </a:cubicBezTo>
                  <a:cubicBezTo>
                    <a:pt x="107095" y="169802"/>
                    <a:pt x="100519" y="153831"/>
                    <a:pt x="100519" y="136217"/>
                  </a:cubicBezTo>
                  <a:cubicBezTo>
                    <a:pt x="100519" y="89950"/>
                    <a:pt x="127527" y="66934"/>
                    <a:pt x="181545" y="66934"/>
                  </a:cubicBezTo>
                  <a:cubicBezTo>
                    <a:pt x="220766" y="66934"/>
                    <a:pt x="256464" y="76798"/>
                    <a:pt x="288874" y="96761"/>
                  </a:cubicBezTo>
                  <a:lnTo>
                    <a:pt x="288874" y="20667"/>
                  </a:lnTo>
                  <a:cubicBezTo>
                    <a:pt x="260222" y="6811"/>
                    <a:pt x="225228" y="0"/>
                    <a:pt x="183423" y="0"/>
                  </a:cubicBezTo>
                  <a:cubicBezTo>
                    <a:pt x="134338" y="0"/>
                    <a:pt x="94647" y="13152"/>
                    <a:pt x="64821" y="39456"/>
                  </a:cubicBezTo>
                  <a:cubicBezTo>
                    <a:pt x="34759" y="65760"/>
                    <a:pt x="19728" y="99345"/>
                    <a:pt x="19728" y="140210"/>
                  </a:cubicBezTo>
                  <a:cubicBezTo>
                    <a:pt x="19728" y="185067"/>
                    <a:pt x="36638" y="221001"/>
                    <a:pt x="70692" y="247539"/>
                  </a:cubicBezTo>
                  <a:cubicBezTo>
                    <a:pt x="23486" y="273609"/>
                    <a:pt x="0" y="312830"/>
                    <a:pt x="0" y="364968"/>
                  </a:cubicBezTo>
                  <a:cubicBezTo>
                    <a:pt x="0" y="427675"/>
                    <a:pt x="37342" y="478404"/>
                    <a:pt x="112262" y="517625"/>
                  </a:cubicBezTo>
                  <a:cubicBezTo>
                    <a:pt x="158763" y="542285"/>
                    <a:pt x="187886" y="560604"/>
                    <a:pt x="199159" y="572347"/>
                  </a:cubicBezTo>
                  <a:cubicBezTo>
                    <a:pt x="210432" y="584090"/>
                    <a:pt x="216303" y="598416"/>
                    <a:pt x="216303" y="615561"/>
                  </a:cubicBezTo>
                  <a:cubicBezTo>
                    <a:pt x="216303" y="634819"/>
                    <a:pt x="209023" y="650789"/>
                    <a:pt x="194227" y="663471"/>
                  </a:cubicBezTo>
                  <a:cubicBezTo>
                    <a:pt x="179431" y="676154"/>
                    <a:pt x="158529" y="682495"/>
                    <a:pt x="131520" y="682495"/>
                  </a:cubicBezTo>
                  <a:cubicBezTo>
                    <a:pt x="93003" y="682495"/>
                    <a:pt x="52843" y="670517"/>
                    <a:pt x="11038" y="646797"/>
                  </a:cubicBezTo>
                  <a:lnTo>
                    <a:pt x="11038" y="722890"/>
                  </a:lnTo>
                  <a:cubicBezTo>
                    <a:pt x="45797" y="740974"/>
                    <a:pt x="84079" y="749899"/>
                    <a:pt x="126118" y="749899"/>
                  </a:cubicBezTo>
                  <a:cubicBezTo>
                    <a:pt x="175908" y="749899"/>
                    <a:pt x="216773" y="736747"/>
                    <a:pt x="248949" y="710443"/>
                  </a:cubicBezTo>
                  <a:cubicBezTo>
                    <a:pt x="281124" y="684139"/>
                    <a:pt x="297094" y="649850"/>
                    <a:pt x="297094" y="607341"/>
                  </a:cubicBezTo>
                  <a:cubicBezTo>
                    <a:pt x="296859" y="571173"/>
                    <a:pt x="282298" y="541346"/>
                    <a:pt x="253411" y="517625"/>
                  </a:cubicBezTo>
                  <a:close/>
                  <a:moveTo>
                    <a:pt x="201977" y="476055"/>
                  </a:moveTo>
                  <a:cubicBezTo>
                    <a:pt x="156650" y="455858"/>
                    <a:pt x="124944" y="437069"/>
                    <a:pt x="106860" y="419455"/>
                  </a:cubicBezTo>
                  <a:cubicBezTo>
                    <a:pt x="88776" y="401841"/>
                    <a:pt x="79617" y="381643"/>
                    <a:pt x="79617" y="358627"/>
                  </a:cubicBezTo>
                  <a:cubicBezTo>
                    <a:pt x="79617" y="323868"/>
                    <a:pt x="95822" y="298503"/>
                    <a:pt x="128232" y="282063"/>
                  </a:cubicBezTo>
                  <a:cubicBezTo>
                    <a:pt x="171915" y="300617"/>
                    <a:pt x="202212" y="317997"/>
                    <a:pt x="219122" y="334437"/>
                  </a:cubicBezTo>
                  <a:cubicBezTo>
                    <a:pt x="236031" y="350642"/>
                    <a:pt x="244486" y="370370"/>
                    <a:pt x="244486" y="393386"/>
                  </a:cubicBezTo>
                  <a:cubicBezTo>
                    <a:pt x="244251" y="426735"/>
                    <a:pt x="230160" y="454214"/>
                    <a:pt x="201977" y="476055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23336" cap="flat">
              <a:noFill/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</p:grpSp>
      <p:cxnSp>
        <p:nvCxnSpPr>
          <p:cNvPr id="94" name="Linie 1">
            <a:extLst>
              <a:ext uri="{FF2B5EF4-FFF2-40B4-BE49-F238E27FC236}">
                <a16:creationId xmlns:a16="http://schemas.microsoft.com/office/drawing/2014/main" id="{988747EF-B468-4A81-B568-35ECA4003934}"/>
              </a:ext>
            </a:extLst>
          </p:cNvPr>
          <p:cNvCxnSpPr>
            <a:cxnSpLocks noChangeAspect="1"/>
          </p:cNvCxnSpPr>
          <p:nvPr/>
        </p:nvCxnSpPr>
        <p:spPr bwMode="gray">
          <a:xfrm>
            <a:off x="8406244" y="2620540"/>
            <a:ext cx="628279" cy="628280"/>
          </a:xfrm>
          <a:prstGeom prst="line">
            <a:avLst/>
          </a:prstGeom>
          <a:ln w="25400">
            <a:solidFill>
              <a:srgbClr val="DCE04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Linie 2">
            <a:extLst>
              <a:ext uri="{FF2B5EF4-FFF2-40B4-BE49-F238E27FC236}">
                <a16:creationId xmlns:a16="http://schemas.microsoft.com/office/drawing/2014/main" id="{F0DEC687-36BE-4F88-873A-6BD5DAB8B77D}"/>
              </a:ext>
            </a:extLst>
          </p:cNvPr>
          <p:cNvCxnSpPr>
            <a:cxnSpLocks noChangeAspect="1"/>
          </p:cNvCxnSpPr>
          <p:nvPr/>
        </p:nvCxnSpPr>
        <p:spPr bwMode="gray">
          <a:xfrm rot="5400000">
            <a:off x="8406244" y="2620541"/>
            <a:ext cx="628280" cy="628279"/>
          </a:xfrm>
          <a:prstGeom prst="line">
            <a:avLst/>
          </a:prstGeom>
          <a:ln w="25400">
            <a:solidFill>
              <a:srgbClr val="DCE04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Logo">
            <a:hlinkClick r:id="rId2" action="ppaction://hlinksldjump"/>
            <a:extLst>
              <a:ext uri="{FF2B5EF4-FFF2-40B4-BE49-F238E27FC236}">
                <a16:creationId xmlns:a16="http://schemas.microsoft.com/office/drawing/2014/main" id="{0E9C300C-8159-4AC7-912D-6F706974F6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 bwMode="gray">
          <a:xfrm>
            <a:off x="11488080" y="276225"/>
            <a:ext cx="426108" cy="75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74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0000">
                                          <p:cBhvr>
                                            <p:cTn id="18" dur="250" fill="hold"/>
                                            <p:tgtEl>
                                              <p:spTgt spid="6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2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250" fill="hold"/>
                                            <p:tgtEl>
                                              <p:spTgt spid="6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2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WEITER">
            <a:extLst>
              <a:ext uri="{FF2B5EF4-FFF2-40B4-BE49-F238E27FC236}">
                <a16:creationId xmlns:a16="http://schemas.microsoft.com/office/drawing/2014/main" id="{8BA1B708-5BF7-4BDF-8AF8-226174E480A5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11603004" y="6352627"/>
            <a:ext cx="324000" cy="324000"/>
            <a:chOff x="11488080" y="6210730"/>
            <a:chExt cx="431514" cy="431514"/>
          </a:xfrm>
        </p:grpSpPr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DFA00C61-5A25-4979-8AC1-2FF59EC5C4F4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11488080" y="6210730"/>
              <a:ext cx="431514" cy="431514"/>
            </a:xfrm>
            <a:prstGeom prst="ellipse">
              <a:avLst/>
            </a:prstGeom>
            <a:solidFill>
              <a:schemeClr val="accent4">
                <a:lumMod val="40000"/>
                <a:lumOff val="60000"/>
                <a:alpha val="20000"/>
              </a:schemeClr>
            </a:solidFill>
            <a:ln w="28257" cap="flat">
              <a:noFill/>
              <a:prstDash val="solid"/>
              <a:miter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de-DE" dirty="0" err="1"/>
            </a:p>
          </p:txBody>
        </p:sp>
        <p:grpSp>
          <p:nvGrpSpPr>
            <p:cNvPr id="78" name="Gruppieren 77">
              <a:extLst>
                <a:ext uri="{FF2B5EF4-FFF2-40B4-BE49-F238E27FC236}">
                  <a16:creationId xmlns:a16="http://schemas.microsoft.com/office/drawing/2014/main" id="{A1FA421B-A155-4BE1-9295-C166F807FC8C}"/>
                </a:ext>
              </a:extLst>
            </p:cNvPr>
            <p:cNvGrpSpPr/>
            <p:nvPr/>
          </p:nvGrpSpPr>
          <p:grpSpPr bwMode="gray">
            <a:xfrm rot="8100000">
              <a:off x="11584980" y="6346862"/>
              <a:ext cx="159253" cy="159250"/>
              <a:chOff x="4950400" y="5587397"/>
              <a:chExt cx="318505" cy="318499"/>
            </a:xfrm>
          </p:grpSpPr>
          <p:cxnSp>
            <p:nvCxnSpPr>
              <p:cNvPr id="79" name="Gerader Verbinder 78">
                <a:extLst>
                  <a:ext uri="{FF2B5EF4-FFF2-40B4-BE49-F238E27FC236}">
                    <a16:creationId xmlns:a16="http://schemas.microsoft.com/office/drawing/2014/main" id="{11DAE2D0-9CA3-4FAC-A6F7-2CF28FA0B57A}"/>
                  </a:ext>
                </a:extLst>
              </p:cNvPr>
              <p:cNvCxnSpPr/>
              <p:nvPr/>
            </p:nvCxnSpPr>
            <p:spPr bwMode="gray">
              <a:xfrm flipV="1">
                <a:off x="4950400" y="5587397"/>
                <a:ext cx="0" cy="318499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Gerader Verbinder 79">
                <a:extLst>
                  <a:ext uri="{FF2B5EF4-FFF2-40B4-BE49-F238E27FC236}">
                    <a16:creationId xmlns:a16="http://schemas.microsoft.com/office/drawing/2014/main" id="{8D1198BE-1B3C-4434-9C5A-0E7D8060D6FE}"/>
                  </a:ext>
                </a:extLst>
              </p:cNvPr>
              <p:cNvCxnSpPr>
                <a:cxnSpLocks/>
              </p:cNvCxnSpPr>
              <p:nvPr/>
            </p:nvCxnSpPr>
            <p:spPr bwMode="gray">
              <a:xfrm rot="5400000" flipV="1">
                <a:off x="5109656" y="5428156"/>
                <a:ext cx="0" cy="318499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" name="HG">
            <a:extLst>
              <a:ext uri="{FF2B5EF4-FFF2-40B4-BE49-F238E27FC236}">
                <a16:creationId xmlns:a16="http://schemas.microsoft.com/office/drawing/2014/main" id="{D1588519-1CBC-42D6-8A46-486098A2E352}"/>
              </a:ext>
            </a:extLst>
          </p:cNvPr>
          <p:cNvSpPr/>
          <p:nvPr/>
        </p:nvSpPr>
        <p:spPr bwMode="gray">
          <a:xfrm>
            <a:off x="0" y="-41835"/>
            <a:ext cx="12193287" cy="6903505"/>
          </a:xfrm>
          <a:prstGeom prst="rect">
            <a:avLst/>
          </a:prstGeom>
          <a:gradFill>
            <a:gsLst>
              <a:gs pos="35000">
                <a:schemeClr val="accent4">
                  <a:lumMod val="50000"/>
                </a:schemeClr>
              </a:gs>
              <a:gs pos="94000">
                <a:srgbClr val="2B3A41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dirty="0"/>
          </a:p>
        </p:txBody>
      </p:sp>
      <p:sp>
        <p:nvSpPr>
          <p:cNvPr id="6" name="Titel">
            <a:extLst>
              <a:ext uri="{FF2B5EF4-FFF2-40B4-BE49-F238E27FC236}">
                <a16:creationId xmlns:a16="http://schemas.microsoft.com/office/drawing/2014/main" id="{86A2E296-B280-43B8-B066-1B22776BCD62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 lIns="756000"/>
          <a:lstStyle/>
          <a:p>
            <a:r>
              <a:rPr lang="de-DE" dirty="0"/>
              <a:t>Wissenschaftliche </a:t>
            </a:r>
            <a:br>
              <a:rPr lang="de-DE" dirty="0"/>
            </a:br>
            <a:r>
              <a:rPr lang="de-DE" dirty="0"/>
              <a:t>Darstellungen</a:t>
            </a:r>
          </a:p>
        </p:txBody>
      </p:sp>
      <p:sp>
        <p:nvSpPr>
          <p:cNvPr id="12" name="6">
            <a:extLst>
              <a:ext uri="{FF2B5EF4-FFF2-40B4-BE49-F238E27FC236}">
                <a16:creationId xmlns:a16="http://schemas.microsoft.com/office/drawing/2014/main" id="{7B8AF2EE-A23B-46D8-8B81-323DE0F2ABD5}"/>
              </a:ext>
            </a:extLst>
          </p:cNvPr>
          <p:cNvSpPr txBox="1"/>
          <p:nvPr/>
        </p:nvSpPr>
        <p:spPr bwMode="gray">
          <a:xfrm>
            <a:off x="540000" y="215884"/>
            <a:ext cx="1440000" cy="13128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0" indent="0" algn="l">
              <a:buNone/>
            </a:pPr>
            <a:r>
              <a:rPr lang="de-DE" sz="9600" dirty="0">
                <a:solidFill>
                  <a:schemeClr val="bg1"/>
                </a:solidFill>
              </a:rPr>
              <a:t>2</a:t>
            </a:r>
          </a:p>
        </p:txBody>
      </p:sp>
      <p:cxnSp>
        <p:nvCxnSpPr>
          <p:cNvPr id="52" name="Gerader Verbinder 1">
            <a:extLst>
              <a:ext uri="{FF2B5EF4-FFF2-40B4-BE49-F238E27FC236}">
                <a16:creationId xmlns:a16="http://schemas.microsoft.com/office/drawing/2014/main" id="{11B83F7A-EA4B-475D-B41B-A2F2CCB34AC3}"/>
              </a:ext>
            </a:extLst>
          </p:cNvPr>
          <p:cNvCxnSpPr>
            <a:cxnSpLocks/>
          </p:cNvCxnSpPr>
          <p:nvPr/>
        </p:nvCxnSpPr>
        <p:spPr bwMode="gray">
          <a:xfrm flipV="1">
            <a:off x="539999" y="2944563"/>
            <a:ext cx="0" cy="1152000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Inhalt 1">
            <a:extLst>
              <a:ext uri="{FF2B5EF4-FFF2-40B4-BE49-F238E27FC236}">
                <a16:creationId xmlns:a16="http://schemas.microsoft.com/office/drawing/2014/main" id="{DBC3B022-D8A1-464F-A01F-2AAB95C9C63E}"/>
              </a:ext>
            </a:extLst>
          </p:cNvPr>
          <p:cNvSpPr>
            <a:spLocks noGrp="1"/>
          </p:cNvSpPr>
          <p:nvPr>
            <p:ph sz="half" idx="1"/>
          </p:nvPr>
        </p:nvSpPr>
        <p:spPr bwMode="gray"/>
        <p:txBody>
          <a:bodyPr lIns="144000" rIns="108000"/>
          <a:lstStyle/>
          <a:p>
            <a:pPr marL="0" indent="0">
              <a:buNone/>
            </a:pPr>
            <a:r>
              <a:rPr lang="de-DE" sz="1400" dirty="0">
                <a:solidFill>
                  <a:schemeClr val="bg1"/>
                </a:solidFill>
              </a:rPr>
              <a:t>Wissenschaftliche Darstellungen, wie </a:t>
            </a:r>
            <a:r>
              <a:rPr lang="de-DE" sz="1400" dirty="0">
                <a:solidFill>
                  <a:srgbClr val="009CB4"/>
                </a:solidFill>
                <a:latin typeface="+mj-lt"/>
              </a:rPr>
              <a:t>Zeichnungen, Pläne, Karten, Skizzen </a:t>
            </a:r>
            <a:br>
              <a:rPr lang="de-DE" sz="1400" dirty="0">
                <a:solidFill>
                  <a:srgbClr val="009CB4"/>
                </a:solidFill>
                <a:latin typeface="+mj-lt"/>
              </a:rPr>
            </a:br>
            <a:r>
              <a:rPr lang="de-DE" sz="1400" dirty="0">
                <a:solidFill>
                  <a:srgbClr val="009CB4"/>
                </a:solidFill>
                <a:latin typeface="+mj-lt"/>
              </a:rPr>
              <a:t>und Tabellen</a:t>
            </a:r>
            <a:r>
              <a:rPr lang="de-DE" sz="1400" dirty="0">
                <a:solidFill>
                  <a:schemeClr val="bg1"/>
                </a:solidFill>
              </a:rPr>
              <a:t>, können einem </a:t>
            </a:r>
            <a:r>
              <a:rPr lang="de-DE" sz="1400" dirty="0">
                <a:solidFill>
                  <a:srgbClr val="009CB4"/>
                </a:solidFill>
                <a:latin typeface="+mj-lt"/>
              </a:rPr>
              <a:t>urheber-rechtlichen Schutz </a:t>
            </a:r>
            <a:r>
              <a:rPr lang="de-DE" sz="1400" dirty="0">
                <a:solidFill>
                  <a:schemeClr val="bg1"/>
                </a:solidFill>
              </a:rPr>
              <a:t>unterliegen, </a:t>
            </a:r>
          </a:p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</p:txBody>
      </p:sp>
      <p:cxnSp>
        <p:nvCxnSpPr>
          <p:cNvPr id="54" name="Gerader Verbinder 2">
            <a:extLst>
              <a:ext uri="{FF2B5EF4-FFF2-40B4-BE49-F238E27FC236}">
                <a16:creationId xmlns:a16="http://schemas.microsoft.com/office/drawing/2014/main" id="{A5499F29-6ACD-4615-B323-EE869F2ABFFA}"/>
              </a:ext>
            </a:extLst>
          </p:cNvPr>
          <p:cNvCxnSpPr>
            <a:cxnSpLocks/>
          </p:cNvCxnSpPr>
          <p:nvPr/>
        </p:nvCxnSpPr>
        <p:spPr bwMode="gray">
          <a:xfrm flipV="1">
            <a:off x="4393800" y="2944563"/>
            <a:ext cx="0" cy="1152000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Inhalt 2">
            <a:extLst>
              <a:ext uri="{FF2B5EF4-FFF2-40B4-BE49-F238E27FC236}">
                <a16:creationId xmlns:a16="http://schemas.microsoft.com/office/drawing/2014/main" id="{BE88B5BE-1B90-465C-A129-51DD5B180F3C}"/>
              </a:ext>
            </a:extLst>
          </p:cNvPr>
          <p:cNvSpPr>
            <a:spLocks noGrp="1"/>
          </p:cNvSpPr>
          <p:nvPr>
            <p:ph sz="half" idx="2"/>
          </p:nvPr>
        </p:nvSpPr>
        <p:spPr bwMode="gray">
          <a:xfrm>
            <a:off x="4393800" y="2944800"/>
            <a:ext cx="3402000" cy="3060000"/>
          </a:xfrm>
        </p:spPr>
        <p:txBody>
          <a:bodyPr lIns="144000" rIns="108000"/>
          <a:lstStyle/>
          <a:p>
            <a:pPr marL="0" indent="0">
              <a:buNone/>
            </a:pPr>
            <a:r>
              <a:rPr lang="de-DE" sz="1400" dirty="0">
                <a:solidFill>
                  <a:schemeClr val="bg1"/>
                </a:solidFill>
              </a:rPr>
              <a:t>wenn die Darstellung nicht durch </a:t>
            </a:r>
            <a:r>
              <a:rPr lang="de-DE" sz="1400" dirty="0">
                <a:solidFill>
                  <a:schemeClr val="accent1"/>
                </a:solidFill>
                <a:latin typeface="+mj-lt"/>
              </a:rPr>
              <a:t>Sachzwänge oder fachwissenschaftliche Gepflogenheiten </a:t>
            </a:r>
            <a:r>
              <a:rPr lang="de-DE" sz="1400" dirty="0">
                <a:solidFill>
                  <a:schemeClr val="bg1"/>
                </a:solidFill>
              </a:rPr>
              <a:t>vorgegeben ist, </a:t>
            </a: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bg1"/>
                </a:solidFill>
              </a:rPr>
              <a:t>sondern ein </a:t>
            </a:r>
            <a:r>
              <a:rPr lang="de-DE" sz="1400" dirty="0">
                <a:solidFill>
                  <a:schemeClr val="accent1"/>
                </a:solidFill>
                <a:latin typeface="+mj-lt"/>
              </a:rPr>
              <a:t>Gestaltungsspielraum </a:t>
            </a:r>
            <a:r>
              <a:rPr lang="de-DE" sz="1400" dirty="0">
                <a:solidFill>
                  <a:schemeClr val="bg1"/>
                </a:solidFill>
              </a:rPr>
              <a:t>der Wissenschaftlerin/ des Wissenschaftlers bestand.</a:t>
            </a:r>
          </a:p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</p:txBody>
      </p:sp>
      <p:sp>
        <p:nvSpPr>
          <p:cNvPr id="40" name="Schild">
            <a:extLst>
              <a:ext uri="{FF2B5EF4-FFF2-40B4-BE49-F238E27FC236}">
                <a16:creationId xmlns:a16="http://schemas.microsoft.com/office/drawing/2014/main" id="{657E81B7-0037-4833-AB7B-94808B26FCF0}"/>
              </a:ext>
            </a:extLst>
          </p:cNvPr>
          <p:cNvSpPr>
            <a:spLocks noChangeAspect="1"/>
          </p:cNvSpPr>
          <p:nvPr/>
        </p:nvSpPr>
        <p:spPr bwMode="gray">
          <a:xfrm>
            <a:off x="8151874" y="1965134"/>
            <a:ext cx="3019329" cy="3760920"/>
          </a:xfrm>
          <a:custGeom>
            <a:avLst/>
            <a:gdLst>
              <a:gd name="connsiteX0" fmla="*/ 228600 w 542925"/>
              <a:gd name="connsiteY0" fmla="*/ 646367 h 676275"/>
              <a:gd name="connsiteX1" fmla="*/ 275939 w 542925"/>
              <a:gd name="connsiteY1" fmla="*/ 677894 h 676275"/>
              <a:gd name="connsiteX2" fmla="*/ 323279 w 542925"/>
              <a:gd name="connsiteY2" fmla="*/ 646367 h 676275"/>
              <a:gd name="connsiteX3" fmla="*/ 551879 w 542925"/>
              <a:gd name="connsiteY3" fmla="*/ 220694 h 676275"/>
              <a:gd name="connsiteX4" fmla="*/ 551879 w 542925"/>
              <a:gd name="connsiteY4" fmla="*/ 90678 h 676275"/>
              <a:gd name="connsiteX5" fmla="*/ 275844 w 542925"/>
              <a:gd name="connsiteY5" fmla="*/ 0 h 676275"/>
              <a:gd name="connsiteX6" fmla="*/ 0 w 542925"/>
              <a:gd name="connsiteY6" fmla="*/ 90678 h 676275"/>
              <a:gd name="connsiteX7" fmla="*/ 0 w 542925"/>
              <a:gd name="connsiteY7" fmla="*/ 220790 h 676275"/>
              <a:gd name="connsiteX8" fmla="*/ 228600 w 542925"/>
              <a:gd name="connsiteY8" fmla="*/ 646367 h 676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2925" h="676275">
                <a:moveTo>
                  <a:pt x="228600" y="646367"/>
                </a:moveTo>
                <a:lnTo>
                  <a:pt x="275939" y="677894"/>
                </a:lnTo>
                <a:lnTo>
                  <a:pt x="323279" y="646367"/>
                </a:lnTo>
                <a:cubicBezTo>
                  <a:pt x="465106" y="551783"/>
                  <a:pt x="551879" y="390239"/>
                  <a:pt x="551879" y="220694"/>
                </a:cubicBezTo>
                <a:lnTo>
                  <a:pt x="551879" y="90678"/>
                </a:lnTo>
                <a:lnTo>
                  <a:pt x="275844" y="0"/>
                </a:lnTo>
                <a:lnTo>
                  <a:pt x="0" y="90678"/>
                </a:lnTo>
                <a:lnTo>
                  <a:pt x="0" y="220790"/>
                </a:lnTo>
                <a:cubicBezTo>
                  <a:pt x="0" y="390144"/>
                  <a:pt x="86678" y="551783"/>
                  <a:pt x="228600" y="646367"/>
                </a:cubicBezTo>
                <a:close/>
              </a:path>
            </a:pathLst>
          </a:custGeom>
          <a:noFill/>
          <a:ln w="19050" cap="flat">
            <a:solidFill>
              <a:srgbClr val="009CB4"/>
            </a:solidFill>
            <a:prstDash val="solid"/>
            <a:miter/>
          </a:ln>
        </p:spPr>
        <p:txBody>
          <a:bodyPr lIns="0" tIns="0" rIns="0" bIns="0" rtlCol="0" anchor="ctr"/>
          <a:lstStyle/>
          <a:p>
            <a:endParaRPr lang="de-DE" dirty="0"/>
          </a:p>
        </p:txBody>
      </p:sp>
      <p:grpSp>
        <p:nvGrpSpPr>
          <p:cNvPr id="41" name="ICON 4">
            <a:extLst>
              <a:ext uri="{FF2B5EF4-FFF2-40B4-BE49-F238E27FC236}">
                <a16:creationId xmlns:a16="http://schemas.microsoft.com/office/drawing/2014/main" id="{2B6A9DA3-687C-4F5D-8983-DD42D9CE6B2F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9877581" y="3582667"/>
            <a:ext cx="695325" cy="523875"/>
            <a:chOff x="9168581" y="3228803"/>
            <a:chExt cx="695325" cy="523875"/>
          </a:xfrm>
        </p:grpSpPr>
        <p:sp>
          <p:nvSpPr>
            <p:cNvPr id="45" name="Freihandform: Form 44">
              <a:extLst>
                <a:ext uri="{FF2B5EF4-FFF2-40B4-BE49-F238E27FC236}">
                  <a16:creationId xmlns:a16="http://schemas.microsoft.com/office/drawing/2014/main" id="{1B0BDEE3-B919-48EF-973B-079CB3C0630C}"/>
                </a:ext>
              </a:extLst>
            </p:cNvPr>
            <p:cNvSpPr/>
            <p:nvPr/>
          </p:nvSpPr>
          <p:spPr bwMode="gray">
            <a:xfrm>
              <a:off x="9168581" y="3228803"/>
              <a:ext cx="695325" cy="523875"/>
            </a:xfrm>
            <a:custGeom>
              <a:avLst/>
              <a:gdLst>
                <a:gd name="connsiteX0" fmla="*/ 0 w 695325"/>
                <a:gd name="connsiteY0" fmla="*/ 526733 h 523875"/>
                <a:gd name="connsiteX1" fmla="*/ 0 w 695325"/>
                <a:gd name="connsiteY1" fmla="*/ 0 h 523875"/>
                <a:gd name="connsiteX2" fmla="*/ 700088 w 695325"/>
                <a:gd name="connsiteY2" fmla="*/ 0 h 523875"/>
                <a:gd name="connsiteX3" fmla="*/ 700088 w 695325"/>
                <a:gd name="connsiteY3" fmla="*/ 526733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5325" h="523875">
                  <a:moveTo>
                    <a:pt x="0" y="526733"/>
                  </a:moveTo>
                  <a:lnTo>
                    <a:pt x="0" y="0"/>
                  </a:lnTo>
                  <a:lnTo>
                    <a:pt x="700088" y="0"/>
                  </a:lnTo>
                  <a:lnTo>
                    <a:pt x="700088" y="526733"/>
                  </a:lnTo>
                  <a:close/>
                </a:path>
              </a:pathLst>
            </a:custGeom>
            <a:noFill/>
            <a:ln w="19050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grpSp>
          <p:nvGrpSpPr>
            <p:cNvPr id="46" name="Grafik 4">
              <a:extLst>
                <a:ext uri="{FF2B5EF4-FFF2-40B4-BE49-F238E27FC236}">
                  <a16:creationId xmlns:a16="http://schemas.microsoft.com/office/drawing/2014/main" id="{1F845832-C577-4625-9FFB-C7A5E821C371}"/>
                </a:ext>
              </a:extLst>
            </p:cNvPr>
            <p:cNvGrpSpPr/>
            <p:nvPr/>
          </p:nvGrpSpPr>
          <p:grpSpPr bwMode="gray">
            <a:xfrm>
              <a:off x="9417956" y="3326921"/>
              <a:ext cx="85725" cy="85725"/>
              <a:chOff x="9679612" y="4440490"/>
              <a:chExt cx="85725" cy="85725"/>
            </a:xfrm>
          </p:grpSpPr>
          <p:sp>
            <p:nvSpPr>
              <p:cNvPr id="57" name="Freihandform: Form 56">
                <a:extLst>
                  <a:ext uri="{FF2B5EF4-FFF2-40B4-BE49-F238E27FC236}">
                    <a16:creationId xmlns:a16="http://schemas.microsoft.com/office/drawing/2014/main" id="{412244AC-F391-4387-9361-ED87158F5B2C}"/>
                  </a:ext>
                </a:extLst>
              </p:cNvPr>
              <p:cNvSpPr/>
              <p:nvPr/>
            </p:nvSpPr>
            <p:spPr bwMode="gray">
              <a:xfrm>
                <a:off x="9679612" y="4440490"/>
                <a:ext cx="85725" cy="85725"/>
              </a:xfrm>
              <a:custGeom>
                <a:avLst/>
                <a:gdLst>
                  <a:gd name="connsiteX0" fmla="*/ 0 w 85725"/>
                  <a:gd name="connsiteY0" fmla="*/ 92869 h 85725"/>
                  <a:gd name="connsiteX1" fmla="*/ 92869 w 85725"/>
                  <a:gd name="connsiteY1" fmla="*/ 0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725" h="85725">
                    <a:moveTo>
                      <a:pt x="0" y="92869"/>
                    </a:moveTo>
                    <a:lnTo>
                      <a:pt x="92869" y="0"/>
                    </a:lnTo>
                  </a:path>
                </a:pathLst>
              </a:custGeom>
              <a:ln w="190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58" name="Freihandform: Form 57">
                <a:extLst>
                  <a:ext uri="{FF2B5EF4-FFF2-40B4-BE49-F238E27FC236}">
                    <a16:creationId xmlns:a16="http://schemas.microsoft.com/office/drawing/2014/main" id="{21CF8995-C162-4339-BA90-5CBBB59019E7}"/>
                  </a:ext>
                </a:extLst>
              </p:cNvPr>
              <p:cNvSpPr/>
              <p:nvPr/>
            </p:nvSpPr>
            <p:spPr bwMode="gray">
              <a:xfrm>
                <a:off x="9679612" y="4440490"/>
                <a:ext cx="85725" cy="85725"/>
              </a:xfrm>
              <a:custGeom>
                <a:avLst/>
                <a:gdLst>
                  <a:gd name="connsiteX0" fmla="*/ 0 w 85725"/>
                  <a:gd name="connsiteY0" fmla="*/ 0 h 85725"/>
                  <a:gd name="connsiteX1" fmla="*/ 92869 w 85725"/>
                  <a:gd name="connsiteY1" fmla="*/ 92869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725" h="85725">
                    <a:moveTo>
                      <a:pt x="0" y="0"/>
                    </a:moveTo>
                    <a:lnTo>
                      <a:pt x="92869" y="92869"/>
                    </a:lnTo>
                  </a:path>
                </a:pathLst>
              </a:custGeom>
              <a:ln w="190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</p:grpSp>
        <p:grpSp>
          <p:nvGrpSpPr>
            <p:cNvPr id="47" name="Grafik 4">
              <a:extLst>
                <a:ext uri="{FF2B5EF4-FFF2-40B4-BE49-F238E27FC236}">
                  <a16:creationId xmlns:a16="http://schemas.microsoft.com/office/drawing/2014/main" id="{E8560575-75C8-4160-B2DF-35AEEF209D76}"/>
                </a:ext>
              </a:extLst>
            </p:cNvPr>
            <p:cNvGrpSpPr/>
            <p:nvPr/>
          </p:nvGrpSpPr>
          <p:grpSpPr bwMode="gray">
            <a:xfrm>
              <a:off x="9602264" y="3546853"/>
              <a:ext cx="85725" cy="85725"/>
              <a:chOff x="9863920" y="4660422"/>
              <a:chExt cx="85725" cy="85725"/>
            </a:xfrm>
          </p:grpSpPr>
          <p:sp>
            <p:nvSpPr>
              <p:cNvPr id="55" name="Freihandform: Form 54">
                <a:extLst>
                  <a:ext uri="{FF2B5EF4-FFF2-40B4-BE49-F238E27FC236}">
                    <a16:creationId xmlns:a16="http://schemas.microsoft.com/office/drawing/2014/main" id="{98A17C99-A36C-4627-94BE-89F059ED23DD}"/>
                  </a:ext>
                </a:extLst>
              </p:cNvPr>
              <p:cNvSpPr/>
              <p:nvPr/>
            </p:nvSpPr>
            <p:spPr bwMode="gray">
              <a:xfrm>
                <a:off x="9863920" y="4660422"/>
                <a:ext cx="85725" cy="85725"/>
              </a:xfrm>
              <a:custGeom>
                <a:avLst/>
                <a:gdLst>
                  <a:gd name="connsiteX0" fmla="*/ 0 w 85725"/>
                  <a:gd name="connsiteY0" fmla="*/ 92869 h 85725"/>
                  <a:gd name="connsiteX1" fmla="*/ 92869 w 85725"/>
                  <a:gd name="connsiteY1" fmla="*/ 0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725" h="85725">
                    <a:moveTo>
                      <a:pt x="0" y="92869"/>
                    </a:moveTo>
                    <a:lnTo>
                      <a:pt x="92869" y="0"/>
                    </a:lnTo>
                  </a:path>
                </a:pathLst>
              </a:custGeom>
              <a:ln w="190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56" name="Freihandform: Form 55">
                <a:extLst>
                  <a:ext uri="{FF2B5EF4-FFF2-40B4-BE49-F238E27FC236}">
                    <a16:creationId xmlns:a16="http://schemas.microsoft.com/office/drawing/2014/main" id="{32C81EC1-EC40-4BE4-A850-0FB764EEE9B3}"/>
                  </a:ext>
                </a:extLst>
              </p:cNvPr>
              <p:cNvSpPr/>
              <p:nvPr/>
            </p:nvSpPr>
            <p:spPr bwMode="gray">
              <a:xfrm>
                <a:off x="9863920" y="4660422"/>
                <a:ext cx="85725" cy="85725"/>
              </a:xfrm>
              <a:custGeom>
                <a:avLst/>
                <a:gdLst>
                  <a:gd name="connsiteX0" fmla="*/ 0 w 85725"/>
                  <a:gd name="connsiteY0" fmla="*/ 0 h 85725"/>
                  <a:gd name="connsiteX1" fmla="*/ 92869 w 85725"/>
                  <a:gd name="connsiteY1" fmla="*/ 92869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725" h="85725">
                    <a:moveTo>
                      <a:pt x="0" y="0"/>
                    </a:moveTo>
                    <a:lnTo>
                      <a:pt x="92869" y="92869"/>
                    </a:lnTo>
                  </a:path>
                </a:pathLst>
              </a:custGeom>
              <a:ln w="190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</p:grpSp>
        <p:grpSp>
          <p:nvGrpSpPr>
            <p:cNvPr id="48" name="Gruppieren 47">
              <a:extLst>
                <a:ext uri="{FF2B5EF4-FFF2-40B4-BE49-F238E27FC236}">
                  <a16:creationId xmlns:a16="http://schemas.microsoft.com/office/drawing/2014/main" id="{C6609708-8904-4B41-B083-A431CF2678A7}"/>
                </a:ext>
              </a:extLst>
            </p:cNvPr>
            <p:cNvGrpSpPr/>
            <p:nvPr/>
          </p:nvGrpSpPr>
          <p:grpSpPr bwMode="gray">
            <a:xfrm>
              <a:off x="9298131" y="3363020"/>
              <a:ext cx="420148" cy="302229"/>
              <a:chOff x="9298131" y="3363020"/>
              <a:chExt cx="420148" cy="302229"/>
            </a:xfrm>
          </p:grpSpPr>
          <p:sp>
            <p:nvSpPr>
              <p:cNvPr id="49" name="Freihandform: Form 48">
                <a:extLst>
                  <a:ext uri="{FF2B5EF4-FFF2-40B4-BE49-F238E27FC236}">
                    <a16:creationId xmlns:a16="http://schemas.microsoft.com/office/drawing/2014/main" id="{98BCEB1B-40D3-431D-B346-8BC0FD8725C1}"/>
                  </a:ext>
                </a:extLst>
              </p:cNvPr>
              <p:cNvSpPr/>
              <p:nvPr/>
            </p:nvSpPr>
            <p:spPr bwMode="gray">
              <a:xfrm>
                <a:off x="9632554" y="3363020"/>
                <a:ext cx="85725" cy="85725"/>
              </a:xfrm>
              <a:custGeom>
                <a:avLst/>
                <a:gdLst>
                  <a:gd name="connsiteX0" fmla="*/ 86487 w 85725"/>
                  <a:gd name="connsiteY0" fmla="*/ 43243 h 85725"/>
                  <a:gd name="connsiteX1" fmla="*/ 43243 w 85725"/>
                  <a:gd name="connsiteY1" fmla="*/ 86487 h 85725"/>
                  <a:gd name="connsiteX2" fmla="*/ 0 w 85725"/>
                  <a:gd name="connsiteY2" fmla="*/ 43243 h 85725"/>
                  <a:gd name="connsiteX3" fmla="*/ 43243 w 85725"/>
                  <a:gd name="connsiteY3" fmla="*/ 0 h 85725"/>
                  <a:gd name="connsiteX4" fmla="*/ 86487 w 85725"/>
                  <a:gd name="connsiteY4" fmla="*/ 43243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725" h="85725">
                    <a:moveTo>
                      <a:pt x="86487" y="43243"/>
                    </a:moveTo>
                    <a:cubicBezTo>
                      <a:pt x="86487" y="67126"/>
                      <a:pt x="67126" y="86487"/>
                      <a:pt x="43243" y="86487"/>
                    </a:cubicBezTo>
                    <a:cubicBezTo>
                      <a:pt x="19361" y="86487"/>
                      <a:pt x="0" y="67126"/>
                      <a:pt x="0" y="43243"/>
                    </a:cubicBezTo>
                    <a:cubicBezTo>
                      <a:pt x="0" y="19361"/>
                      <a:pt x="19361" y="0"/>
                      <a:pt x="43243" y="0"/>
                    </a:cubicBezTo>
                    <a:cubicBezTo>
                      <a:pt x="67126" y="0"/>
                      <a:pt x="86487" y="19361"/>
                      <a:pt x="86487" y="43243"/>
                    </a:cubicBezTo>
                    <a:close/>
                  </a:path>
                </a:pathLst>
              </a:custGeom>
              <a:noFill/>
              <a:ln w="19050" cap="flat">
                <a:solidFill>
                  <a:srgbClr val="DCE04B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50" name="Freihandform: Form 49">
                <a:extLst>
                  <a:ext uri="{FF2B5EF4-FFF2-40B4-BE49-F238E27FC236}">
                    <a16:creationId xmlns:a16="http://schemas.microsoft.com/office/drawing/2014/main" id="{0BA0221C-AF19-47F5-8C01-39DB680AA32D}"/>
                  </a:ext>
                </a:extLst>
              </p:cNvPr>
              <p:cNvSpPr/>
              <p:nvPr/>
            </p:nvSpPr>
            <p:spPr bwMode="gray">
              <a:xfrm>
                <a:off x="9298131" y="3530946"/>
                <a:ext cx="161925" cy="9525"/>
              </a:xfrm>
              <a:custGeom>
                <a:avLst/>
                <a:gdLst>
                  <a:gd name="connsiteX0" fmla="*/ 0 w 161925"/>
                  <a:gd name="connsiteY0" fmla="*/ 0 h 0"/>
                  <a:gd name="connsiteX1" fmla="*/ 166211 w 16192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1925">
                    <a:moveTo>
                      <a:pt x="0" y="0"/>
                    </a:moveTo>
                    <a:lnTo>
                      <a:pt x="166211" y="0"/>
                    </a:lnTo>
                  </a:path>
                </a:pathLst>
              </a:custGeom>
              <a:ln w="19050" cap="flat">
                <a:solidFill>
                  <a:srgbClr val="DCE04B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51" name="Freihandform: Form 50">
                <a:extLst>
                  <a:ext uri="{FF2B5EF4-FFF2-40B4-BE49-F238E27FC236}">
                    <a16:creationId xmlns:a16="http://schemas.microsoft.com/office/drawing/2014/main" id="{B03E4058-35E8-4441-B457-44F8A9192A89}"/>
                  </a:ext>
                </a:extLst>
              </p:cNvPr>
              <p:cNvSpPr/>
              <p:nvPr/>
            </p:nvSpPr>
            <p:spPr bwMode="gray">
              <a:xfrm>
                <a:off x="9298131" y="3593335"/>
                <a:ext cx="161925" cy="9525"/>
              </a:xfrm>
              <a:custGeom>
                <a:avLst/>
                <a:gdLst>
                  <a:gd name="connsiteX0" fmla="*/ 0 w 161925"/>
                  <a:gd name="connsiteY0" fmla="*/ 0 h 0"/>
                  <a:gd name="connsiteX1" fmla="*/ 166211 w 16192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1925">
                    <a:moveTo>
                      <a:pt x="0" y="0"/>
                    </a:moveTo>
                    <a:lnTo>
                      <a:pt x="166211" y="0"/>
                    </a:lnTo>
                  </a:path>
                </a:pathLst>
              </a:custGeom>
              <a:ln w="19050" cap="flat">
                <a:solidFill>
                  <a:srgbClr val="DCE04B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53" name="Freihandform: Form 52">
                <a:extLst>
                  <a:ext uri="{FF2B5EF4-FFF2-40B4-BE49-F238E27FC236}">
                    <a16:creationId xmlns:a16="http://schemas.microsoft.com/office/drawing/2014/main" id="{80DEA674-9EF1-4511-84FC-3E4515843454}"/>
                  </a:ext>
                </a:extLst>
              </p:cNvPr>
              <p:cNvSpPr/>
              <p:nvPr/>
            </p:nvSpPr>
            <p:spPr bwMode="gray">
              <a:xfrm>
                <a:off x="9298131" y="3655724"/>
                <a:ext cx="161925" cy="9525"/>
              </a:xfrm>
              <a:custGeom>
                <a:avLst/>
                <a:gdLst>
                  <a:gd name="connsiteX0" fmla="*/ 0 w 161925"/>
                  <a:gd name="connsiteY0" fmla="*/ 0 h 0"/>
                  <a:gd name="connsiteX1" fmla="*/ 166211 w 16192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1925">
                    <a:moveTo>
                      <a:pt x="0" y="0"/>
                    </a:moveTo>
                    <a:lnTo>
                      <a:pt x="166211" y="0"/>
                    </a:lnTo>
                  </a:path>
                </a:pathLst>
              </a:custGeom>
              <a:ln w="19050" cap="flat">
                <a:solidFill>
                  <a:srgbClr val="DCE04B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</p:grpSp>
      </p:grpSp>
      <p:grpSp>
        <p:nvGrpSpPr>
          <p:cNvPr id="59" name="ICON 3">
            <a:extLst>
              <a:ext uri="{FF2B5EF4-FFF2-40B4-BE49-F238E27FC236}">
                <a16:creationId xmlns:a16="http://schemas.microsoft.com/office/drawing/2014/main" id="{F813AD49-6405-455B-9646-9C5A6FE98DB0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8750170" y="3584944"/>
            <a:ext cx="695325" cy="523875"/>
            <a:chOff x="8237666" y="3228803"/>
            <a:chExt cx="695325" cy="523875"/>
          </a:xfrm>
        </p:grpSpPr>
        <p:sp>
          <p:nvSpPr>
            <p:cNvPr id="60" name="Freihandform: Form 59">
              <a:extLst>
                <a:ext uri="{FF2B5EF4-FFF2-40B4-BE49-F238E27FC236}">
                  <a16:creationId xmlns:a16="http://schemas.microsoft.com/office/drawing/2014/main" id="{2E5F7676-46B3-4E66-B7BD-C0F4657FBA07}"/>
                </a:ext>
              </a:extLst>
            </p:cNvPr>
            <p:cNvSpPr/>
            <p:nvPr/>
          </p:nvSpPr>
          <p:spPr bwMode="gray">
            <a:xfrm>
              <a:off x="8237666" y="3228803"/>
              <a:ext cx="695325" cy="523875"/>
            </a:xfrm>
            <a:custGeom>
              <a:avLst/>
              <a:gdLst>
                <a:gd name="connsiteX0" fmla="*/ 0 w 695325"/>
                <a:gd name="connsiteY0" fmla="*/ 526732 h 523875"/>
                <a:gd name="connsiteX1" fmla="*/ 0 w 695325"/>
                <a:gd name="connsiteY1" fmla="*/ 0 h 523875"/>
                <a:gd name="connsiteX2" fmla="*/ 700088 w 695325"/>
                <a:gd name="connsiteY2" fmla="*/ 0 h 523875"/>
                <a:gd name="connsiteX3" fmla="*/ 700088 w 695325"/>
                <a:gd name="connsiteY3" fmla="*/ 526732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5325" h="523875">
                  <a:moveTo>
                    <a:pt x="0" y="526732"/>
                  </a:moveTo>
                  <a:lnTo>
                    <a:pt x="0" y="0"/>
                  </a:lnTo>
                  <a:lnTo>
                    <a:pt x="700088" y="0"/>
                  </a:lnTo>
                  <a:lnTo>
                    <a:pt x="700088" y="526732"/>
                  </a:lnTo>
                  <a:close/>
                </a:path>
              </a:pathLst>
            </a:custGeom>
            <a:noFill/>
            <a:ln w="19050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grpSp>
          <p:nvGrpSpPr>
            <p:cNvPr id="61" name="Grafik 4">
              <a:extLst>
                <a:ext uri="{FF2B5EF4-FFF2-40B4-BE49-F238E27FC236}">
                  <a16:creationId xmlns:a16="http://schemas.microsoft.com/office/drawing/2014/main" id="{AE93059F-AA4A-4CBF-B7D6-86CE16DF3E57}"/>
                </a:ext>
              </a:extLst>
            </p:cNvPr>
            <p:cNvGrpSpPr/>
            <p:nvPr/>
          </p:nvGrpSpPr>
          <p:grpSpPr bwMode="gray">
            <a:xfrm>
              <a:off x="8426851" y="3331302"/>
              <a:ext cx="314325" cy="314325"/>
              <a:chOff x="8795977" y="4477923"/>
              <a:chExt cx="314325" cy="314325"/>
            </a:xfrm>
            <a:noFill/>
          </p:grpSpPr>
          <p:sp>
            <p:nvSpPr>
              <p:cNvPr id="62" name="Freihandform: Form 61">
                <a:extLst>
                  <a:ext uri="{FF2B5EF4-FFF2-40B4-BE49-F238E27FC236}">
                    <a16:creationId xmlns:a16="http://schemas.microsoft.com/office/drawing/2014/main" id="{09B4E5E1-8637-4F33-9F86-BF160BBA302E}"/>
                  </a:ext>
                </a:extLst>
              </p:cNvPr>
              <p:cNvSpPr/>
              <p:nvPr/>
            </p:nvSpPr>
            <p:spPr bwMode="gray">
              <a:xfrm>
                <a:off x="8798263" y="4480685"/>
                <a:ext cx="314325" cy="314325"/>
              </a:xfrm>
              <a:custGeom>
                <a:avLst/>
                <a:gdLst>
                  <a:gd name="connsiteX0" fmla="*/ 316992 w 314325"/>
                  <a:gd name="connsiteY0" fmla="*/ 158496 h 314325"/>
                  <a:gd name="connsiteX1" fmla="*/ 158496 w 314325"/>
                  <a:gd name="connsiteY1" fmla="*/ 316992 h 314325"/>
                  <a:gd name="connsiteX2" fmla="*/ 0 w 314325"/>
                  <a:gd name="connsiteY2" fmla="*/ 158496 h 314325"/>
                  <a:gd name="connsiteX3" fmla="*/ 158496 w 314325"/>
                  <a:gd name="connsiteY3" fmla="*/ 0 h 314325"/>
                  <a:gd name="connsiteX4" fmla="*/ 316992 w 314325"/>
                  <a:gd name="connsiteY4" fmla="*/ 158496 h 314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4325" h="314325">
                    <a:moveTo>
                      <a:pt x="316992" y="158496"/>
                    </a:moveTo>
                    <a:cubicBezTo>
                      <a:pt x="316992" y="246031"/>
                      <a:pt x="246031" y="316992"/>
                      <a:pt x="158496" y="316992"/>
                    </a:cubicBezTo>
                    <a:cubicBezTo>
                      <a:pt x="70961" y="316992"/>
                      <a:pt x="0" y="246031"/>
                      <a:pt x="0" y="158496"/>
                    </a:cubicBezTo>
                    <a:cubicBezTo>
                      <a:pt x="0" y="70961"/>
                      <a:pt x="70961" y="0"/>
                      <a:pt x="158496" y="0"/>
                    </a:cubicBezTo>
                    <a:cubicBezTo>
                      <a:pt x="246031" y="0"/>
                      <a:pt x="316992" y="70961"/>
                      <a:pt x="316992" y="158496"/>
                    </a:cubicBezTo>
                    <a:close/>
                  </a:path>
                </a:pathLst>
              </a:custGeom>
              <a:noFill/>
              <a:ln w="19050" cap="flat">
                <a:solidFill>
                  <a:schemeClr val="accent2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63" name="Freihandform: Form 62">
                <a:extLst>
                  <a:ext uri="{FF2B5EF4-FFF2-40B4-BE49-F238E27FC236}">
                    <a16:creationId xmlns:a16="http://schemas.microsoft.com/office/drawing/2014/main" id="{AA0E96C3-07E3-49C1-8DD8-2DA6BFF6A1E3}"/>
                  </a:ext>
                </a:extLst>
              </p:cNvPr>
              <p:cNvSpPr/>
              <p:nvPr/>
            </p:nvSpPr>
            <p:spPr bwMode="gray">
              <a:xfrm>
                <a:off x="8795977" y="4638800"/>
                <a:ext cx="314325" cy="9525"/>
              </a:xfrm>
              <a:custGeom>
                <a:avLst/>
                <a:gdLst>
                  <a:gd name="connsiteX0" fmla="*/ 0 w 314325"/>
                  <a:gd name="connsiteY0" fmla="*/ 0 h 0"/>
                  <a:gd name="connsiteX1" fmla="*/ 321659 w 31432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4325">
                    <a:moveTo>
                      <a:pt x="0" y="0"/>
                    </a:moveTo>
                    <a:lnTo>
                      <a:pt x="321659" y="0"/>
                    </a:lnTo>
                  </a:path>
                </a:pathLst>
              </a:custGeom>
              <a:ln w="19050" cap="flat">
                <a:solidFill>
                  <a:schemeClr val="accent2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64" name="Freihandform: Form 63">
                <a:extLst>
                  <a:ext uri="{FF2B5EF4-FFF2-40B4-BE49-F238E27FC236}">
                    <a16:creationId xmlns:a16="http://schemas.microsoft.com/office/drawing/2014/main" id="{C9E729DD-59F3-448D-B1DF-B96F6923E999}"/>
                  </a:ext>
                </a:extLst>
              </p:cNvPr>
              <p:cNvSpPr/>
              <p:nvPr/>
            </p:nvSpPr>
            <p:spPr bwMode="gray">
              <a:xfrm>
                <a:off x="8956759" y="4477923"/>
                <a:ext cx="9525" cy="314325"/>
              </a:xfrm>
              <a:custGeom>
                <a:avLst/>
                <a:gdLst>
                  <a:gd name="connsiteX0" fmla="*/ 0 w 0"/>
                  <a:gd name="connsiteY0" fmla="*/ 0 h 314325"/>
                  <a:gd name="connsiteX1" fmla="*/ 0 w 0"/>
                  <a:gd name="connsiteY1" fmla="*/ 321659 h 314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14325">
                    <a:moveTo>
                      <a:pt x="0" y="0"/>
                    </a:moveTo>
                    <a:lnTo>
                      <a:pt x="0" y="321659"/>
                    </a:lnTo>
                  </a:path>
                </a:pathLst>
              </a:custGeom>
              <a:ln w="19050" cap="flat">
                <a:solidFill>
                  <a:schemeClr val="accent2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92" name="Freihandform: Form 91">
                <a:extLst>
                  <a:ext uri="{FF2B5EF4-FFF2-40B4-BE49-F238E27FC236}">
                    <a16:creationId xmlns:a16="http://schemas.microsoft.com/office/drawing/2014/main" id="{D154A33B-7483-4F0C-A57A-A9CEE2C34BEF}"/>
                  </a:ext>
                </a:extLst>
              </p:cNvPr>
              <p:cNvSpPr/>
              <p:nvPr/>
            </p:nvSpPr>
            <p:spPr bwMode="gray">
              <a:xfrm>
                <a:off x="8816361" y="4555075"/>
                <a:ext cx="276225" cy="9525"/>
              </a:xfrm>
              <a:custGeom>
                <a:avLst/>
                <a:gdLst>
                  <a:gd name="connsiteX0" fmla="*/ 0 w 276225"/>
                  <a:gd name="connsiteY0" fmla="*/ 0 h 0"/>
                  <a:gd name="connsiteX1" fmla="*/ 280892 w 27622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6225">
                    <a:moveTo>
                      <a:pt x="0" y="0"/>
                    </a:moveTo>
                    <a:lnTo>
                      <a:pt x="280892" y="0"/>
                    </a:lnTo>
                  </a:path>
                </a:pathLst>
              </a:custGeom>
              <a:ln w="19050" cap="flat">
                <a:solidFill>
                  <a:schemeClr val="accent2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93" name="Freihandform: Form 92">
                <a:extLst>
                  <a:ext uri="{FF2B5EF4-FFF2-40B4-BE49-F238E27FC236}">
                    <a16:creationId xmlns:a16="http://schemas.microsoft.com/office/drawing/2014/main" id="{7CDBB0AA-A877-468F-AC5D-C623D4105E39}"/>
                  </a:ext>
                </a:extLst>
              </p:cNvPr>
              <p:cNvSpPr/>
              <p:nvPr/>
            </p:nvSpPr>
            <p:spPr bwMode="gray">
              <a:xfrm>
                <a:off x="8816361" y="4722430"/>
                <a:ext cx="276225" cy="9525"/>
              </a:xfrm>
              <a:custGeom>
                <a:avLst/>
                <a:gdLst>
                  <a:gd name="connsiteX0" fmla="*/ 0 w 276225"/>
                  <a:gd name="connsiteY0" fmla="*/ 0 h 0"/>
                  <a:gd name="connsiteX1" fmla="*/ 280892 w 27622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6225">
                    <a:moveTo>
                      <a:pt x="0" y="0"/>
                    </a:moveTo>
                    <a:lnTo>
                      <a:pt x="280892" y="0"/>
                    </a:lnTo>
                  </a:path>
                </a:pathLst>
              </a:custGeom>
              <a:ln w="19050" cap="flat">
                <a:solidFill>
                  <a:schemeClr val="accent2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</p:grpSp>
      </p:grpSp>
      <p:grpSp>
        <p:nvGrpSpPr>
          <p:cNvPr id="94" name="ICON 2">
            <a:extLst>
              <a:ext uri="{FF2B5EF4-FFF2-40B4-BE49-F238E27FC236}">
                <a16:creationId xmlns:a16="http://schemas.microsoft.com/office/drawing/2014/main" id="{33EF3563-B4EC-4F00-8729-9D31F11BE411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10037631" y="2693130"/>
            <a:ext cx="695325" cy="523875"/>
            <a:chOff x="9168581" y="2546119"/>
            <a:chExt cx="695325" cy="523875"/>
          </a:xfrm>
        </p:grpSpPr>
        <p:sp>
          <p:nvSpPr>
            <p:cNvPr id="95" name="Freihandform: Form 94">
              <a:extLst>
                <a:ext uri="{FF2B5EF4-FFF2-40B4-BE49-F238E27FC236}">
                  <a16:creationId xmlns:a16="http://schemas.microsoft.com/office/drawing/2014/main" id="{E7E3CF77-E771-43BB-B2EF-E52C43939FA7}"/>
                </a:ext>
              </a:extLst>
            </p:cNvPr>
            <p:cNvSpPr/>
            <p:nvPr/>
          </p:nvSpPr>
          <p:spPr bwMode="gray">
            <a:xfrm>
              <a:off x="9168581" y="2546119"/>
              <a:ext cx="695325" cy="523875"/>
            </a:xfrm>
            <a:custGeom>
              <a:avLst/>
              <a:gdLst>
                <a:gd name="connsiteX0" fmla="*/ 0 w 695325"/>
                <a:gd name="connsiteY0" fmla="*/ 526733 h 523875"/>
                <a:gd name="connsiteX1" fmla="*/ 0 w 695325"/>
                <a:gd name="connsiteY1" fmla="*/ 0 h 523875"/>
                <a:gd name="connsiteX2" fmla="*/ 700088 w 695325"/>
                <a:gd name="connsiteY2" fmla="*/ 0 h 523875"/>
                <a:gd name="connsiteX3" fmla="*/ 700088 w 695325"/>
                <a:gd name="connsiteY3" fmla="*/ 526733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5325" h="523875">
                  <a:moveTo>
                    <a:pt x="0" y="526733"/>
                  </a:moveTo>
                  <a:lnTo>
                    <a:pt x="0" y="0"/>
                  </a:lnTo>
                  <a:lnTo>
                    <a:pt x="700088" y="0"/>
                  </a:lnTo>
                  <a:lnTo>
                    <a:pt x="700088" y="526733"/>
                  </a:lnTo>
                  <a:close/>
                </a:path>
              </a:pathLst>
            </a:custGeom>
            <a:noFill/>
            <a:ln w="19050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grpSp>
          <p:nvGrpSpPr>
            <p:cNvPr id="96" name="Grafik 4">
              <a:extLst>
                <a:ext uri="{FF2B5EF4-FFF2-40B4-BE49-F238E27FC236}">
                  <a16:creationId xmlns:a16="http://schemas.microsoft.com/office/drawing/2014/main" id="{D860942C-FD6E-4706-940A-1A71E9F7C5B8}"/>
                </a:ext>
              </a:extLst>
            </p:cNvPr>
            <p:cNvGrpSpPr/>
            <p:nvPr/>
          </p:nvGrpSpPr>
          <p:grpSpPr bwMode="gray">
            <a:xfrm>
              <a:off x="9343288" y="2628139"/>
              <a:ext cx="348901" cy="361950"/>
              <a:chOff x="7817569" y="4463064"/>
              <a:chExt cx="348901" cy="361950"/>
            </a:xfrm>
            <a:noFill/>
          </p:grpSpPr>
          <p:sp>
            <p:nvSpPr>
              <p:cNvPr id="97" name="Freihandform: Form 96">
                <a:extLst>
                  <a:ext uri="{FF2B5EF4-FFF2-40B4-BE49-F238E27FC236}">
                    <a16:creationId xmlns:a16="http://schemas.microsoft.com/office/drawing/2014/main" id="{07B83355-9DF1-463B-90C7-92E9E33C68E0}"/>
                  </a:ext>
                </a:extLst>
              </p:cNvPr>
              <p:cNvSpPr/>
              <p:nvPr/>
            </p:nvSpPr>
            <p:spPr bwMode="gray">
              <a:xfrm>
                <a:off x="7912629" y="4566220"/>
                <a:ext cx="152400" cy="152400"/>
              </a:xfrm>
              <a:custGeom>
                <a:avLst/>
                <a:gdLst>
                  <a:gd name="connsiteX0" fmla="*/ 156401 w 152400"/>
                  <a:gd name="connsiteY0" fmla="*/ 78200 h 152400"/>
                  <a:gd name="connsiteX1" fmla="*/ 78200 w 152400"/>
                  <a:gd name="connsiteY1" fmla="*/ 156400 h 152400"/>
                  <a:gd name="connsiteX2" fmla="*/ 0 w 152400"/>
                  <a:gd name="connsiteY2" fmla="*/ 78200 h 152400"/>
                  <a:gd name="connsiteX3" fmla="*/ 78200 w 152400"/>
                  <a:gd name="connsiteY3" fmla="*/ 0 h 152400"/>
                  <a:gd name="connsiteX4" fmla="*/ 156401 w 152400"/>
                  <a:gd name="connsiteY4" fmla="*/ 78200 h 15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2400" h="152400">
                    <a:moveTo>
                      <a:pt x="156401" y="78200"/>
                    </a:moveTo>
                    <a:cubicBezTo>
                      <a:pt x="156401" y="121389"/>
                      <a:pt x="121389" y="156400"/>
                      <a:pt x="78200" y="156400"/>
                    </a:cubicBezTo>
                    <a:cubicBezTo>
                      <a:pt x="35011" y="156400"/>
                      <a:pt x="0" y="121389"/>
                      <a:pt x="0" y="78200"/>
                    </a:cubicBezTo>
                    <a:cubicBezTo>
                      <a:pt x="0" y="35011"/>
                      <a:pt x="35011" y="0"/>
                      <a:pt x="78200" y="0"/>
                    </a:cubicBezTo>
                    <a:cubicBezTo>
                      <a:pt x="121389" y="0"/>
                      <a:pt x="156401" y="35011"/>
                      <a:pt x="156401" y="78200"/>
                    </a:cubicBezTo>
                    <a:close/>
                  </a:path>
                </a:pathLst>
              </a:custGeom>
              <a:noFill/>
              <a:ln w="19050" cap="flat">
                <a:solidFill>
                  <a:srgbClr val="DCE04B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grpSp>
            <p:nvGrpSpPr>
              <p:cNvPr id="98" name="Grafik 4">
                <a:extLst>
                  <a:ext uri="{FF2B5EF4-FFF2-40B4-BE49-F238E27FC236}">
                    <a16:creationId xmlns:a16="http://schemas.microsoft.com/office/drawing/2014/main" id="{BDD764C7-7F44-4E1C-8E9E-19BAE98B52F3}"/>
                  </a:ext>
                </a:extLst>
              </p:cNvPr>
              <p:cNvGrpSpPr/>
              <p:nvPr/>
            </p:nvGrpSpPr>
            <p:grpSpPr bwMode="gray">
              <a:xfrm>
                <a:off x="8118845" y="4463064"/>
                <a:ext cx="47625" cy="361950"/>
                <a:chOff x="8118845" y="4463064"/>
                <a:chExt cx="47625" cy="361950"/>
              </a:xfrm>
              <a:noFill/>
            </p:grpSpPr>
            <p:sp>
              <p:nvSpPr>
                <p:cNvPr id="107" name="Freihandform: Form 106">
                  <a:extLst>
                    <a:ext uri="{FF2B5EF4-FFF2-40B4-BE49-F238E27FC236}">
                      <a16:creationId xmlns:a16="http://schemas.microsoft.com/office/drawing/2014/main" id="{7963A739-1387-47F7-9E66-7895CBD76993}"/>
                    </a:ext>
                  </a:extLst>
                </p:cNvPr>
                <p:cNvSpPr/>
                <p:nvPr/>
              </p:nvSpPr>
              <p:spPr bwMode="gray">
                <a:xfrm>
                  <a:off x="8118845" y="4619750"/>
                  <a:ext cx="47625" cy="47625"/>
                </a:xfrm>
                <a:custGeom>
                  <a:avLst/>
                  <a:gdLst>
                    <a:gd name="connsiteX0" fmla="*/ 49339 w 47625"/>
                    <a:gd name="connsiteY0" fmla="*/ 24670 h 47625"/>
                    <a:gd name="connsiteX1" fmla="*/ 24670 w 47625"/>
                    <a:gd name="connsiteY1" fmla="*/ 49339 h 47625"/>
                    <a:gd name="connsiteX2" fmla="*/ 0 w 47625"/>
                    <a:gd name="connsiteY2" fmla="*/ 24670 h 47625"/>
                    <a:gd name="connsiteX3" fmla="*/ 24670 w 47625"/>
                    <a:gd name="connsiteY3" fmla="*/ 0 h 47625"/>
                    <a:gd name="connsiteX4" fmla="*/ 49339 w 47625"/>
                    <a:gd name="connsiteY4" fmla="*/ 24670 h 47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625" h="47625">
                      <a:moveTo>
                        <a:pt x="49339" y="24670"/>
                      </a:moveTo>
                      <a:cubicBezTo>
                        <a:pt x="49339" y="38294"/>
                        <a:pt x="38294" y="49339"/>
                        <a:pt x="24670" y="49339"/>
                      </a:cubicBezTo>
                      <a:cubicBezTo>
                        <a:pt x="11045" y="49339"/>
                        <a:pt x="0" y="38294"/>
                        <a:pt x="0" y="24670"/>
                      </a:cubicBezTo>
                      <a:cubicBezTo>
                        <a:pt x="0" y="11045"/>
                        <a:pt x="11045" y="0"/>
                        <a:pt x="24670" y="0"/>
                      </a:cubicBezTo>
                      <a:cubicBezTo>
                        <a:pt x="38294" y="0"/>
                        <a:pt x="49339" y="11045"/>
                        <a:pt x="49339" y="24670"/>
                      </a:cubicBezTo>
                      <a:close/>
                    </a:path>
                  </a:pathLst>
                </a:custGeom>
                <a:noFill/>
                <a:ln w="19050" cap="flat">
                  <a:solidFill>
                    <a:srgbClr val="DCE04B"/>
                  </a:solidFill>
                  <a:prstDash val="solid"/>
                  <a:miter/>
                </a:ln>
              </p:spPr>
              <p:txBody>
                <a:bodyPr lIns="0" tIns="0" rIns="0" bIns="0" rtlCol="0" anchor="ctr"/>
                <a:lstStyle/>
                <a:p>
                  <a:endParaRPr lang="de-DE" dirty="0"/>
                </a:p>
              </p:txBody>
            </p:sp>
            <p:sp>
              <p:nvSpPr>
                <p:cNvPr id="108" name="Freihandform: Form 107">
                  <a:extLst>
                    <a:ext uri="{FF2B5EF4-FFF2-40B4-BE49-F238E27FC236}">
                      <a16:creationId xmlns:a16="http://schemas.microsoft.com/office/drawing/2014/main" id="{B1753178-86E9-4285-AB38-A62B1D7EF280}"/>
                    </a:ext>
                  </a:extLst>
                </p:cNvPr>
                <p:cNvSpPr/>
                <p:nvPr/>
              </p:nvSpPr>
              <p:spPr bwMode="gray">
                <a:xfrm>
                  <a:off x="8118845" y="4463064"/>
                  <a:ext cx="47625" cy="47625"/>
                </a:xfrm>
                <a:custGeom>
                  <a:avLst/>
                  <a:gdLst>
                    <a:gd name="connsiteX0" fmla="*/ 49339 w 47625"/>
                    <a:gd name="connsiteY0" fmla="*/ 24670 h 47625"/>
                    <a:gd name="connsiteX1" fmla="*/ 24670 w 47625"/>
                    <a:gd name="connsiteY1" fmla="*/ 49340 h 47625"/>
                    <a:gd name="connsiteX2" fmla="*/ 0 w 47625"/>
                    <a:gd name="connsiteY2" fmla="*/ 24670 h 47625"/>
                    <a:gd name="connsiteX3" fmla="*/ 24670 w 47625"/>
                    <a:gd name="connsiteY3" fmla="*/ 0 h 47625"/>
                    <a:gd name="connsiteX4" fmla="*/ 49339 w 47625"/>
                    <a:gd name="connsiteY4" fmla="*/ 24670 h 47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625" h="47625">
                      <a:moveTo>
                        <a:pt x="49339" y="24670"/>
                      </a:moveTo>
                      <a:cubicBezTo>
                        <a:pt x="49339" y="38294"/>
                        <a:pt x="38294" y="49340"/>
                        <a:pt x="24670" y="49340"/>
                      </a:cubicBezTo>
                      <a:cubicBezTo>
                        <a:pt x="11045" y="49340"/>
                        <a:pt x="0" y="38294"/>
                        <a:pt x="0" y="24670"/>
                      </a:cubicBezTo>
                      <a:cubicBezTo>
                        <a:pt x="0" y="11045"/>
                        <a:pt x="11045" y="0"/>
                        <a:pt x="24670" y="0"/>
                      </a:cubicBezTo>
                      <a:cubicBezTo>
                        <a:pt x="38294" y="0"/>
                        <a:pt x="49339" y="11045"/>
                        <a:pt x="49339" y="24670"/>
                      </a:cubicBezTo>
                      <a:close/>
                    </a:path>
                  </a:pathLst>
                </a:custGeom>
                <a:noFill/>
                <a:ln w="19050" cap="flat">
                  <a:solidFill>
                    <a:srgbClr val="DCE04B"/>
                  </a:solidFill>
                  <a:prstDash val="solid"/>
                  <a:miter/>
                </a:ln>
              </p:spPr>
              <p:txBody>
                <a:bodyPr lIns="0" tIns="0" rIns="0" bIns="0" rtlCol="0" anchor="ctr"/>
                <a:lstStyle/>
                <a:p>
                  <a:endParaRPr lang="de-DE" dirty="0"/>
                </a:p>
              </p:txBody>
            </p:sp>
            <p:sp>
              <p:nvSpPr>
                <p:cNvPr id="109" name="Freihandform: Form 108">
                  <a:extLst>
                    <a:ext uri="{FF2B5EF4-FFF2-40B4-BE49-F238E27FC236}">
                      <a16:creationId xmlns:a16="http://schemas.microsoft.com/office/drawing/2014/main" id="{214BEA62-C036-44F1-8CC4-B8E3095AFB2F}"/>
                    </a:ext>
                  </a:extLst>
                </p:cNvPr>
                <p:cNvSpPr/>
                <p:nvPr/>
              </p:nvSpPr>
              <p:spPr bwMode="gray">
                <a:xfrm>
                  <a:off x="8118845" y="4776341"/>
                  <a:ext cx="47625" cy="47625"/>
                </a:xfrm>
                <a:custGeom>
                  <a:avLst/>
                  <a:gdLst>
                    <a:gd name="connsiteX0" fmla="*/ 49339 w 47625"/>
                    <a:gd name="connsiteY0" fmla="*/ 24670 h 47625"/>
                    <a:gd name="connsiteX1" fmla="*/ 24670 w 47625"/>
                    <a:gd name="connsiteY1" fmla="*/ 49340 h 47625"/>
                    <a:gd name="connsiteX2" fmla="*/ 0 w 47625"/>
                    <a:gd name="connsiteY2" fmla="*/ 24670 h 47625"/>
                    <a:gd name="connsiteX3" fmla="*/ 24670 w 47625"/>
                    <a:gd name="connsiteY3" fmla="*/ 0 h 47625"/>
                    <a:gd name="connsiteX4" fmla="*/ 49339 w 47625"/>
                    <a:gd name="connsiteY4" fmla="*/ 24670 h 47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625" h="47625">
                      <a:moveTo>
                        <a:pt x="49339" y="24670"/>
                      </a:moveTo>
                      <a:cubicBezTo>
                        <a:pt x="49339" y="38294"/>
                        <a:pt x="38294" y="49340"/>
                        <a:pt x="24670" y="49340"/>
                      </a:cubicBezTo>
                      <a:cubicBezTo>
                        <a:pt x="11045" y="49340"/>
                        <a:pt x="0" y="38294"/>
                        <a:pt x="0" y="24670"/>
                      </a:cubicBezTo>
                      <a:cubicBezTo>
                        <a:pt x="0" y="11045"/>
                        <a:pt x="11045" y="0"/>
                        <a:pt x="24670" y="0"/>
                      </a:cubicBezTo>
                      <a:cubicBezTo>
                        <a:pt x="38294" y="0"/>
                        <a:pt x="49339" y="11045"/>
                        <a:pt x="49339" y="24670"/>
                      </a:cubicBezTo>
                      <a:close/>
                    </a:path>
                  </a:pathLst>
                </a:custGeom>
                <a:noFill/>
                <a:ln w="19050" cap="flat">
                  <a:solidFill>
                    <a:srgbClr val="DCE04B"/>
                  </a:solidFill>
                  <a:prstDash val="solid"/>
                  <a:miter/>
                </a:ln>
              </p:spPr>
              <p:txBody>
                <a:bodyPr lIns="0" tIns="0" rIns="0" bIns="0" rtlCol="0" anchor="ctr"/>
                <a:lstStyle/>
                <a:p>
                  <a:endParaRPr lang="de-DE" dirty="0"/>
                </a:p>
              </p:txBody>
            </p:sp>
          </p:grpSp>
          <p:grpSp>
            <p:nvGrpSpPr>
              <p:cNvPr id="99" name="Grafik 4">
                <a:extLst>
                  <a:ext uri="{FF2B5EF4-FFF2-40B4-BE49-F238E27FC236}">
                    <a16:creationId xmlns:a16="http://schemas.microsoft.com/office/drawing/2014/main" id="{6273EFD2-67BF-48B8-9E0B-D6BBAEBBD212}"/>
                  </a:ext>
                </a:extLst>
              </p:cNvPr>
              <p:cNvGrpSpPr/>
              <p:nvPr/>
            </p:nvGrpSpPr>
            <p:grpSpPr bwMode="gray">
              <a:xfrm>
                <a:off x="7817569" y="4514499"/>
                <a:ext cx="47625" cy="257175"/>
                <a:chOff x="7817569" y="4514499"/>
                <a:chExt cx="47625" cy="257175"/>
              </a:xfrm>
              <a:noFill/>
            </p:grpSpPr>
            <p:sp>
              <p:nvSpPr>
                <p:cNvPr id="105" name="Freihandform: Form 104">
                  <a:extLst>
                    <a:ext uri="{FF2B5EF4-FFF2-40B4-BE49-F238E27FC236}">
                      <a16:creationId xmlns:a16="http://schemas.microsoft.com/office/drawing/2014/main" id="{3E2789B6-5051-4452-BAAC-BBB062746DE4}"/>
                    </a:ext>
                  </a:extLst>
                </p:cNvPr>
                <p:cNvSpPr/>
                <p:nvPr/>
              </p:nvSpPr>
              <p:spPr bwMode="gray">
                <a:xfrm>
                  <a:off x="7817569" y="4514499"/>
                  <a:ext cx="47625" cy="47625"/>
                </a:xfrm>
                <a:custGeom>
                  <a:avLst/>
                  <a:gdLst>
                    <a:gd name="connsiteX0" fmla="*/ 49340 w 47625"/>
                    <a:gd name="connsiteY0" fmla="*/ 24670 h 47625"/>
                    <a:gd name="connsiteX1" fmla="*/ 24670 w 47625"/>
                    <a:gd name="connsiteY1" fmla="*/ 49340 h 47625"/>
                    <a:gd name="connsiteX2" fmla="*/ 0 w 47625"/>
                    <a:gd name="connsiteY2" fmla="*/ 24670 h 47625"/>
                    <a:gd name="connsiteX3" fmla="*/ 24670 w 47625"/>
                    <a:gd name="connsiteY3" fmla="*/ 0 h 47625"/>
                    <a:gd name="connsiteX4" fmla="*/ 49340 w 47625"/>
                    <a:gd name="connsiteY4" fmla="*/ 24670 h 47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625" h="47625">
                      <a:moveTo>
                        <a:pt x="49340" y="24670"/>
                      </a:moveTo>
                      <a:cubicBezTo>
                        <a:pt x="49340" y="38294"/>
                        <a:pt x="38295" y="49340"/>
                        <a:pt x="24670" y="49340"/>
                      </a:cubicBezTo>
                      <a:cubicBezTo>
                        <a:pt x="11045" y="49340"/>
                        <a:pt x="0" y="38294"/>
                        <a:pt x="0" y="24670"/>
                      </a:cubicBezTo>
                      <a:cubicBezTo>
                        <a:pt x="0" y="11045"/>
                        <a:pt x="11045" y="0"/>
                        <a:pt x="24670" y="0"/>
                      </a:cubicBezTo>
                      <a:cubicBezTo>
                        <a:pt x="38295" y="0"/>
                        <a:pt x="49340" y="11045"/>
                        <a:pt x="49340" y="24670"/>
                      </a:cubicBezTo>
                      <a:close/>
                    </a:path>
                  </a:pathLst>
                </a:custGeom>
                <a:noFill/>
                <a:ln w="19050" cap="flat">
                  <a:solidFill>
                    <a:srgbClr val="DCE04B"/>
                  </a:solidFill>
                  <a:prstDash val="solid"/>
                  <a:miter/>
                </a:ln>
              </p:spPr>
              <p:txBody>
                <a:bodyPr lIns="0" tIns="0" rIns="0" bIns="0" rtlCol="0" anchor="ctr"/>
                <a:lstStyle/>
                <a:p>
                  <a:endParaRPr lang="de-DE" dirty="0"/>
                </a:p>
              </p:txBody>
            </p:sp>
            <p:sp>
              <p:nvSpPr>
                <p:cNvPr id="106" name="Freihandform: Form 105">
                  <a:extLst>
                    <a:ext uri="{FF2B5EF4-FFF2-40B4-BE49-F238E27FC236}">
                      <a16:creationId xmlns:a16="http://schemas.microsoft.com/office/drawing/2014/main" id="{5013DFBE-E714-40D2-9868-207BC1A48437}"/>
                    </a:ext>
                  </a:extLst>
                </p:cNvPr>
                <p:cNvSpPr/>
                <p:nvPr/>
              </p:nvSpPr>
              <p:spPr bwMode="gray">
                <a:xfrm>
                  <a:off x="7817569" y="4724906"/>
                  <a:ext cx="47625" cy="47625"/>
                </a:xfrm>
                <a:custGeom>
                  <a:avLst/>
                  <a:gdLst>
                    <a:gd name="connsiteX0" fmla="*/ 49340 w 47625"/>
                    <a:gd name="connsiteY0" fmla="*/ 24670 h 47625"/>
                    <a:gd name="connsiteX1" fmla="*/ 24670 w 47625"/>
                    <a:gd name="connsiteY1" fmla="*/ 49340 h 47625"/>
                    <a:gd name="connsiteX2" fmla="*/ 0 w 47625"/>
                    <a:gd name="connsiteY2" fmla="*/ 24670 h 47625"/>
                    <a:gd name="connsiteX3" fmla="*/ 24670 w 47625"/>
                    <a:gd name="connsiteY3" fmla="*/ 0 h 47625"/>
                    <a:gd name="connsiteX4" fmla="*/ 49340 w 47625"/>
                    <a:gd name="connsiteY4" fmla="*/ 24670 h 47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625" h="47625">
                      <a:moveTo>
                        <a:pt x="49340" y="24670"/>
                      </a:moveTo>
                      <a:cubicBezTo>
                        <a:pt x="49340" y="38294"/>
                        <a:pt x="38295" y="49340"/>
                        <a:pt x="24670" y="49340"/>
                      </a:cubicBezTo>
                      <a:cubicBezTo>
                        <a:pt x="11045" y="49340"/>
                        <a:pt x="0" y="38294"/>
                        <a:pt x="0" y="24670"/>
                      </a:cubicBezTo>
                      <a:cubicBezTo>
                        <a:pt x="0" y="11045"/>
                        <a:pt x="11045" y="0"/>
                        <a:pt x="24670" y="0"/>
                      </a:cubicBezTo>
                      <a:cubicBezTo>
                        <a:pt x="38295" y="0"/>
                        <a:pt x="49340" y="11045"/>
                        <a:pt x="49340" y="24670"/>
                      </a:cubicBezTo>
                      <a:close/>
                    </a:path>
                  </a:pathLst>
                </a:custGeom>
                <a:noFill/>
                <a:ln w="19050" cap="flat">
                  <a:solidFill>
                    <a:srgbClr val="DCE04B"/>
                  </a:solidFill>
                  <a:prstDash val="solid"/>
                  <a:miter/>
                </a:ln>
              </p:spPr>
              <p:txBody>
                <a:bodyPr lIns="0" tIns="0" rIns="0" bIns="0" rtlCol="0" anchor="ctr"/>
                <a:lstStyle/>
                <a:p>
                  <a:endParaRPr lang="de-DE" dirty="0"/>
                </a:p>
              </p:txBody>
            </p:sp>
          </p:grpSp>
          <p:sp>
            <p:nvSpPr>
              <p:cNvPr id="100" name="Freihandform: Form 99">
                <a:extLst>
                  <a:ext uri="{FF2B5EF4-FFF2-40B4-BE49-F238E27FC236}">
                    <a16:creationId xmlns:a16="http://schemas.microsoft.com/office/drawing/2014/main" id="{A88C61A1-F4F5-4E9A-934F-E0341DF75489}"/>
                  </a:ext>
                </a:extLst>
              </p:cNvPr>
              <p:cNvSpPr/>
              <p:nvPr/>
            </p:nvSpPr>
            <p:spPr bwMode="gray">
              <a:xfrm>
                <a:off x="8039026" y="4503926"/>
                <a:ext cx="85725" cy="76200"/>
              </a:xfrm>
              <a:custGeom>
                <a:avLst/>
                <a:gdLst>
                  <a:gd name="connsiteX0" fmla="*/ 85820 w 85725"/>
                  <a:gd name="connsiteY0" fmla="*/ 0 h 76200"/>
                  <a:gd name="connsiteX1" fmla="*/ 0 w 85725"/>
                  <a:gd name="connsiteY1" fmla="*/ 78772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725" h="76200">
                    <a:moveTo>
                      <a:pt x="85820" y="0"/>
                    </a:moveTo>
                    <a:lnTo>
                      <a:pt x="0" y="78772"/>
                    </a:lnTo>
                  </a:path>
                </a:pathLst>
              </a:custGeom>
              <a:ln w="19050" cap="flat">
                <a:solidFill>
                  <a:srgbClr val="DCE04B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01" name="Freihandform: Form 100">
                <a:extLst>
                  <a:ext uri="{FF2B5EF4-FFF2-40B4-BE49-F238E27FC236}">
                    <a16:creationId xmlns:a16="http://schemas.microsoft.com/office/drawing/2014/main" id="{3AC224ED-546F-4378-897B-B88D4FEAD97B}"/>
                  </a:ext>
                </a:extLst>
              </p:cNvPr>
              <p:cNvSpPr/>
              <p:nvPr/>
            </p:nvSpPr>
            <p:spPr bwMode="gray">
              <a:xfrm>
                <a:off x="8069125" y="4644420"/>
                <a:ext cx="47625" cy="9525"/>
              </a:xfrm>
              <a:custGeom>
                <a:avLst/>
                <a:gdLst>
                  <a:gd name="connsiteX0" fmla="*/ 49720 w 47625"/>
                  <a:gd name="connsiteY0" fmla="*/ 0 h 0"/>
                  <a:gd name="connsiteX1" fmla="*/ 0 w 4762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7625">
                    <a:moveTo>
                      <a:pt x="49720" y="0"/>
                    </a:moveTo>
                    <a:lnTo>
                      <a:pt x="0" y="0"/>
                    </a:lnTo>
                  </a:path>
                </a:pathLst>
              </a:custGeom>
              <a:ln w="19050" cap="flat">
                <a:solidFill>
                  <a:srgbClr val="DCE04B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02" name="Freihandform: Form 101">
                <a:extLst>
                  <a:ext uri="{FF2B5EF4-FFF2-40B4-BE49-F238E27FC236}">
                    <a16:creationId xmlns:a16="http://schemas.microsoft.com/office/drawing/2014/main" id="{771D742A-962E-4471-9CEE-9D0FAA0B1777}"/>
                  </a:ext>
                </a:extLst>
              </p:cNvPr>
              <p:cNvSpPr/>
              <p:nvPr/>
            </p:nvSpPr>
            <p:spPr bwMode="gray">
              <a:xfrm>
                <a:off x="7862527" y="4553266"/>
                <a:ext cx="57150" cy="38100"/>
              </a:xfrm>
              <a:custGeom>
                <a:avLst/>
                <a:gdLst>
                  <a:gd name="connsiteX0" fmla="*/ 0 w 57150"/>
                  <a:gd name="connsiteY0" fmla="*/ 0 h 38100"/>
                  <a:gd name="connsiteX1" fmla="*/ 63818 w 57150"/>
                  <a:gd name="connsiteY1" fmla="*/ 46863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38100">
                    <a:moveTo>
                      <a:pt x="0" y="0"/>
                    </a:moveTo>
                    <a:lnTo>
                      <a:pt x="63818" y="46863"/>
                    </a:lnTo>
                  </a:path>
                </a:pathLst>
              </a:custGeom>
              <a:ln w="19050" cap="flat">
                <a:solidFill>
                  <a:srgbClr val="DCE04B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03" name="Freihandform: Form 102">
                <a:extLst>
                  <a:ext uri="{FF2B5EF4-FFF2-40B4-BE49-F238E27FC236}">
                    <a16:creationId xmlns:a16="http://schemas.microsoft.com/office/drawing/2014/main" id="{E7FD3D0F-120C-4888-B091-222BAAE94E0B}"/>
                  </a:ext>
                </a:extLst>
              </p:cNvPr>
              <p:cNvSpPr/>
              <p:nvPr/>
            </p:nvSpPr>
            <p:spPr bwMode="gray">
              <a:xfrm>
                <a:off x="7861289" y="4686520"/>
                <a:ext cx="57150" cy="38100"/>
              </a:xfrm>
              <a:custGeom>
                <a:avLst/>
                <a:gdLst>
                  <a:gd name="connsiteX0" fmla="*/ 0 w 57150"/>
                  <a:gd name="connsiteY0" fmla="*/ 47339 h 38100"/>
                  <a:gd name="connsiteX1" fmla="*/ 63627 w 57150"/>
                  <a:gd name="connsiteY1" fmla="*/ 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38100">
                    <a:moveTo>
                      <a:pt x="0" y="47339"/>
                    </a:moveTo>
                    <a:lnTo>
                      <a:pt x="63627" y="0"/>
                    </a:lnTo>
                  </a:path>
                </a:pathLst>
              </a:custGeom>
              <a:ln w="19050" cap="flat">
                <a:solidFill>
                  <a:srgbClr val="DCE04B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04" name="Freihandform: Form 103">
                <a:extLst>
                  <a:ext uri="{FF2B5EF4-FFF2-40B4-BE49-F238E27FC236}">
                    <a16:creationId xmlns:a16="http://schemas.microsoft.com/office/drawing/2014/main" id="{318813F6-6C8F-44C5-A238-81E9C5DC3168}"/>
                  </a:ext>
                </a:extLst>
              </p:cNvPr>
              <p:cNvSpPr/>
              <p:nvPr/>
            </p:nvSpPr>
            <p:spPr bwMode="gray">
              <a:xfrm>
                <a:off x="8051218" y="4694045"/>
                <a:ext cx="66675" cy="85725"/>
              </a:xfrm>
              <a:custGeom>
                <a:avLst/>
                <a:gdLst>
                  <a:gd name="connsiteX0" fmla="*/ 0 w 66675"/>
                  <a:gd name="connsiteY0" fmla="*/ 0 h 85725"/>
                  <a:gd name="connsiteX1" fmla="*/ 75914 w 66675"/>
                  <a:gd name="connsiteY1" fmla="*/ 88487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6675" h="85725">
                    <a:moveTo>
                      <a:pt x="0" y="0"/>
                    </a:moveTo>
                    <a:lnTo>
                      <a:pt x="75914" y="88487"/>
                    </a:lnTo>
                  </a:path>
                </a:pathLst>
              </a:custGeom>
              <a:ln w="19050" cap="flat">
                <a:solidFill>
                  <a:srgbClr val="DCE04B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</p:grpSp>
      </p:grpSp>
      <p:grpSp>
        <p:nvGrpSpPr>
          <p:cNvPr id="114" name="ICON 5">
            <a:extLst>
              <a:ext uri="{FF2B5EF4-FFF2-40B4-BE49-F238E27FC236}">
                <a16:creationId xmlns:a16="http://schemas.microsoft.com/office/drawing/2014/main" id="{A401C58B-877F-4B3E-B76B-D2FFBE51FAAC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9313876" y="4474481"/>
            <a:ext cx="695325" cy="523875"/>
            <a:chOff x="8708401" y="3891052"/>
            <a:chExt cx="695325" cy="523875"/>
          </a:xfrm>
        </p:grpSpPr>
        <p:sp>
          <p:nvSpPr>
            <p:cNvPr id="115" name="Freihandform: Form 114">
              <a:extLst>
                <a:ext uri="{FF2B5EF4-FFF2-40B4-BE49-F238E27FC236}">
                  <a16:creationId xmlns:a16="http://schemas.microsoft.com/office/drawing/2014/main" id="{66007D39-D3AF-4098-AD87-7A58910B49D2}"/>
                </a:ext>
              </a:extLst>
            </p:cNvPr>
            <p:cNvSpPr/>
            <p:nvPr/>
          </p:nvSpPr>
          <p:spPr bwMode="gray">
            <a:xfrm>
              <a:off x="8708401" y="3891052"/>
              <a:ext cx="695325" cy="123825"/>
            </a:xfrm>
            <a:custGeom>
              <a:avLst/>
              <a:gdLst>
                <a:gd name="connsiteX0" fmla="*/ 0 w 695325"/>
                <a:gd name="connsiteY0" fmla="*/ 0 h 123825"/>
                <a:gd name="connsiteX1" fmla="*/ 700088 w 695325"/>
                <a:gd name="connsiteY1" fmla="*/ 0 h 123825"/>
                <a:gd name="connsiteX2" fmla="*/ 700088 w 695325"/>
                <a:gd name="connsiteY2" fmla="*/ 128207 h 123825"/>
                <a:gd name="connsiteX3" fmla="*/ 0 w 695325"/>
                <a:gd name="connsiteY3" fmla="*/ 128207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5325" h="123825">
                  <a:moveTo>
                    <a:pt x="0" y="0"/>
                  </a:moveTo>
                  <a:lnTo>
                    <a:pt x="700088" y="0"/>
                  </a:lnTo>
                  <a:lnTo>
                    <a:pt x="700088" y="128207"/>
                  </a:lnTo>
                  <a:lnTo>
                    <a:pt x="0" y="128207"/>
                  </a:lnTo>
                  <a:close/>
                </a:path>
              </a:pathLst>
            </a:custGeom>
            <a:solidFill>
              <a:srgbClr val="DCE04B">
                <a:alpha val="69804"/>
              </a:srgbClr>
            </a:solidFill>
            <a:ln w="9525" cap="flat">
              <a:noFill/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grpSp>
          <p:nvGrpSpPr>
            <p:cNvPr id="116" name="Gruppieren 115">
              <a:extLst>
                <a:ext uri="{FF2B5EF4-FFF2-40B4-BE49-F238E27FC236}">
                  <a16:creationId xmlns:a16="http://schemas.microsoft.com/office/drawing/2014/main" id="{9C468001-1E97-4A84-8F10-D3EE39E6728A}"/>
                </a:ext>
              </a:extLst>
            </p:cNvPr>
            <p:cNvGrpSpPr/>
            <p:nvPr/>
          </p:nvGrpSpPr>
          <p:grpSpPr bwMode="gray">
            <a:xfrm>
              <a:off x="8708401" y="3891052"/>
              <a:ext cx="695325" cy="523875"/>
              <a:chOff x="7695863" y="5128234"/>
              <a:chExt cx="695325" cy="523875"/>
            </a:xfrm>
          </p:grpSpPr>
          <p:sp>
            <p:nvSpPr>
              <p:cNvPr id="117" name="Freihandform: Form 116">
                <a:extLst>
                  <a:ext uri="{FF2B5EF4-FFF2-40B4-BE49-F238E27FC236}">
                    <a16:creationId xmlns:a16="http://schemas.microsoft.com/office/drawing/2014/main" id="{EDF8D4CF-6CBC-4DF1-8006-D5CE1D353FF6}"/>
                  </a:ext>
                </a:extLst>
              </p:cNvPr>
              <p:cNvSpPr/>
              <p:nvPr/>
            </p:nvSpPr>
            <p:spPr bwMode="gray">
              <a:xfrm>
                <a:off x="8045907" y="5128234"/>
                <a:ext cx="9525" cy="523875"/>
              </a:xfrm>
              <a:custGeom>
                <a:avLst/>
                <a:gdLst>
                  <a:gd name="connsiteX0" fmla="*/ 0 w 0"/>
                  <a:gd name="connsiteY0" fmla="*/ 0 h 523875"/>
                  <a:gd name="connsiteX1" fmla="*/ 0 w 0"/>
                  <a:gd name="connsiteY1" fmla="*/ 526733 h 523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23875">
                    <a:moveTo>
                      <a:pt x="0" y="0"/>
                    </a:moveTo>
                    <a:lnTo>
                      <a:pt x="0" y="526733"/>
                    </a:lnTo>
                  </a:path>
                </a:pathLst>
              </a:custGeom>
              <a:ln w="19050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18" name="Freihandform: Form 117">
                <a:extLst>
                  <a:ext uri="{FF2B5EF4-FFF2-40B4-BE49-F238E27FC236}">
                    <a16:creationId xmlns:a16="http://schemas.microsoft.com/office/drawing/2014/main" id="{95C07776-586E-4976-B63B-67E4A9BCBA1B}"/>
                  </a:ext>
                </a:extLst>
              </p:cNvPr>
              <p:cNvSpPr/>
              <p:nvPr/>
            </p:nvSpPr>
            <p:spPr bwMode="gray">
              <a:xfrm>
                <a:off x="7695863" y="5259965"/>
                <a:ext cx="695325" cy="9525"/>
              </a:xfrm>
              <a:custGeom>
                <a:avLst/>
                <a:gdLst>
                  <a:gd name="connsiteX0" fmla="*/ 0 w 695325"/>
                  <a:gd name="connsiteY0" fmla="*/ 0 h 0"/>
                  <a:gd name="connsiteX1" fmla="*/ 700088 w 69532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95325">
                    <a:moveTo>
                      <a:pt x="0" y="0"/>
                    </a:moveTo>
                    <a:lnTo>
                      <a:pt x="700088" y="0"/>
                    </a:lnTo>
                  </a:path>
                </a:pathLst>
              </a:custGeom>
              <a:ln w="19050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19" name="Freihandform: Form 118">
                <a:extLst>
                  <a:ext uri="{FF2B5EF4-FFF2-40B4-BE49-F238E27FC236}">
                    <a16:creationId xmlns:a16="http://schemas.microsoft.com/office/drawing/2014/main" id="{5F682185-ABC2-4112-AE07-1C70C102060B}"/>
                  </a:ext>
                </a:extLst>
              </p:cNvPr>
              <p:cNvSpPr/>
              <p:nvPr/>
            </p:nvSpPr>
            <p:spPr bwMode="gray">
              <a:xfrm>
                <a:off x="7695863" y="5391600"/>
                <a:ext cx="695325" cy="9525"/>
              </a:xfrm>
              <a:custGeom>
                <a:avLst/>
                <a:gdLst>
                  <a:gd name="connsiteX0" fmla="*/ 0 w 695325"/>
                  <a:gd name="connsiteY0" fmla="*/ 0 h 0"/>
                  <a:gd name="connsiteX1" fmla="*/ 700088 w 69532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95325">
                    <a:moveTo>
                      <a:pt x="0" y="0"/>
                    </a:moveTo>
                    <a:lnTo>
                      <a:pt x="700088" y="0"/>
                    </a:lnTo>
                  </a:path>
                </a:pathLst>
              </a:custGeom>
              <a:ln w="19050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20" name="Freihandform: Form 119">
                <a:extLst>
                  <a:ext uri="{FF2B5EF4-FFF2-40B4-BE49-F238E27FC236}">
                    <a16:creationId xmlns:a16="http://schemas.microsoft.com/office/drawing/2014/main" id="{41ABB028-CDC6-4A68-B703-083819BC613C}"/>
                  </a:ext>
                </a:extLst>
              </p:cNvPr>
              <p:cNvSpPr/>
              <p:nvPr/>
            </p:nvSpPr>
            <p:spPr bwMode="gray">
              <a:xfrm>
                <a:off x="7695863" y="5523331"/>
                <a:ext cx="695325" cy="9525"/>
              </a:xfrm>
              <a:custGeom>
                <a:avLst/>
                <a:gdLst>
                  <a:gd name="connsiteX0" fmla="*/ 0 w 695325"/>
                  <a:gd name="connsiteY0" fmla="*/ 0 h 0"/>
                  <a:gd name="connsiteX1" fmla="*/ 700088 w 69532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95325">
                    <a:moveTo>
                      <a:pt x="0" y="0"/>
                    </a:moveTo>
                    <a:lnTo>
                      <a:pt x="700088" y="0"/>
                    </a:lnTo>
                  </a:path>
                </a:pathLst>
              </a:custGeom>
              <a:ln w="19050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21" name="Freihandform: Form 120">
                <a:extLst>
                  <a:ext uri="{FF2B5EF4-FFF2-40B4-BE49-F238E27FC236}">
                    <a16:creationId xmlns:a16="http://schemas.microsoft.com/office/drawing/2014/main" id="{310DBB0A-4AC3-4A29-81BC-D85B8BE2BBA5}"/>
                  </a:ext>
                </a:extLst>
              </p:cNvPr>
              <p:cNvSpPr/>
              <p:nvPr/>
            </p:nvSpPr>
            <p:spPr bwMode="gray">
              <a:xfrm>
                <a:off x="7695863" y="5128234"/>
                <a:ext cx="695325" cy="523875"/>
              </a:xfrm>
              <a:custGeom>
                <a:avLst/>
                <a:gdLst>
                  <a:gd name="connsiteX0" fmla="*/ 0 w 695325"/>
                  <a:gd name="connsiteY0" fmla="*/ 0 h 523875"/>
                  <a:gd name="connsiteX1" fmla="*/ 700088 w 695325"/>
                  <a:gd name="connsiteY1" fmla="*/ 0 h 523875"/>
                  <a:gd name="connsiteX2" fmla="*/ 700088 w 695325"/>
                  <a:gd name="connsiteY2" fmla="*/ 526733 h 523875"/>
                  <a:gd name="connsiteX3" fmla="*/ 0 w 695325"/>
                  <a:gd name="connsiteY3" fmla="*/ 526733 h 523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95325" h="523875">
                    <a:moveTo>
                      <a:pt x="0" y="0"/>
                    </a:moveTo>
                    <a:lnTo>
                      <a:pt x="700088" y="0"/>
                    </a:lnTo>
                    <a:lnTo>
                      <a:pt x="700088" y="526733"/>
                    </a:lnTo>
                    <a:lnTo>
                      <a:pt x="0" y="526733"/>
                    </a:lnTo>
                    <a:close/>
                  </a:path>
                </a:pathLst>
              </a:custGeom>
              <a:noFill/>
              <a:ln w="19050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</p:grpSp>
      </p:grpSp>
      <p:pic>
        <p:nvPicPr>
          <p:cNvPr id="67" name="Logo">
            <a:hlinkClick r:id="rId3" action="ppaction://hlinksldjump"/>
            <a:extLst>
              <a:ext uri="{FF2B5EF4-FFF2-40B4-BE49-F238E27FC236}">
                <a16:creationId xmlns:a16="http://schemas.microsoft.com/office/drawing/2014/main" id="{8D7C7B30-839E-4E4F-9AF8-7C1235A74E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 bwMode="gray">
          <a:xfrm>
            <a:off x="11488080" y="276225"/>
            <a:ext cx="426108" cy="751955"/>
          </a:xfrm>
          <a:prstGeom prst="rect">
            <a:avLst/>
          </a:prstGeom>
        </p:spPr>
      </p:pic>
      <p:grpSp>
        <p:nvGrpSpPr>
          <p:cNvPr id="3" name="ICON 1">
            <a:extLst>
              <a:ext uri="{FF2B5EF4-FFF2-40B4-BE49-F238E27FC236}">
                <a16:creationId xmlns:a16="http://schemas.microsoft.com/office/drawing/2014/main" id="{5BB58E7D-C897-43B8-A38E-379D358E8BD7}"/>
              </a:ext>
            </a:extLst>
          </p:cNvPr>
          <p:cNvGrpSpPr/>
          <p:nvPr/>
        </p:nvGrpSpPr>
        <p:grpSpPr>
          <a:xfrm>
            <a:off x="8590121" y="2692833"/>
            <a:ext cx="828740" cy="523875"/>
            <a:chOff x="8590121" y="2692833"/>
            <a:chExt cx="828740" cy="523875"/>
          </a:xfrm>
        </p:grpSpPr>
        <p:sp>
          <p:nvSpPr>
            <p:cNvPr id="111" name="Freihandform: Form 110">
              <a:extLst>
                <a:ext uri="{FF2B5EF4-FFF2-40B4-BE49-F238E27FC236}">
                  <a16:creationId xmlns:a16="http://schemas.microsoft.com/office/drawing/2014/main" id="{34D5ACE8-E1B0-4403-A0FF-C557111D0C78}"/>
                </a:ext>
              </a:extLst>
            </p:cNvPr>
            <p:cNvSpPr/>
            <p:nvPr/>
          </p:nvSpPr>
          <p:spPr bwMode="gray">
            <a:xfrm>
              <a:off x="8590121" y="2692833"/>
              <a:ext cx="695325" cy="523875"/>
            </a:xfrm>
            <a:custGeom>
              <a:avLst/>
              <a:gdLst>
                <a:gd name="connsiteX0" fmla="*/ 0 w 695325"/>
                <a:gd name="connsiteY0" fmla="*/ 526733 h 523875"/>
                <a:gd name="connsiteX1" fmla="*/ 0 w 695325"/>
                <a:gd name="connsiteY1" fmla="*/ 0 h 523875"/>
                <a:gd name="connsiteX2" fmla="*/ 700088 w 695325"/>
                <a:gd name="connsiteY2" fmla="*/ 0 h 523875"/>
                <a:gd name="connsiteX3" fmla="*/ 700088 w 695325"/>
                <a:gd name="connsiteY3" fmla="*/ 526733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5325" h="523875">
                  <a:moveTo>
                    <a:pt x="0" y="526733"/>
                  </a:moveTo>
                  <a:lnTo>
                    <a:pt x="0" y="0"/>
                  </a:lnTo>
                  <a:lnTo>
                    <a:pt x="700088" y="0"/>
                  </a:lnTo>
                  <a:lnTo>
                    <a:pt x="700088" y="526733"/>
                  </a:lnTo>
                  <a:close/>
                </a:path>
              </a:pathLst>
            </a:custGeom>
            <a:noFill/>
            <a:ln w="19050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3C72006F-F80A-4476-A863-02789F669B46}"/>
                </a:ext>
              </a:extLst>
            </p:cNvPr>
            <p:cNvSpPr/>
            <p:nvPr/>
          </p:nvSpPr>
          <p:spPr>
            <a:xfrm>
              <a:off x="9266286" y="2763292"/>
              <a:ext cx="70500" cy="117062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de-DE" dirty="0" err="1"/>
            </a:p>
          </p:txBody>
        </p:sp>
        <p:sp>
          <p:nvSpPr>
            <p:cNvPr id="112" name="Freihandform: Form 111">
              <a:extLst>
                <a:ext uri="{FF2B5EF4-FFF2-40B4-BE49-F238E27FC236}">
                  <a16:creationId xmlns:a16="http://schemas.microsoft.com/office/drawing/2014/main" id="{FF635AE7-36D3-4BC9-B877-7E4A8080F17D}"/>
                </a:ext>
              </a:extLst>
            </p:cNvPr>
            <p:cNvSpPr/>
            <p:nvPr/>
          </p:nvSpPr>
          <p:spPr bwMode="gray">
            <a:xfrm>
              <a:off x="8999761" y="2701318"/>
              <a:ext cx="419100" cy="381000"/>
            </a:xfrm>
            <a:custGeom>
              <a:avLst/>
              <a:gdLst>
                <a:gd name="connsiteX0" fmla="*/ 406513 w 419100"/>
                <a:gd name="connsiteY0" fmla="*/ 20134 h 381000"/>
                <a:gd name="connsiteX1" fmla="*/ 403465 w 419100"/>
                <a:gd name="connsiteY1" fmla="*/ 16705 h 381000"/>
                <a:gd name="connsiteX2" fmla="*/ 333266 w 419100"/>
                <a:gd name="connsiteY2" fmla="*/ 12609 h 381000"/>
                <a:gd name="connsiteX3" fmla="*/ 304881 w 419100"/>
                <a:gd name="connsiteY3" fmla="*/ 37946 h 381000"/>
                <a:gd name="connsiteX4" fmla="*/ 28276 w 419100"/>
                <a:gd name="connsiteY4" fmla="*/ 285501 h 381000"/>
                <a:gd name="connsiteX5" fmla="*/ 27894 w 419100"/>
                <a:gd name="connsiteY5" fmla="*/ 285786 h 381000"/>
                <a:gd name="connsiteX6" fmla="*/ 27514 w 419100"/>
                <a:gd name="connsiteY6" fmla="*/ 286072 h 381000"/>
                <a:gd name="connsiteX7" fmla="*/ 27323 w 419100"/>
                <a:gd name="connsiteY7" fmla="*/ 286548 h 381000"/>
                <a:gd name="connsiteX8" fmla="*/ 27133 w 419100"/>
                <a:gd name="connsiteY8" fmla="*/ 287025 h 381000"/>
                <a:gd name="connsiteX9" fmla="*/ 27133 w 419100"/>
                <a:gd name="connsiteY9" fmla="*/ 287310 h 381000"/>
                <a:gd name="connsiteX10" fmla="*/ 177 w 419100"/>
                <a:gd name="connsiteY10" fmla="*/ 374750 h 381000"/>
                <a:gd name="connsiteX11" fmla="*/ 5701 w 419100"/>
                <a:gd name="connsiteY11" fmla="*/ 380941 h 381000"/>
                <a:gd name="connsiteX12" fmla="*/ 95617 w 419100"/>
                <a:gd name="connsiteY12" fmla="*/ 363891 h 381000"/>
                <a:gd name="connsiteX13" fmla="*/ 95903 w 419100"/>
                <a:gd name="connsiteY13" fmla="*/ 363891 h 381000"/>
                <a:gd name="connsiteX14" fmla="*/ 96379 w 419100"/>
                <a:gd name="connsiteY14" fmla="*/ 363796 h 381000"/>
                <a:gd name="connsiteX15" fmla="*/ 96856 w 419100"/>
                <a:gd name="connsiteY15" fmla="*/ 363701 h 381000"/>
                <a:gd name="connsiteX16" fmla="*/ 97237 w 419100"/>
                <a:gd name="connsiteY16" fmla="*/ 363415 h 381000"/>
                <a:gd name="connsiteX17" fmla="*/ 97617 w 419100"/>
                <a:gd name="connsiteY17" fmla="*/ 363129 h 381000"/>
                <a:gd name="connsiteX18" fmla="*/ 374414 w 419100"/>
                <a:gd name="connsiteY18" fmla="*/ 115670 h 381000"/>
                <a:gd name="connsiteX19" fmla="*/ 402799 w 419100"/>
                <a:gd name="connsiteY19" fmla="*/ 90333 h 381000"/>
                <a:gd name="connsiteX20" fmla="*/ 406513 w 419100"/>
                <a:gd name="connsiteY20" fmla="*/ 20134 h 381000"/>
                <a:gd name="connsiteX21" fmla="*/ 406513 w 419100"/>
                <a:gd name="connsiteY21" fmla="*/ 20134 h 381000"/>
                <a:gd name="connsiteX22" fmla="*/ 307644 w 419100"/>
                <a:gd name="connsiteY22" fmla="*/ 47947 h 381000"/>
                <a:gd name="connsiteX23" fmla="*/ 333933 w 419100"/>
                <a:gd name="connsiteY23" fmla="*/ 77284 h 381000"/>
                <a:gd name="connsiteX24" fmla="*/ 64185 w 419100"/>
                <a:gd name="connsiteY24" fmla="*/ 318648 h 381000"/>
                <a:gd name="connsiteX25" fmla="*/ 37896 w 419100"/>
                <a:gd name="connsiteY25" fmla="*/ 289311 h 381000"/>
                <a:gd name="connsiteX26" fmla="*/ 307644 w 419100"/>
                <a:gd name="connsiteY26" fmla="*/ 47947 h 381000"/>
                <a:gd name="connsiteX27" fmla="*/ 307644 w 419100"/>
                <a:gd name="connsiteY27" fmla="*/ 47947 h 381000"/>
                <a:gd name="connsiteX28" fmla="*/ 307644 w 419100"/>
                <a:gd name="connsiteY28" fmla="*/ 47947 h 381000"/>
                <a:gd name="connsiteX29" fmla="*/ 30181 w 419100"/>
                <a:gd name="connsiteY29" fmla="*/ 367130 h 381000"/>
                <a:gd name="connsiteX30" fmla="*/ 16941 w 419100"/>
                <a:gd name="connsiteY30" fmla="*/ 352271 h 381000"/>
                <a:gd name="connsiteX31" fmla="*/ 33419 w 419100"/>
                <a:gd name="connsiteY31" fmla="*/ 298074 h 381000"/>
                <a:gd name="connsiteX32" fmla="*/ 85807 w 419100"/>
                <a:gd name="connsiteY32" fmla="*/ 356557 h 381000"/>
                <a:gd name="connsiteX33" fmla="*/ 30181 w 419100"/>
                <a:gd name="connsiteY33" fmla="*/ 367130 h 381000"/>
                <a:gd name="connsiteX34" fmla="*/ 30181 w 419100"/>
                <a:gd name="connsiteY34" fmla="*/ 367130 h 381000"/>
                <a:gd name="connsiteX35" fmla="*/ 30181 w 419100"/>
                <a:gd name="connsiteY35" fmla="*/ 367130 h 381000"/>
                <a:gd name="connsiteX36" fmla="*/ 95046 w 419100"/>
                <a:gd name="connsiteY36" fmla="*/ 353223 h 381000"/>
                <a:gd name="connsiteX37" fmla="*/ 70376 w 419100"/>
                <a:gd name="connsiteY37" fmla="*/ 325601 h 381000"/>
                <a:gd name="connsiteX38" fmla="*/ 340029 w 419100"/>
                <a:gd name="connsiteY38" fmla="*/ 84237 h 381000"/>
                <a:gd name="connsiteX39" fmla="*/ 364699 w 419100"/>
                <a:gd name="connsiteY39" fmla="*/ 111860 h 381000"/>
                <a:gd name="connsiteX40" fmla="*/ 95046 w 419100"/>
                <a:gd name="connsiteY40" fmla="*/ 353223 h 381000"/>
                <a:gd name="connsiteX41" fmla="*/ 95046 w 419100"/>
                <a:gd name="connsiteY41" fmla="*/ 353223 h 381000"/>
                <a:gd name="connsiteX42" fmla="*/ 95046 w 419100"/>
                <a:gd name="connsiteY42" fmla="*/ 353223 h 381000"/>
                <a:gd name="connsiteX43" fmla="*/ 371652 w 419100"/>
                <a:gd name="connsiteY43" fmla="*/ 105669 h 381000"/>
                <a:gd name="connsiteX44" fmla="*/ 314502 w 419100"/>
                <a:gd name="connsiteY44" fmla="*/ 41851 h 381000"/>
                <a:gd name="connsiteX45" fmla="*/ 339457 w 419100"/>
                <a:gd name="connsiteY45" fmla="*/ 19563 h 381000"/>
                <a:gd name="connsiteX46" fmla="*/ 396512 w 419100"/>
                <a:gd name="connsiteY46" fmla="*/ 22896 h 381000"/>
                <a:gd name="connsiteX47" fmla="*/ 399560 w 419100"/>
                <a:gd name="connsiteY47" fmla="*/ 26325 h 381000"/>
                <a:gd name="connsiteX48" fmla="*/ 396512 w 419100"/>
                <a:gd name="connsiteY48" fmla="*/ 83475 h 381000"/>
                <a:gd name="connsiteX49" fmla="*/ 371652 w 419100"/>
                <a:gd name="connsiteY49" fmla="*/ 105669 h 381000"/>
                <a:gd name="connsiteX50" fmla="*/ 371652 w 419100"/>
                <a:gd name="connsiteY50" fmla="*/ 105669 h 381000"/>
                <a:gd name="connsiteX51" fmla="*/ 371652 w 419100"/>
                <a:gd name="connsiteY51" fmla="*/ 105669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419100" h="381000">
                  <a:moveTo>
                    <a:pt x="406513" y="20134"/>
                  </a:moveTo>
                  <a:lnTo>
                    <a:pt x="403465" y="16705"/>
                  </a:lnTo>
                  <a:cubicBezTo>
                    <a:pt x="384987" y="-3869"/>
                    <a:pt x="353650" y="-5679"/>
                    <a:pt x="333266" y="12609"/>
                  </a:cubicBezTo>
                  <a:lnTo>
                    <a:pt x="304881" y="37946"/>
                  </a:lnTo>
                  <a:lnTo>
                    <a:pt x="28276" y="285501"/>
                  </a:lnTo>
                  <a:cubicBezTo>
                    <a:pt x="28085" y="285691"/>
                    <a:pt x="27894" y="285786"/>
                    <a:pt x="27894" y="285786"/>
                  </a:cubicBezTo>
                  <a:cubicBezTo>
                    <a:pt x="27704" y="285977"/>
                    <a:pt x="27514" y="286072"/>
                    <a:pt x="27514" y="286072"/>
                  </a:cubicBezTo>
                  <a:cubicBezTo>
                    <a:pt x="27323" y="286263"/>
                    <a:pt x="27323" y="286263"/>
                    <a:pt x="27323" y="286548"/>
                  </a:cubicBezTo>
                  <a:cubicBezTo>
                    <a:pt x="27133" y="286739"/>
                    <a:pt x="27133" y="287025"/>
                    <a:pt x="27133" y="287025"/>
                  </a:cubicBezTo>
                  <a:cubicBezTo>
                    <a:pt x="27133" y="287025"/>
                    <a:pt x="26942" y="287215"/>
                    <a:pt x="27133" y="287310"/>
                  </a:cubicBezTo>
                  <a:lnTo>
                    <a:pt x="177" y="374750"/>
                  </a:lnTo>
                  <a:cubicBezTo>
                    <a:pt x="-776" y="378084"/>
                    <a:pt x="2272" y="381608"/>
                    <a:pt x="5701" y="380941"/>
                  </a:cubicBezTo>
                  <a:lnTo>
                    <a:pt x="95617" y="363891"/>
                  </a:lnTo>
                  <a:cubicBezTo>
                    <a:pt x="95617" y="363891"/>
                    <a:pt x="95808" y="363701"/>
                    <a:pt x="95903" y="363891"/>
                  </a:cubicBezTo>
                  <a:cubicBezTo>
                    <a:pt x="96093" y="363701"/>
                    <a:pt x="96379" y="363796"/>
                    <a:pt x="96379" y="363796"/>
                  </a:cubicBezTo>
                  <a:cubicBezTo>
                    <a:pt x="96570" y="363606"/>
                    <a:pt x="96570" y="363606"/>
                    <a:pt x="96856" y="363701"/>
                  </a:cubicBezTo>
                  <a:cubicBezTo>
                    <a:pt x="97046" y="363510"/>
                    <a:pt x="97237" y="363415"/>
                    <a:pt x="97237" y="363415"/>
                  </a:cubicBezTo>
                  <a:cubicBezTo>
                    <a:pt x="97427" y="363225"/>
                    <a:pt x="97617" y="363129"/>
                    <a:pt x="97617" y="363129"/>
                  </a:cubicBezTo>
                  <a:lnTo>
                    <a:pt x="374414" y="115670"/>
                  </a:lnTo>
                  <a:lnTo>
                    <a:pt x="402799" y="90333"/>
                  </a:lnTo>
                  <a:cubicBezTo>
                    <a:pt x="423182" y="71950"/>
                    <a:pt x="424897" y="40708"/>
                    <a:pt x="406513" y="20134"/>
                  </a:cubicBezTo>
                  <a:lnTo>
                    <a:pt x="406513" y="20134"/>
                  </a:lnTo>
                  <a:close/>
                  <a:moveTo>
                    <a:pt x="307644" y="47947"/>
                  </a:moveTo>
                  <a:lnTo>
                    <a:pt x="333933" y="77284"/>
                  </a:lnTo>
                  <a:lnTo>
                    <a:pt x="64185" y="318648"/>
                  </a:lnTo>
                  <a:lnTo>
                    <a:pt x="37896" y="289311"/>
                  </a:lnTo>
                  <a:lnTo>
                    <a:pt x="307644" y="47947"/>
                  </a:lnTo>
                  <a:lnTo>
                    <a:pt x="307644" y="47947"/>
                  </a:lnTo>
                  <a:lnTo>
                    <a:pt x="307644" y="47947"/>
                  </a:lnTo>
                  <a:close/>
                  <a:moveTo>
                    <a:pt x="30181" y="367130"/>
                  </a:moveTo>
                  <a:lnTo>
                    <a:pt x="16941" y="352271"/>
                  </a:lnTo>
                  <a:lnTo>
                    <a:pt x="33419" y="298074"/>
                  </a:lnTo>
                  <a:lnTo>
                    <a:pt x="85807" y="356557"/>
                  </a:lnTo>
                  <a:lnTo>
                    <a:pt x="30181" y="367130"/>
                  </a:lnTo>
                  <a:lnTo>
                    <a:pt x="30181" y="367130"/>
                  </a:lnTo>
                  <a:lnTo>
                    <a:pt x="30181" y="367130"/>
                  </a:lnTo>
                  <a:close/>
                  <a:moveTo>
                    <a:pt x="95046" y="353223"/>
                  </a:moveTo>
                  <a:lnTo>
                    <a:pt x="70376" y="325601"/>
                  </a:lnTo>
                  <a:lnTo>
                    <a:pt x="340029" y="84237"/>
                  </a:lnTo>
                  <a:lnTo>
                    <a:pt x="364699" y="111860"/>
                  </a:lnTo>
                  <a:lnTo>
                    <a:pt x="95046" y="353223"/>
                  </a:lnTo>
                  <a:lnTo>
                    <a:pt x="95046" y="353223"/>
                  </a:lnTo>
                  <a:lnTo>
                    <a:pt x="95046" y="353223"/>
                  </a:lnTo>
                  <a:close/>
                  <a:moveTo>
                    <a:pt x="371652" y="105669"/>
                  </a:moveTo>
                  <a:lnTo>
                    <a:pt x="314502" y="41851"/>
                  </a:lnTo>
                  <a:lnTo>
                    <a:pt x="339457" y="19563"/>
                  </a:lnTo>
                  <a:cubicBezTo>
                    <a:pt x="355935" y="4799"/>
                    <a:pt x="381748" y="6323"/>
                    <a:pt x="396512" y="22896"/>
                  </a:cubicBezTo>
                  <a:lnTo>
                    <a:pt x="399560" y="26325"/>
                  </a:lnTo>
                  <a:cubicBezTo>
                    <a:pt x="414419" y="42899"/>
                    <a:pt x="412990" y="68712"/>
                    <a:pt x="396512" y="83475"/>
                  </a:cubicBezTo>
                  <a:lnTo>
                    <a:pt x="371652" y="105669"/>
                  </a:lnTo>
                  <a:lnTo>
                    <a:pt x="371652" y="105669"/>
                  </a:lnTo>
                  <a:lnTo>
                    <a:pt x="371652" y="105669"/>
                  </a:lnTo>
                  <a:close/>
                </a:path>
              </a:pathLst>
            </a:custGeom>
            <a:solidFill>
              <a:srgbClr val="DCE04B"/>
            </a:solidFill>
            <a:ln w="9525" cap="rnd">
              <a:solidFill>
                <a:srgbClr val="DCE04B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13" name="Freihandform: Form 112">
              <a:extLst>
                <a:ext uri="{FF2B5EF4-FFF2-40B4-BE49-F238E27FC236}">
                  <a16:creationId xmlns:a16="http://schemas.microsoft.com/office/drawing/2014/main" id="{BC0AC030-01E1-4227-A302-8ECA901F4C83}"/>
                </a:ext>
              </a:extLst>
            </p:cNvPr>
            <p:cNvSpPr/>
            <p:nvPr/>
          </p:nvSpPr>
          <p:spPr bwMode="gray">
            <a:xfrm>
              <a:off x="8660621" y="2873666"/>
              <a:ext cx="314325" cy="219075"/>
            </a:xfrm>
            <a:custGeom>
              <a:avLst/>
              <a:gdLst>
                <a:gd name="connsiteX0" fmla="*/ 5751 w 314325"/>
                <a:gd name="connsiteY0" fmla="*/ 14854 h 219075"/>
                <a:gd name="connsiteX1" fmla="*/ 127480 w 314325"/>
                <a:gd name="connsiteY1" fmla="*/ 15235 h 219075"/>
                <a:gd name="connsiteX2" fmla="*/ 193870 w 314325"/>
                <a:gd name="connsiteY2" fmla="*/ 104675 h 219075"/>
                <a:gd name="connsiteX3" fmla="*/ 225397 w 314325"/>
                <a:gd name="connsiteY3" fmla="*/ 200687 h 219075"/>
                <a:gd name="connsiteX4" fmla="*/ 317218 w 314325"/>
                <a:gd name="connsiteY4" fmla="*/ 216880 h 219075"/>
                <a:gd name="connsiteX5" fmla="*/ 314075 w 314325"/>
                <a:gd name="connsiteY5" fmla="*/ 205354 h 219075"/>
                <a:gd name="connsiteX6" fmla="*/ 217587 w 314325"/>
                <a:gd name="connsiteY6" fmla="*/ 173065 h 219075"/>
                <a:gd name="connsiteX7" fmla="*/ 206538 w 314325"/>
                <a:gd name="connsiteY7" fmla="*/ 112390 h 219075"/>
                <a:gd name="connsiteX8" fmla="*/ 195108 w 314325"/>
                <a:gd name="connsiteY8" fmla="*/ 60670 h 219075"/>
                <a:gd name="connsiteX9" fmla="*/ 119860 w 314325"/>
                <a:gd name="connsiteY9" fmla="*/ 1710 h 219075"/>
                <a:gd name="connsiteX10" fmla="*/ 5751 w 314325"/>
                <a:gd name="connsiteY10" fmla="*/ 2948 h 219075"/>
                <a:gd name="connsiteX11" fmla="*/ 5751 w 314325"/>
                <a:gd name="connsiteY11" fmla="*/ 14854 h 219075"/>
                <a:gd name="connsiteX12" fmla="*/ 5751 w 314325"/>
                <a:gd name="connsiteY12" fmla="*/ 14854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4325" h="219075">
                  <a:moveTo>
                    <a:pt x="5751" y="14854"/>
                  </a:moveTo>
                  <a:cubicBezTo>
                    <a:pt x="45946" y="18188"/>
                    <a:pt x="87856" y="5615"/>
                    <a:pt x="127480" y="15235"/>
                  </a:cubicBezTo>
                  <a:cubicBezTo>
                    <a:pt x="169486" y="25427"/>
                    <a:pt x="189583" y="64575"/>
                    <a:pt x="193870" y="104675"/>
                  </a:cubicBezTo>
                  <a:cubicBezTo>
                    <a:pt x="197584" y="138775"/>
                    <a:pt x="195394" y="177256"/>
                    <a:pt x="225397" y="200687"/>
                  </a:cubicBezTo>
                  <a:cubicBezTo>
                    <a:pt x="251020" y="220690"/>
                    <a:pt x="286453" y="221547"/>
                    <a:pt x="317218" y="216880"/>
                  </a:cubicBezTo>
                  <a:cubicBezTo>
                    <a:pt x="324743" y="215737"/>
                    <a:pt x="321600" y="204211"/>
                    <a:pt x="314075" y="205354"/>
                  </a:cubicBezTo>
                  <a:cubicBezTo>
                    <a:pt x="280071" y="210498"/>
                    <a:pt x="235494" y="207355"/>
                    <a:pt x="217587" y="173065"/>
                  </a:cubicBezTo>
                  <a:cubicBezTo>
                    <a:pt x="207871" y="154586"/>
                    <a:pt x="208157" y="132679"/>
                    <a:pt x="206538" y="112390"/>
                  </a:cubicBezTo>
                  <a:cubicBezTo>
                    <a:pt x="205109" y="94579"/>
                    <a:pt x="202061" y="77243"/>
                    <a:pt x="195108" y="60670"/>
                  </a:cubicBezTo>
                  <a:cubicBezTo>
                    <a:pt x="181487" y="28285"/>
                    <a:pt x="154722" y="6758"/>
                    <a:pt x="119860" y="1710"/>
                  </a:cubicBezTo>
                  <a:cubicBezTo>
                    <a:pt x="81856" y="-3815"/>
                    <a:pt x="43756" y="6091"/>
                    <a:pt x="5751" y="2948"/>
                  </a:cubicBezTo>
                  <a:cubicBezTo>
                    <a:pt x="-1964" y="2281"/>
                    <a:pt x="-1869" y="14188"/>
                    <a:pt x="5751" y="14854"/>
                  </a:cubicBezTo>
                  <a:lnTo>
                    <a:pt x="5751" y="14854"/>
                  </a:lnTo>
                  <a:close/>
                </a:path>
              </a:pathLst>
            </a:custGeom>
            <a:solidFill>
              <a:srgbClr val="DCE04B"/>
            </a:solidFill>
            <a:ln w="12700" cap="flat">
              <a:solidFill>
                <a:schemeClr val="accent1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</p:grpSp>
      <p:grpSp>
        <p:nvGrpSpPr>
          <p:cNvPr id="71" name="WEITER">
            <a:extLst>
              <a:ext uri="{FF2B5EF4-FFF2-40B4-BE49-F238E27FC236}">
                <a16:creationId xmlns:a16="http://schemas.microsoft.com/office/drawing/2014/main" id="{51C44416-B361-4C15-B4D8-8A29E6507F1D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11590188" y="6352627"/>
            <a:ext cx="324000" cy="324000"/>
            <a:chOff x="11488080" y="6210730"/>
            <a:chExt cx="431514" cy="431514"/>
          </a:xfrm>
        </p:grpSpPr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95DB1392-79B5-403C-8E7F-25AEA0DEDA23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11488080" y="6210730"/>
              <a:ext cx="431514" cy="431514"/>
            </a:xfrm>
            <a:prstGeom prst="ellipse">
              <a:avLst/>
            </a:prstGeom>
            <a:solidFill>
              <a:schemeClr val="accent4">
                <a:lumMod val="40000"/>
                <a:lumOff val="60000"/>
                <a:alpha val="20000"/>
              </a:schemeClr>
            </a:solidFill>
            <a:ln w="28257" cap="flat">
              <a:noFill/>
              <a:prstDash val="solid"/>
              <a:miter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de-DE" dirty="0" err="1"/>
            </a:p>
          </p:txBody>
        </p:sp>
        <p:grpSp>
          <p:nvGrpSpPr>
            <p:cNvPr id="73" name="Gruppieren 72">
              <a:extLst>
                <a:ext uri="{FF2B5EF4-FFF2-40B4-BE49-F238E27FC236}">
                  <a16:creationId xmlns:a16="http://schemas.microsoft.com/office/drawing/2014/main" id="{B7556980-B844-4E84-BF7B-545B8DCEFE08}"/>
                </a:ext>
              </a:extLst>
            </p:cNvPr>
            <p:cNvGrpSpPr/>
            <p:nvPr/>
          </p:nvGrpSpPr>
          <p:grpSpPr bwMode="gray">
            <a:xfrm rot="8100000">
              <a:off x="11584980" y="6346862"/>
              <a:ext cx="159253" cy="159250"/>
              <a:chOff x="4950400" y="5587397"/>
              <a:chExt cx="318505" cy="318499"/>
            </a:xfrm>
          </p:grpSpPr>
          <p:cxnSp>
            <p:nvCxnSpPr>
              <p:cNvPr id="74" name="Gerader Verbinder 73">
                <a:extLst>
                  <a:ext uri="{FF2B5EF4-FFF2-40B4-BE49-F238E27FC236}">
                    <a16:creationId xmlns:a16="http://schemas.microsoft.com/office/drawing/2014/main" id="{DE8AD2E9-6AC0-4AA3-8281-77B5A3775FCA}"/>
                  </a:ext>
                </a:extLst>
              </p:cNvPr>
              <p:cNvCxnSpPr/>
              <p:nvPr/>
            </p:nvCxnSpPr>
            <p:spPr bwMode="gray">
              <a:xfrm flipV="1">
                <a:off x="4950400" y="5587397"/>
                <a:ext cx="0" cy="318499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Gerader Verbinder 74">
                <a:extLst>
                  <a:ext uri="{FF2B5EF4-FFF2-40B4-BE49-F238E27FC236}">
                    <a16:creationId xmlns:a16="http://schemas.microsoft.com/office/drawing/2014/main" id="{29248EC6-B0FF-4E2A-BCD9-33D7B3341266}"/>
                  </a:ext>
                </a:extLst>
              </p:cNvPr>
              <p:cNvCxnSpPr>
                <a:cxnSpLocks/>
              </p:cNvCxnSpPr>
              <p:nvPr/>
            </p:nvCxnSpPr>
            <p:spPr bwMode="gray">
              <a:xfrm rot="5400000" flipV="1">
                <a:off x="5109656" y="5428156"/>
                <a:ext cx="0" cy="318499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381523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7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8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9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4" fill="hold" nodeType="after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2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25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2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6" presetClass="emph" presetSubtype="0" autoRev="1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0000">
                                          <p:cBhvr>
                                            <p:cTn id="38" dur="2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autoRev="1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0000">
                                          <p:cBhvr>
                                            <p:cTn id="44" dur="250" fill="hold"/>
                                            <p:tgtEl>
                                              <p:spTgt spid="9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autoRev="1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0000">
                                          <p:cBhvr>
                                            <p:cTn id="50" dur="250" fill="hold"/>
                                            <p:tgtEl>
                                              <p:spTgt spid="5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6" presetClass="emph" presetSubtype="0" autoRev="1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0000">
                                          <p:cBhvr>
                                            <p:cTn id="56" dur="2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autoRev="1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0000">
                                          <p:cBhvr>
                                            <p:cTn id="62" dur="250" fill="hold"/>
                                            <p:tgtEl>
                                              <p:spTgt spid="11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  <p:bldP spid="19" grpId="0"/>
          <p:bldP spid="4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9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2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6" presetClass="emp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8" dur="2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250" fill="hold"/>
                                            <p:tgtEl>
                                              <p:spTgt spid="9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250" fill="hold"/>
                                            <p:tgtEl>
                                              <p:spTgt spid="5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6" presetClass="emp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6" dur="2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250" fill="hold"/>
                                            <p:tgtEl>
                                              <p:spTgt spid="11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  <p:bldP spid="19" grpId="0"/>
          <p:bldP spid="40" grpId="0" animBg="1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G">
            <a:extLst>
              <a:ext uri="{FF2B5EF4-FFF2-40B4-BE49-F238E27FC236}">
                <a16:creationId xmlns:a16="http://schemas.microsoft.com/office/drawing/2014/main" id="{D1588519-1CBC-42D6-8A46-486098A2E352}"/>
              </a:ext>
            </a:extLst>
          </p:cNvPr>
          <p:cNvSpPr/>
          <p:nvPr/>
        </p:nvSpPr>
        <p:spPr bwMode="gray">
          <a:xfrm>
            <a:off x="0" y="0"/>
            <a:ext cx="12190413" cy="6858000"/>
          </a:xfrm>
          <a:prstGeom prst="rect">
            <a:avLst/>
          </a:prstGeom>
          <a:gradFill>
            <a:gsLst>
              <a:gs pos="35000">
                <a:schemeClr val="accent4">
                  <a:lumMod val="50000"/>
                </a:schemeClr>
              </a:gs>
              <a:gs pos="94000">
                <a:srgbClr val="2B3A41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dirty="0"/>
          </a:p>
        </p:txBody>
      </p:sp>
      <p:sp>
        <p:nvSpPr>
          <p:cNvPr id="6" name="Titel">
            <a:extLst>
              <a:ext uri="{FF2B5EF4-FFF2-40B4-BE49-F238E27FC236}">
                <a16:creationId xmlns:a16="http://schemas.microsoft.com/office/drawing/2014/main" id="{86A2E296-B280-43B8-B066-1B22776BCD62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 lIns="756000"/>
          <a:lstStyle/>
          <a:p>
            <a:r>
              <a:rPr lang="de-DE" dirty="0"/>
              <a:t>Fotografien und </a:t>
            </a:r>
            <a:br>
              <a:rPr lang="de-DE" dirty="0"/>
            </a:br>
            <a:r>
              <a:rPr lang="de-DE" dirty="0"/>
              <a:t>andere Lichtbilder</a:t>
            </a:r>
          </a:p>
        </p:txBody>
      </p:sp>
      <p:sp>
        <p:nvSpPr>
          <p:cNvPr id="12" name="5">
            <a:extLst>
              <a:ext uri="{FF2B5EF4-FFF2-40B4-BE49-F238E27FC236}">
                <a16:creationId xmlns:a16="http://schemas.microsoft.com/office/drawing/2014/main" id="{7B8AF2EE-A23B-46D8-8B81-323DE0F2ABD5}"/>
              </a:ext>
            </a:extLst>
          </p:cNvPr>
          <p:cNvSpPr txBox="1"/>
          <p:nvPr/>
        </p:nvSpPr>
        <p:spPr bwMode="gray">
          <a:xfrm>
            <a:off x="540000" y="215884"/>
            <a:ext cx="1440000" cy="13128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0" indent="0" algn="l">
              <a:buNone/>
            </a:pPr>
            <a:r>
              <a:rPr lang="de-DE" sz="9600" dirty="0">
                <a:solidFill>
                  <a:schemeClr val="bg1"/>
                </a:solidFill>
              </a:rPr>
              <a:t>3</a:t>
            </a:r>
          </a:p>
        </p:txBody>
      </p:sp>
      <p:cxnSp>
        <p:nvCxnSpPr>
          <p:cNvPr id="52" name="Gerader Verbinder 1">
            <a:extLst>
              <a:ext uri="{FF2B5EF4-FFF2-40B4-BE49-F238E27FC236}">
                <a16:creationId xmlns:a16="http://schemas.microsoft.com/office/drawing/2014/main" id="{11B83F7A-EA4B-475D-B41B-A2F2CCB34AC3}"/>
              </a:ext>
            </a:extLst>
          </p:cNvPr>
          <p:cNvCxnSpPr>
            <a:cxnSpLocks/>
          </p:cNvCxnSpPr>
          <p:nvPr/>
        </p:nvCxnSpPr>
        <p:spPr bwMode="gray">
          <a:xfrm flipV="1">
            <a:off x="539999" y="3579712"/>
            <a:ext cx="0" cy="1980000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Inhalt 1">
            <a:extLst>
              <a:ext uri="{FF2B5EF4-FFF2-40B4-BE49-F238E27FC236}">
                <a16:creationId xmlns:a16="http://schemas.microsoft.com/office/drawing/2014/main" id="{DBC3B022-D8A1-464F-A01F-2AAB95C9C63E}"/>
              </a:ext>
            </a:extLst>
          </p:cNvPr>
          <p:cNvSpPr>
            <a:spLocks noGrp="1"/>
          </p:cNvSpPr>
          <p:nvPr>
            <p:ph sz="half" idx="1"/>
          </p:nvPr>
        </p:nvSpPr>
        <p:spPr bwMode="gray"/>
        <p:txBody>
          <a:bodyPr lIns="144000" rIns="108000"/>
          <a:lstStyle/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sz="1400" dirty="0">
                <a:solidFill>
                  <a:schemeClr val="bg1"/>
                </a:solidFill>
              </a:rPr>
              <a:t>Unter den gleichen Voraussetzungen </a:t>
            </a: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bg1"/>
                </a:solidFill>
              </a:rPr>
              <a:t>sind auch Fotografien </a:t>
            </a:r>
            <a:r>
              <a:rPr lang="de-DE" sz="1400" dirty="0">
                <a:solidFill>
                  <a:schemeClr val="accent1"/>
                </a:solidFill>
                <a:latin typeface="+mj-lt"/>
              </a:rPr>
              <a:t>urheberrechtlich geschützt</a:t>
            </a:r>
            <a:r>
              <a:rPr lang="de-DE" sz="1400" dirty="0">
                <a:solidFill>
                  <a:schemeClr val="bg1"/>
                </a:solidFill>
              </a:rPr>
              <a:t>. Fotografien und andere Lichtbilder können </a:t>
            </a:r>
            <a:r>
              <a:rPr lang="de-DE" sz="1400" dirty="0">
                <a:solidFill>
                  <a:schemeClr val="accent1"/>
                </a:solidFill>
                <a:latin typeface="+mj-lt"/>
              </a:rPr>
              <a:t>zudem durch ein Leistungsschutzrecht nach § 72 UrhG geschützt</a:t>
            </a:r>
            <a:r>
              <a:rPr lang="de-DE" sz="1400" dirty="0">
                <a:solidFill>
                  <a:schemeClr val="bg1"/>
                </a:solidFill>
              </a:rPr>
              <a:t> sein. Inhaber*in der Schutzrechte ist grundsätzlich die/ der Fotograf*in bzw. diejenige/</a:t>
            </a: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bg1"/>
                </a:solidFill>
              </a:rPr>
              <a:t>derjenige, die/ der die Einzelheiten </a:t>
            </a: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bg1"/>
                </a:solidFill>
              </a:rPr>
              <a:t>der Aufnahmen festlegt. </a:t>
            </a:r>
          </a:p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</p:txBody>
      </p:sp>
      <p:grpSp>
        <p:nvGrpSpPr>
          <p:cNvPr id="34" name="ICON 1">
            <a:extLst>
              <a:ext uri="{FF2B5EF4-FFF2-40B4-BE49-F238E27FC236}">
                <a16:creationId xmlns:a16="http://schemas.microsoft.com/office/drawing/2014/main" id="{85FE024E-6CBA-4EB1-B555-1E31966242BA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818356" y="2703543"/>
            <a:ext cx="695325" cy="523875"/>
            <a:chOff x="5742781" y="3167062"/>
            <a:chExt cx="695325" cy="523875"/>
          </a:xfrm>
        </p:grpSpPr>
        <p:sp>
          <p:nvSpPr>
            <p:cNvPr id="35" name="Freihandform: Form 34">
              <a:extLst>
                <a:ext uri="{FF2B5EF4-FFF2-40B4-BE49-F238E27FC236}">
                  <a16:creationId xmlns:a16="http://schemas.microsoft.com/office/drawing/2014/main" id="{D77DDC87-9CFF-4746-853B-77A7EE2E83F3}"/>
                </a:ext>
              </a:extLst>
            </p:cNvPr>
            <p:cNvSpPr/>
            <p:nvPr/>
          </p:nvSpPr>
          <p:spPr bwMode="gray">
            <a:xfrm>
              <a:off x="5742781" y="3167062"/>
              <a:ext cx="695325" cy="523875"/>
            </a:xfrm>
            <a:custGeom>
              <a:avLst/>
              <a:gdLst>
                <a:gd name="connsiteX0" fmla="*/ 0 w 695325"/>
                <a:gd name="connsiteY0" fmla="*/ 526733 h 523875"/>
                <a:gd name="connsiteX1" fmla="*/ 0 w 695325"/>
                <a:gd name="connsiteY1" fmla="*/ 0 h 523875"/>
                <a:gd name="connsiteX2" fmla="*/ 700088 w 695325"/>
                <a:gd name="connsiteY2" fmla="*/ 0 h 523875"/>
                <a:gd name="connsiteX3" fmla="*/ 700088 w 695325"/>
                <a:gd name="connsiteY3" fmla="*/ 526733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5325" h="523875">
                  <a:moveTo>
                    <a:pt x="0" y="526733"/>
                  </a:moveTo>
                  <a:lnTo>
                    <a:pt x="0" y="0"/>
                  </a:lnTo>
                  <a:lnTo>
                    <a:pt x="700088" y="0"/>
                  </a:lnTo>
                  <a:lnTo>
                    <a:pt x="700088" y="526733"/>
                  </a:lnTo>
                  <a:close/>
                </a:path>
              </a:pathLst>
            </a:custGeom>
            <a:noFill/>
            <a:ln w="19050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grpSp>
          <p:nvGrpSpPr>
            <p:cNvPr id="36" name="Gruppieren 35">
              <a:extLst>
                <a:ext uri="{FF2B5EF4-FFF2-40B4-BE49-F238E27FC236}">
                  <a16:creationId xmlns:a16="http://schemas.microsoft.com/office/drawing/2014/main" id="{3472B9C0-D853-4982-B9C3-E2B60070046E}"/>
                </a:ext>
              </a:extLst>
            </p:cNvPr>
            <p:cNvGrpSpPr/>
            <p:nvPr/>
          </p:nvGrpSpPr>
          <p:grpSpPr bwMode="gray">
            <a:xfrm>
              <a:off x="5847080" y="3254406"/>
              <a:ext cx="489680" cy="347282"/>
              <a:chOff x="5847080" y="3254406"/>
              <a:chExt cx="489680" cy="347282"/>
            </a:xfrm>
          </p:grpSpPr>
          <p:sp>
            <p:nvSpPr>
              <p:cNvPr id="37" name="Freihandform: Form 36">
                <a:extLst>
                  <a:ext uri="{FF2B5EF4-FFF2-40B4-BE49-F238E27FC236}">
                    <a16:creationId xmlns:a16="http://schemas.microsoft.com/office/drawing/2014/main" id="{5F9B64AA-8995-4D46-9B9F-485915A9C400}"/>
                  </a:ext>
                </a:extLst>
              </p:cNvPr>
              <p:cNvSpPr/>
              <p:nvPr/>
            </p:nvSpPr>
            <p:spPr bwMode="gray">
              <a:xfrm>
                <a:off x="5895181" y="3254406"/>
                <a:ext cx="114300" cy="114300"/>
              </a:xfrm>
              <a:custGeom>
                <a:avLst/>
                <a:gdLst>
                  <a:gd name="connsiteX0" fmla="*/ 114300 w 114300"/>
                  <a:gd name="connsiteY0" fmla="*/ 57150 h 114300"/>
                  <a:gd name="connsiteX1" fmla="*/ 57150 w 114300"/>
                  <a:gd name="connsiteY1" fmla="*/ 114300 h 114300"/>
                  <a:gd name="connsiteX2" fmla="*/ 0 w 114300"/>
                  <a:gd name="connsiteY2" fmla="*/ 57150 h 114300"/>
                  <a:gd name="connsiteX3" fmla="*/ 57150 w 114300"/>
                  <a:gd name="connsiteY3" fmla="*/ 0 h 114300"/>
                  <a:gd name="connsiteX4" fmla="*/ 114300 w 114300"/>
                  <a:gd name="connsiteY4" fmla="*/ 5715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300" h="114300">
                    <a:moveTo>
                      <a:pt x="114300" y="57150"/>
                    </a:moveTo>
                    <a:cubicBezTo>
                      <a:pt x="114300" y="88713"/>
                      <a:pt x="88713" y="114300"/>
                      <a:pt x="57150" y="114300"/>
                    </a:cubicBezTo>
                    <a:cubicBezTo>
                      <a:pt x="25587" y="114300"/>
                      <a:pt x="0" y="88713"/>
                      <a:pt x="0" y="57150"/>
                    </a:cubicBezTo>
                    <a:cubicBezTo>
                      <a:pt x="0" y="25587"/>
                      <a:pt x="25587" y="0"/>
                      <a:pt x="57150" y="0"/>
                    </a:cubicBezTo>
                    <a:cubicBezTo>
                      <a:pt x="88713" y="0"/>
                      <a:pt x="114300" y="25587"/>
                      <a:pt x="114300" y="57150"/>
                    </a:cubicBezTo>
                    <a:close/>
                  </a:path>
                </a:pathLst>
              </a:custGeom>
              <a:noFill/>
              <a:ln w="19050" cap="flat">
                <a:solidFill>
                  <a:srgbClr val="DCE04B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38" name="Freihandform: Form 37">
                <a:extLst>
                  <a:ext uri="{FF2B5EF4-FFF2-40B4-BE49-F238E27FC236}">
                    <a16:creationId xmlns:a16="http://schemas.microsoft.com/office/drawing/2014/main" id="{E72FEDFD-3C05-472B-8B35-6A39A342DBBD}"/>
                  </a:ext>
                </a:extLst>
              </p:cNvPr>
              <p:cNvSpPr/>
              <p:nvPr/>
            </p:nvSpPr>
            <p:spPr bwMode="gray">
              <a:xfrm>
                <a:off x="5847080" y="3420713"/>
                <a:ext cx="323850" cy="180975"/>
              </a:xfrm>
              <a:custGeom>
                <a:avLst/>
                <a:gdLst>
                  <a:gd name="connsiteX0" fmla="*/ 0 w 323850"/>
                  <a:gd name="connsiteY0" fmla="*/ 185738 h 180975"/>
                  <a:gd name="connsiteX1" fmla="*/ 185738 w 323850"/>
                  <a:gd name="connsiteY1" fmla="*/ 0 h 180975"/>
                  <a:gd name="connsiteX2" fmla="*/ 329089 w 323850"/>
                  <a:gd name="connsiteY2" fmla="*/ 143256 h 18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3850" h="180975">
                    <a:moveTo>
                      <a:pt x="0" y="185738"/>
                    </a:moveTo>
                    <a:lnTo>
                      <a:pt x="185738" y="0"/>
                    </a:lnTo>
                    <a:lnTo>
                      <a:pt x="329089" y="143256"/>
                    </a:lnTo>
                  </a:path>
                </a:pathLst>
              </a:custGeom>
              <a:noFill/>
              <a:ln w="19050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39" name="Freihandform: Form 38">
                <a:extLst>
                  <a:ext uri="{FF2B5EF4-FFF2-40B4-BE49-F238E27FC236}">
                    <a16:creationId xmlns:a16="http://schemas.microsoft.com/office/drawing/2014/main" id="{8F1520EC-D8B4-439C-9A9C-67558D9F0BB4}"/>
                  </a:ext>
                </a:extLst>
              </p:cNvPr>
              <p:cNvSpPr/>
              <p:nvPr/>
            </p:nvSpPr>
            <p:spPr bwMode="gray">
              <a:xfrm>
                <a:off x="6089110" y="3344513"/>
                <a:ext cx="247650" cy="123825"/>
              </a:xfrm>
              <a:custGeom>
                <a:avLst/>
                <a:gdLst>
                  <a:gd name="connsiteX0" fmla="*/ 0 w 247650"/>
                  <a:gd name="connsiteY0" fmla="*/ 124682 h 123825"/>
                  <a:gd name="connsiteX1" fmla="*/ 124682 w 247650"/>
                  <a:gd name="connsiteY1" fmla="*/ 0 h 123825"/>
                  <a:gd name="connsiteX2" fmla="*/ 249460 w 247650"/>
                  <a:gd name="connsiteY2" fmla="*/ 124682 h 12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7650" h="123825">
                    <a:moveTo>
                      <a:pt x="0" y="124682"/>
                    </a:moveTo>
                    <a:lnTo>
                      <a:pt x="124682" y="0"/>
                    </a:lnTo>
                    <a:lnTo>
                      <a:pt x="249460" y="124682"/>
                    </a:lnTo>
                  </a:path>
                </a:pathLst>
              </a:custGeom>
              <a:noFill/>
              <a:ln w="19050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</p:grpSp>
      </p:grpSp>
      <p:grpSp>
        <p:nvGrpSpPr>
          <p:cNvPr id="40" name="ICON 2">
            <a:extLst>
              <a:ext uri="{FF2B5EF4-FFF2-40B4-BE49-F238E27FC236}">
                <a16:creationId xmlns:a16="http://schemas.microsoft.com/office/drawing/2014/main" id="{CCE20A96-34A2-4625-BE90-0F4975BA6F1A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1371246" y="2419076"/>
            <a:ext cx="542925" cy="676275"/>
            <a:chOff x="1394618" y="2303710"/>
            <a:chExt cx="542925" cy="676275"/>
          </a:xfrm>
        </p:grpSpPr>
        <p:sp>
          <p:nvSpPr>
            <p:cNvPr id="42" name="Freihandform: Form 41">
              <a:extLst>
                <a:ext uri="{FF2B5EF4-FFF2-40B4-BE49-F238E27FC236}">
                  <a16:creationId xmlns:a16="http://schemas.microsoft.com/office/drawing/2014/main" id="{818666D1-483E-4589-9B43-1ED59DE71F16}"/>
                </a:ext>
              </a:extLst>
            </p:cNvPr>
            <p:cNvSpPr/>
            <p:nvPr/>
          </p:nvSpPr>
          <p:spPr bwMode="gray">
            <a:xfrm>
              <a:off x="1394618" y="2303710"/>
              <a:ext cx="542925" cy="676275"/>
            </a:xfrm>
            <a:custGeom>
              <a:avLst/>
              <a:gdLst>
                <a:gd name="connsiteX0" fmla="*/ 228600 w 542925"/>
                <a:gd name="connsiteY0" fmla="*/ 646367 h 676275"/>
                <a:gd name="connsiteX1" fmla="*/ 275939 w 542925"/>
                <a:gd name="connsiteY1" fmla="*/ 677894 h 676275"/>
                <a:gd name="connsiteX2" fmla="*/ 323279 w 542925"/>
                <a:gd name="connsiteY2" fmla="*/ 646367 h 676275"/>
                <a:gd name="connsiteX3" fmla="*/ 551879 w 542925"/>
                <a:gd name="connsiteY3" fmla="*/ 220694 h 676275"/>
                <a:gd name="connsiteX4" fmla="*/ 551879 w 542925"/>
                <a:gd name="connsiteY4" fmla="*/ 90678 h 676275"/>
                <a:gd name="connsiteX5" fmla="*/ 275844 w 542925"/>
                <a:gd name="connsiteY5" fmla="*/ 0 h 676275"/>
                <a:gd name="connsiteX6" fmla="*/ 0 w 542925"/>
                <a:gd name="connsiteY6" fmla="*/ 90678 h 676275"/>
                <a:gd name="connsiteX7" fmla="*/ 0 w 542925"/>
                <a:gd name="connsiteY7" fmla="*/ 220790 h 676275"/>
                <a:gd name="connsiteX8" fmla="*/ 228600 w 542925"/>
                <a:gd name="connsiteY8" fmla="*/ 646367 h 676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2925" h="676275">
                  <a:moveTo>
                    <a:pt x="228600" y="646367"/>
                  </a:moveTo>
                  <a:lnTo>
                    <a:pt x="275939" y="677894"/>
                  </a:lnTo>
                  <a:lnTo>
                    <a:pt x="323279" y="646367"/>
                  </a:lnTo>
                  <a:cubicBezTo>
                    <a:pt x="465106" y="551783"/>
                    <a:pt x="551879" y="390239"/>
                    <a:pt x="551879" y="220694"/>
                  </a:cubicBezTo>
                  <a:lnTo>
                    <a:pt x="551879" y="90678"/>
                  </a:lnTo>
                  <a:lnTo>
                    <a:pt x="275844" y="0"/>
                  </a:lnTo>
                  <a:lnTo>
                    <a:pt x="0" y="90678"/>
                  </a:lnTo>
                  <a:lnTo>
                    <a:pt x="0" y="220790"/>
                  </a:lnTo>
                  <a:cubicBezTo>
                    <a:pt x="0" y="390144"/>
                    <a:pt x="86678" y="551783"/>
                    <a:pt x="228600" y="646367"/>
                  </a:cubicBezTo>
                  <a:close/>
                </a:path>
              </a:pathLst>
            </a:custGeom>
            <a:solidFill>
              <a:srgbClr val="009CB4"/>
            </a:solidFill>
            <a:ln w="19050" cap="flat">
              <a:noFill/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grpSp>
          <p:nvGrpSpPr>
            <p:cNvPr id="43" name="Grafik 37">
              <a:extLst>
                <a:ext uri="{FF2B5EF4-FFF2-40B4-BE49-F238E27FC236}">
                  <a16:creationId xmlns:a16="http://schemas.microsoft.com/office/drawing/2014/main" id="{E57DB806-1584-4FAB-89E8-3B7168E2E4F4}"/>
                </a:ext>
              </a:extLst>
            </p:cNvPr>
            <p:cNvGrpSpPr/>
            <p:nvPr/>
          </p:nvGrpSpPr>
          <p:grpSpPr bwMode="gray">
            <a:xfrm>
              <a:off x="1499061" y="2506164"/>
              <a:ext cx="336898" cy="173882"/>
              <a:chOff x="5944235" y="3333083"/>
              <a:chExt cx="295275" cy="152400"/>
            </a:xfrm>
            <a:solidFill>
              <a:schemeClr val="accent3">
                <a:lumMod val="20000"/>
                <a:lumOff val="80000"/>
              </a:schemeClr>
            </a:solidFill>
          </p:grpSpPr>
          <p:sp>
            <p:nvSpPr>
              <p:cNvPr id="44" name="Freihandform: Form 43">
                <a:extLst>
                  <a:ext uri="{FF2B5EF4-FFF2-40B4-BE49-F238E27FC236}">
                    <a16:creationId xmlns:a16="http://schemas.microsoft.com/office/drawing/2014/main" id="{CC0CB2A5-B10C-4814-94A5-229A87AC8500}"/>
                  </a:ext>
                </a:extLst>
              </p:cNvPr>
              <p:cNvSpPr/>
              <p:nvPr/>
            </p:nvSpPr>
            <p:spPr bwMode="gray">
              <a:xfrm>
                <a:off x="5944235" y="3333083"/>
                <a:ext cx="57150" cy="152400"/>
              </a:xfrm>
              <a:custGeom>
                <a:avLst/>
                <a:gdLst>
                  <a:gd name="connsiteX0" fmla="*/ 51816 w 57150"/>
                  <a:gd name="connsiteY0" fmla="*/ 105727 h 152400"/>
                  <a:gd name="connsiteX1" fmla="*/ 60674 w 57150"/>
                  <a:gd name="connsiteY1" fmla="*/ 124016 h 152400"/>
                  <a:gd name="connsiteX2" fmla="*/ 50864 w 57150"/>
                  <a:gd name="connsiteY2" fmla="*/ 145066 h 152400"/>
                  <a:gd name="connsiteX3" fmla="*/ 25813 w 57150"/>
                  <a:gd name="connsiteY3" fmla="*/ 153162 h 152400"/>
                  <a:gd name="connsiteX4" fmla="*/ 2286 w 57150"/>
                  <a:gd name="connsiteY4" fmla="*/ 147638 h 152400"/>
                  <a:gd name="connsiteX5" fmla="*/ 2286 w 57150"/>
                  <a:gd name="connsiteY5" fmla="*/ 132112 h 152400"/>
                  <a:gd name="connsiteX6" fmla="*/ 26860 w 57150"/>
                  <a:gd name="connsiteY6" fmla="*/ 139351 h 152400"/>
                  <a:gd name="connsiteX7" fmla="*/ 39624 w 57150"/>
                  <a:gd name="connsiteY7" fmla="*/ 135446 h 152400"/>
                  <a:gd name="connsiteX8" fmla="*/ 44196 w 57150"/>
                  <a:gd name="connsiteY8" fmla="*/ 125635 h 152400"/>
                  <a:gd name="connsiteX9" fmla="*/ 40672 w 57150"/>
                  <a:gd name="connsiteY9" fmla="*/ 116872 h 152400"/>
                  <a:gd name="connsiteX10" fmla="*/ 22955 w 57150"/>
                  <a:gd name="connsiteY10" fmla="*/ 105727 h 152400"/>
                  <a:gd name="connsiteX11" fmla="*/ 0 w 57150"/>
                  <a:gd name="connsiteY11" fmla="*/ 74581 h 152400"/>
                  <a:gd name="connsiteX12" fmla="*/ 14478 w 57150"/>
                  <a:gd name="connsiteY12" fmla="*/ 50578 h 152400"/>
                  <a:gd name="connsiteX13" fmla="*/ 4001 w 57150"/>
                  <a:gd name="connsiteY13" fmla="*/ 28670 h 152400"/>
                  <a:gd name="connsiteX14" fmla="*/ 13240 w 57150"/>
                  <a:gd name="connsiteY14" fmla="*/ 8096 h 152400"/>
                  <a:gd name="connsiteX15" fmla="*/ 37529 w 57150"/>
                  <a:gd name="connsiteY15" fmla="*/ 0 h 152400"/>
                  <a:gd name="connsiteX16" fmla="*/ 59055 w 57150"/>
                  <a:gd name="connsiteY16" fmla="*/ 4191 h 152400"/>
                  <a:gd name="connsiteX17" fmla="*/ 59055 w 57150"/>
                  <a:gd name="connsiteY17" fmla="*/ 19717 h 152400"/>
                  <a:gd name="connsiteX18" fmla="*/ 37147 w 57150"/>
                  <a:gd name="connsiteY18" fmla="*/ 13621 h 152400"/>
                  <a:gd name="connsiteX19" fmla="*/ 20574 w 57150"/>
                  <a:gd name="connsiteY19" fmla="*/ 27813 h 152400"/>
                  <a:gd name="connsiteX20" fmla="*/ 24575 w 57150"/>
                  <a:gd name="connsiteY20" fmla="*/ 37624 h 152400"/>
                  <a:gd name="connsiteX21" fmla="*/ 44577 w 57150"/>
                  <a:gd name="connsiteY21" fmla="*/ 49720 h 152400"/>
                  <a:gd name="connsiteX22" fmla="*/ 66484 w 57150"/>
                  <a:gd name="connsiteY22" fmla="*/ 78581 h 152400"/>
                  <a:gd name="connsiteX23" fmla="*/ 51816 w 57150"/>
                  <a:gd name="connsiteY23" fmla="*/ 105727 h 152400"/>
                  <a:gd name="connsiteX24" fmla="*/ 26289 w 57150"/>
                  <a:gd name="connsiteY24" fmla="*/ 57531 h 152400"/>
                  <a:gd name="connsiteX25" fmla="*/ 16383 w 57150"/>
                  <a:gd name="connsiteY25" fmla="*/ 73152 h 152400"/>
                  <a:gd name="connsiteX26" fmla="*/ 21908 w 57150"/>
                  <a:gd name="connsiteY26" fmla="*/ 85630 h 152400"/>
                  <a:gd name="connsiteX27" fmla="*/ 41339 w 57150"/>
                  <a:gd name="connsiteY27" fmla="*/ 97155 h 152400"/>
                  <a:gd name="connsiteX28" fmla="*/ 50006 w 57150"/>
                  <a:gd name="connsiteY28" fmla="*/ 80200 h 152400"/>
                  <a:gd name="connsiteX29" fmla="*/ 44863 w 57150"/>
                  <a:gd name="connsiteY29" fmla="*/ 68104 h 152400"/>
                  <a:gd name="connsiteX30" fmla="*/ 26289 w 57150"/>
                  <a:gd name="connsiteY30" fmla="*/ 57531 h 15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57150" h="152400">
                    <a:moveTo>
                      <a:pt x="51816" y="105727"/>
                    </a:moveTo>
                    <a:cubicBezTo>
                      <a:pt x="57721" y="110585"/>
                      <a:pt x="60674" y="116681"/>
                      <a:pt x="60674" y="124016"/>
                    </a:cubicBezTo>
                    <a:cubicBezTo>
                      <a:pt x="60674" y="132683"/>
                      <a:pt x="57436" y="139732"/>
                      <a:pt x="50864" y="145066"/>
                    </a:cubicBezTo>
                    <a:cubicBezTo>
                      <a:pt x="44291" y="150400"/>
                      <a:pt x="35909" y="153162"/>
                      <a:pt x="25813" y="153162"/>
                    </a:cubicBezTo>
                    <a:cubicBezTo>
                      <a:pt x="17240" y="153162"/>
                      <a:pt x="9335" y="151352"/>
                      <a:pt x="2286" y="147638"/>
                    </a:cubicBezTo>
                    <a:lnTo>
                      <a:pt x="2286" y="132112"/>
                    </a:lnTo>
                    <a:cubicBezTo>
                      <a:pt x="10859" y="136970"/>
                      <a:pt x="19050" y="139351"/>
                      <a:pt x="26860" y="139351"/>
                    </a:cubicBezTo>
                    <a:cubicBezTo>
                      <a:pt x="32385" y="139351"/>
                      <a:pt x="36671" y="138017"/>
                      <a:pt x="39624" y="135446"/>
                    </a:cubicBezTo>
                    <a:cubicBezTo>
                      <a:pt x="42672" y="132874"/>
                      <a:pt x="44196" y="129635"/>
                      <a:pt x="44196" y="125635"/>
                    </a:cubicBezTo>
                    <a:cubicBezTo>
                      <a:pt x="44196" y="122111"/>
                      <a:pt x="43053" y="119253"/>
                      <a:pt x="40672" y="116872"/>
                    </a:cubicBezTo>
                    <a:cubicBezTo>
                      <a:pt x="38386" y="114491"/>
                      <a:pt x="32385" y="110776"/>
                      <a:pt x="22955" y="105727"/>
                    </a:cubicBezTo>
                    <a:cubicBezTo>
                      <a:pt x="7715" y="97726"/>
                      <a:pt x="0" y="87344"/>
                      <a:pt x="0" y="74581"/>
                    </a:cubicBezTo>
                    <a:cubicBezTo>
                      <a:pt x="0" y="63913"/>
                      <a:pt x="4858" y="55912"/>
                      <a:pt x="14478" y="50578"/>
                    </a:cubicBezTo>
                    <a:cubicBezTo>
                      <a:pt x="7525" y="45148"/>
                      <a:pt x="4001" y="37814"/>
                      <a:pt x="4001" y="28670"/>
                    </a:cubicBezTo>
                    <a:cubicBezTo>
                      <a:pt x="4001" y="20383"/>
                      <a:pt x="7049" y="13526"/>
                      <a:pt x="13240" y="8096"/>
                    </a:cubicBezTo>
                    <a:cubicBezTo>
                      <a:pt x="19431" y="2667"/>
                      <a:pt x="27432" y="0"/>
                      <a:pt x="37529" y="0"/>
                    </a:cubicBezTo>
                    <a:cubicBezTo>
                      <a:pt x="46101" y="0"/>
                      <a:pt x="53245" y="1429"/>
                      <a:pt x="59055" y="4191"/>
                    </a:cubicBezTo>
                    <a:lnTo>
                      <a:pt x="59055" y="19717"/>
                    </a:lnTo>
                    <a:cubicBezTo>
                      <a:pt x="52388" y="15621"/>
                      <a:pt x="45148" y="13621"/>
                      <a:pt x="37147" y="13621"/>
                    </a:cubicBezTo>
                    <a:cubicBezTo>
                      <a:pt x="26098" y="13621"/>
                      <a:pt x="20574" y="18383"/>
                      <a:pt x="20574" y="27813"/>
                    </a:cubicBezTo>
                    <a:cubicBezTo>
                      <a:pt x="20574" y="31432"/>
                      <a:pt x="21908" y="34671"/>
                      <a:pt x="24575" y="37624"/>
                    </a:cubicBezTo>
                    <a:cubicBezTo>
                      <a:pt x="27242" y="40577"/>
                      <a:pt x="33909" y="44577"/>
                      <a:pt x="44577" y="49720"/>
                    </a:cubicBezTo>
                    <a:cubicBezTo>
                      <a:pt x="59246" y="56769"/>
                      <a:pt x="66484" y="66389"/>
                      <a:pt x="66484" y="78581"/>
                    </a:cubicBezTo>
                    <a:cubicBezTo>
                      <a:pt x="66484" y="89630"/>
                      <a:pt x="61627" y="98774"/>
                      <a:pt x="51816" y="105727"/>
                    </a:cubicBezTo>
                    <a:close/>
                    <a:moveTo>
                      <a:pt x="26289" y="57531"/>
                    </a:moveTo>
                    <a:cubicBezTo>
                      <a:pt x="19621" y="60865"/>
                      <a:pt x="16383" y="66103"/>
                      <a:pt x="16383" y="73152"/>
                    </a:cubicBezTo>
                    <a:cubicBezTo>
                      <a:pt x="16383" y="77915"/>
                      <a:pt x="18193" y="82010"/>
                      <a:pt x="21908" y="85630"/>
                    </a:cubicBezTo>
                    <a:cubicBezTo>
                      <a:pt x="25622" y="89249"/>
                      <a:pt x="32099" y="93059"/>
                      <a:pt x="41339" y="97155"/>
                    </a:cubicBezTo>
                    <a:cubicBezTo>
                      <a:pt x="47149" y="92678"/>
                      <a:pt x="50006" y="87058"/>
                      <a:pt x="50006" y="80200"/>
                    </a:cubicBezTo>
                    <a:cubicBezTo>
                      <a:pt x="50006" y="75438"/>
                      <a:pt x="48292" y="71438"/>
                      <a:pt x="44863" y="68104"/>
                    </a:cubicBezTo>
                    <a:cubicBezTo>
                      <a:pt x="41339" y="64960"/>
                      <a:pt x="35147" y="61341"/>
                      <a:pt x="26289" y="57531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65" name="Freihandform: Form 64">
                <a:extLst>
                  <a:ext uri="{FF2B5EF4-FFF2-40B4-BE49-F238E27FC236}">
                    <a16:creationId xmlns:a16="http://schemas.microsoft.com/office/drawing/2014/main" id="{BE12E532-8EA2-4160-83D8-F3FAF5133AAB}"/>
                  </a:ext>
                </a:extLst>
              </p:cNvPr>
              <p:cNvSpPr/>
              <p:nvPr/>
            </p:nvSpPr>
            <p:spPr bwMode="gray">
              <a:xfrm>
                <a:off x="6058439" y="3338607"/>
                <a:ext cx="85725" cy="133350"/>
              </a:xfrm>
              <a:custGeom>
                <a:avLst/>
                <a:gdLst>
                  <a:gd name="connsiteX0" fmla="*/ 89726 w 85725"/>
                  <a:gd name="connsiteY0" fmla="*/ 9334 h 133350"/>
                  <a:gd name="connsiteX1" fmla="*/ 81915 w 85725"/>
                  <a:gd name="connsiteY1" fmla="*/ 23336 h 133350"/>
                  <a:gd name="connsiteX2" fmla="*/ 72200 w 85725"/>
                  <a:gd name="connsiteY2" fmla="*/ 42101 h 133350"/>
                  <a:gd name="connsiteX3" fmla="*/ 61722 w 85725"/>
                  <a:gd name="connsiteY3" fmla="*/ 64580 h 133350"/>
                  <a:gd name="connsiteX4" fmla="*/ 51816 w 85725"/>
                  <a:gd name="connsiteY4" fmla="*/ 89344 h 133350"/>
                  <a:gd name="connsiteX5" fmla="*/ 43720 w 85725"/>
                  <a:gd name="connsiteY5" fmla="*/ 115253 h 133350"/>
                  <a:gd name="connsiteX6" fmla="*/ 38672 w 85725"/>
                  <a:gd name="connsiteY6" fmla="*/ 141065 h 133350"/>
                  <a:gd name="connsiteX7" fmla="*/ 21336 w 85725"/>
                  <a:gd name="connsiteY7" fmla="*/ 141065 h 133350"/>
                  <a:gd name="connsiteX8" fmla="*/ 26765 w 85725"/>
                  <a:gd name="connsiteY8" fmla="*/ 115348 h 133350"/>
                  <a:gd name="connsiteX9" fmla="*/ 35147 w 85725"/>
                  <a:gd name="connsiteY9" fmla="*/ 89535 h 133350"/>
                  <a:gd name="connsiteX10" fmla="*/ 45053 w 85725"/>
                  <a:gd name="connsiteY10" fmla="*/ 65151 h 133350"/>
                  <a:gd name="connsiteX11" fmla="*/ 55150 w 85725"/>
                  <a:gd name="connsiteY11" fmla="*/ 43625 h 133350"/>
                  <a:gd name="connsiteX12" fmla="*/ 64199 w 85725"/>
                  <a:gd name="connsiteY12" fmla="*/ 26289 h 133350"/>
                  <a:gd name="connsiteX13" fmla="*/ 70771 w 85725"/>
                  <a:gd name="connsiteY13" fmla="*/ 14573 h 133350"/>
                  <a:gd name="connsiteX14" fmla="*/ 0 w 85725"/>
                  <a:gd name="connsiteY14" fmla="*/ 14573 h 133350"/>
                  <a:gd name="connsiteX15" fmla="*/ 0 w 85725"/>
                  <a:gd name="connsiteY15" fmla="*/ 0 h 133350"/>
                  <a:gd name="connsiteX16" fmla="*/ 89726 w 85725"/>
                  <a:gd name="connsiteY16" fmla="*/ 0 h 133350"/>
                  <a:gd name="connsiteX17" fmla="*/ 89726 w 85725"/>
                  <a:gd name="connsiteY17" fmla="*/ 9334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85725" h="133350">
                    <a:moveTo>
                      <a:pt x="89726" y="9334"/>
                    </a:moveTo>
                    <a:cubicBezTo>
                      <a:pt x="87535" y="13049"/>
                      <a:pt x="84963" y="17717"/>
                      <a:pt x="81915" y="23336"/>
                    </a:cubicBezTo>
                    <a:cubicBezTo>
                      <a:pt x="78867" y="28956"/>
                      <a:pt x="75629" y="35147"/>
                      <a:pt x="72200" y="42101"/>
                    </a:cubicBezTo>
                    <a:cubicBezTo>
                      <a:pt x="68771" y="49054"/>
                      <a:pt x="65342" y="56579"/>
                      <a:pt x="61722" y="64580"/>
                    </a:cubicBezTo>
                    <a:cubicBezTo>
                      <a:pt x="58103" y="72581"/>
                      <a:pt x="54864" y="80867"/>
                      <a:pt x="51816" y="89344"/>
                    </a:cubicBezTo>
                    <a:cubicBezTo>
                      <a:pt x="48768" y="97822"/>
                      <a:pt x="46006" y="106489"/>
                      <a:pt x="43720" y="115253"/>
                    </a:cubicBezTo>
                    <a:cubicBezTo>
                      <a:pt x="41434" y="124015"/>
                      <a:pt x="39719" y="132588"/>
                      <a:pt x="38672" y="141065"/>
                    </a:cubicBezTo>
                    <a:lnTo>
                      <a:pt x="21336" y="141065"/>
                    </a:lnTo>
                    <a:cubicBezTo>
                      <a:pt x="22479" y="132683"/>
                      <a:pt x="24384" y="124111"/>
                      <a:pt x="26765" y="115348"/>
                    </a:cubicBezTo>
                    <a:cubicBezTo>
                      <a:pt x="29242" y="106585"/>
                      <a:pt x="32004" y="98012"/>
                      <a:pt x="35147" y="89535"/>
                    </a:cubicBezTo>
                    <a:cubicBezTo>
                      <a:pt x="38291" y="81058"/>
                      <a:pt x="41529" y="72961"/>
                      <a:pt x="45053" y="65151"/>
                    </a:cubicBezTo>
                    <a:cubicBezTo>
                      <a:pt x="48578" y="57340"/>
                      <a:pt x="51911" y="50197"/>
                      <a:pt x="55150" y="43625"/>
                    </a:cubicBezTo>
                    <a:cubicBezTo>
                      <a:pt x="58388" y="37052"/>
                      <a:pt x="61436" y="31242"/>
                      <a:pt x="64199" y="26289"/>
                    </a:cubicBezTo>
                    <a:cubicBezTo>
                      <a:pt x="66961" y="21241"/>
                      <a:pt x="69056" y="17335"/>
                      <a:pt x="70771" y="14573"/>
                    </a:cubicBezTo>
                    <a:lnTo>
                      <a:pt x="0" y="14573"/>
                    </a:lnTo>
                    <a:lnTo>
                      <a:pt x="0" y="0"/>
                    </a:lnTo>
                    <a:lnTo>
                      <a:pt x="89726" y="0"/>
                    </a:lnTo>
                    <a:lnTo>
                      <a:pt x="89726" y="9334"/>
                    </a:ln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66" name="Freihandform: Form 65">
                <a:extLst>
                  <a:ext uri="{FF2B5EF4-FFF2-40B4-BE49-F238E27FC236}">
                    <a16:creationId xmlns:a16="http://schemas.microsoft.com/office/drawing/2014/main" id="{860D9A0B-CEDE-4BA8-8BDC-3031D9D9D842}"/>
                  </a:ext>
                </a:extLst>
              </p:cNvPr>
              <p:cNvSpPr/>
              <p:nvPr/>
            </p:nvSpPr>
            <p:spPr bwMode="gray">
              <a:xfrm>
                <a:off x="6158547" y="3336035"/>
                <a:ext cx="85725" cy="142875"/>
              </a:xfrm>
              <a:custGeom>
                <a:avLst/>
                <a:gdLst>
                  <a:gd name="connsiteX0" fmla="*/ 65151 w 85725"/>
                  <a:gd name="connsiteY0" fmla="*/ 39529 h 142875"/>
                  <a:gd name="connsiteX1" fmla="*/ 63151 w 85725"/>
                  <a:gd name="connsiteY1" fmla="*/ 28194 h 142875"/>
                  <a:gd name="connsiteX2" fmla="*/ 57626 w 85725"/>
                  <a:gd name="connsiteY2" fmla="*/ 20193 h 142875"/>
                  <a:gd name="connsiteX3" fmla="*/ 49435 w 85725"/>
                  <a:gd name="connsiteY3" fmla="*/ 15431 h 142875"/>
                  <a:gd name="connsiteX4" fmla="*/ 39243 w 85725"/>
                  <a:gd name="connsiteY4" fmla="*/ 13811 h 142875"/>
                  <a:gd name="connsiteX5" fmla="*/ 30004 w 85725"/>
                  <a:gd name="connsiteY5" fmla="*/ 15049 h 142875"/>
                  <a:gd name="connsiteX6" fmla="*/ 21241 w 85725"/>
                  <a:gd name="connsiteY6" fmla="*/ 18574 h 142875"/>
                  <a:gd name="connsiteX7" fmla="*/ 12954 w 85725"/>
                  <a:gd name="connsiteY7" fmla="*/ 24003 h 142875"/>
                  <a:gd name="connsiteX8" fmla="*/ 5524 w 85725"/>
                  <a:gd name="connsiteY8" fmla="*/ 30956 h 142875"/>
                  <a:gd name="connsiteX9" fmla="*/ 5524 w 85725"/>
                  <a:gd name="connsiteY9" fmla="*/ 13621 h 142875"/>
                  <a:gd name="connsiteX10" fmla="*/ 20765 w 85725"/>
                  <a:gd name="connsiteY10" fmla="*/ 3524 h 142875"/>
                  <a:gd name="connsiteX11" fmla="*/ 41243 w 85725"/>
                  <a:gd name="connsiteY11" fmla="*/ 0 h 142875"/>
                  <a:gd name="connsiteX12" fmla="*/ 57245 w 85725"/>
                  <a:gd name="connsiteY12" fmla="*/ 2477 h 142875"/>
                  <a:gd name="connsiteX13" fmla="*/ 70009 w 85725"/>
                  <a:gd name="connsiteY13" fmla="*/ 9811 h 142875"/>
                  <a:gd name="connsiteX14" fmla="*/ 78486 w 85725"/>
                  <a:gd name="connsiteY14" fmla="*/ 21717 h 142875"/>
                  <a:gd name="connsiteX15" fmla="*/ 81629 w 85725"/>
                  <a:gd name="connsiteY15" fmla="*/ 37909 h 142875"/>
                  <a:gd name="connsiteX16" fmla="*/ 79724 w 85725"/>
                  <a:gd name="connsiteY16" fmla="*/ 53054 h 142875"/>
                  <a:gd name="connsiteX17" fmla="*/ 73914 w 85725"/>
                  <a:gd name="connsiteY17" fmla="*/ 65818 h 142875"/>
                  <a:gd name="connsiteX18" fmla="*/ 64103 w 85725"/>
                  <a:gd name="connsiteY18" fmla="*/ 77343 h 142875"/>
                  <a:gd name="connsiteX19" fmla="*/ 50197 w 85725"/>
                  <a:gd name="connsiteY19" fmla="*/ 88583 h 142875"/>
                  <a:gd name="connsiteX20" fmla="*/ 33814 w 85725"/>
                  <a:gd name="connsiteY20" fmla="*/ 100679 h 142875"/>
                  <a:gd name="connsiteX21" fmla="*/ 23622 w 85725"/>
                  <a:gd name="connsiteY21" fmla="*/ 110109 h 142875"/>
                  <a:gd name="connsiteX22" fmla="*/ 18288 w 85725"/>
                  <a:gd name="connsiteY22" fmla="*/ 118872 h 142875"/>
                  <a:gd name="connsiteX23" fmla="*/ 16764 w 85725"/>
                  <a:gd name="connsiteY23" fmla="*/ 128968 h 142875"/>
                  <a:gd name="connsiteX24" fmla="*/ 87058 w 85725"/>
                  <a:gd name="connsiteY24" fmla="*/ 128968 h 142875"/>
                  <a:gd name="connsiteX25" fmla="*/ 87058 w 85725"/>
                  <a:gd name="connsiteY25" fmla="*/ 143447 h 142875"/>
                  <a:gd name="connsiteX26" fmla="*/ 0 w 85725"/>
                  <a:gd name="connsiteY26" fmla="*/ 143447 h 142875"/>
                  <a:gd name="connsiteX27" fmla="*/ 0 w 85725"/>
                  <a:gd name="connsiteY27" fmla="*/ 136493 h 142875"/>
                  <a:gd name="connsiteX28" fmla="*/ 2000 w 85725"/>
                  <a:gd name="connsiteY28" fmla="*/ 120587 h 142875"/>
                  <a:gd name="connsiteX29" fmla="*/ 8477 w 85725"/>
                  <a:gd name="connsiteY29" fmla="*/ 107537 h 142875"/>
                  <a:gd name="connsiteX30" fmla="*/ 20288 w 85725"/>
                  <a:gd name="connsiteY30" fmla="*/ 95155 h 142875"/>
                  <a:gd name="connsiteX31" fmla="*/ 38290 w 85725"/>
                  <a:gd name="connsiteY31" fmla="*/ 81153 h 142875"/>
                  <a:gd name="connsiteX32" fmla="*/ 51149 w 85725"/>
                  <a:gd name="connsiteY32" fmla="*/ 70580 h 142875"/>
                  <a:gd name="connsiteX33" fmla="*/ 59436 w 85725"/>
                  <a:gd name="connsiteY33" fmla="*/ 60579 h 142875"/>
                  <a:gd name="connsiteX34" fmla="*/ 63913 w 85725"/>
                  <a:gd name="connsiteY34" fmla="*/ 50387 h 142875"/>
                  <a:gd name="connsiteX35" fmla="*/ 65151 w 85725"/>
                  <a:gd name="connsiteY35" fmla="*/ 3952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85725" h="142875">
                    <a:moveTo>
                      <a:pt x="65151" y="39529"/>
                    </a:moveTo>
                    <a:cubicBezTo>
                      <a:pt x="65151" y="35243"/>
                      <a:pt x="64484" y="31433"/>
                      <a:pt x="63151" y="28194"/>
                    </a:cubicBezTo>
                    <a:cubicBezTo>
                      <a:pt x="61817" y="24956"/>
                      <a:pt x="60007" y="22289"/>
                      <a:pt x="57626" y="20193"/>
                    </a:cubicBezTo>
                    <a:cubicBezTo>
                      <a:pt x="55340" y="18097"/>
                      <a:pt x="52578" y="16478"/>
                      <a:pt x="49435" y="15431"/>
                    </a:cubicBezTo>
                    <a:cubicBezTo>
                      <a:pt x="46291" y="14383"/>
                      <a:pt x="42863" y="13811"/>
                      <a:pt x="39243" y="13811"/>
                    </a:cubicBezTo>
                    <a:cubicBezTo>
                      <a:pt x="36100" y="13811"/>
                      <a:pt x="33052" y="14192"/>
                      <a:pt x="30004" y="15049"/>
                    </a:cubicBezTo>
                    <a:cubicBezTo>
                      <a:pt x="26956" y="15907"/>
                      <a:pt x="24003" y="17050"/>
                      <a:pt x="21241" y="18574"/>
                    </a:cubicBezTo>
                    <a:cubicBezTo>
                      <a:pt x="18383" y="20098"/>
                      <a:pt x="15621" y="21908"/>
                      <a:pt x="12954" y="24003"/>
                    </a:cubicBezTo>
                    <a:cubicBezTo>
                      <a:pt x="10287" y="26098"/>
                      <a:pt x="7810" y="28384"/>
                      <a:pt x="5524" y="30956"/>
                    </a:cubicBezTo>
                    <a:lnTo>
                      <a:pt x="5524" y="13621"/>
                    </a:lnTo>
                    <a:cubicBezTo>
                      <a:pt x="10096" y="9239"/>
                      <a:pt x="15145" y="5906"/>
                      <a:pt x="20765" y="3524"/>
                    </a:cubicBezTo>
                    <a:cubicBezTo>
                      <a:pt x="26384" y="1238"/>
                      <a:pt x="33242" y="0"/>
                      <a:pt x="41243" y="0"/>
                    </a:cubicBezTo>
                    <a:cubicBezTo>
                      <a:pt x="47053" y="0"/>
                      <a:pt x="52388" y="857"/>
                      <a:pt x="57245" y="2477"/>
                    </a:cubicBezTo>
                    <a:cubicBezTo>
                      <a:pt x="62198" y="4191"/>
                      <a:pt x="66389" y="6572"/>
                      <a:pt x="70009" y="9811"/>
                    </a:cubicBezTo>
                    <a:cubicBezTo>
                      <a:pt x="73628" y="13049"/>
                      <a:pt x="76486" y="16955"/>
                      <a:pt x="78486" y="21717"/>
                    </a:cubicBezTo>
                    <a:cubicBezTo>
                      <a:pt x="80581" y="26480"/>
                      <a:pt x="81629" y="31814"/>
                      <a:pt x="81629" y="37909"/>
                    </a:cubicBezTo>
                    <a:cubicBezTo>
                      <a:pt x="81629" y="43529"/>
                      <a:pt x="80963" y="48578"/>
                      <a:pt x="79724" y="53054"/>
                    </a:cubicBezTo>
                    <a:cubicBezTo>
                      <a:pt x="78486" y="57626"/>
                      <a:pt x="76486" y="61817"/>
                      <a:pt x="73914" y="65818"/>
                    </a:cubicBezTo>
                    <a:cubicBezTo>
                      <a:pt x="71342" y="69818"/>
                      <a:pt x="68104" y="73628"/>
                      <a:pt x="64103" y="77343"/>
                    </a:cubicBezTo>
                    <a:cubicBezTo>
                      <a:pt x="60198" y="81058"/>
                      <a:pt x="55531" y="84773"/>
                      <a:pt x="50197" y="88583"/>
                    </a:cubicBezTo>
                    <a:cubicBezTo>
                      <a:pt x="43529" y="93345"/>
                      <a:pt x="38100" y="97345"/>
                      <a:pt x="33814" y="100679"/>
                    </a:cubicBezTo>
                    <a:cubicBezTo>
                      <a:pt x="29527" y="104013"/>
                      <a:pt x="26098" y="107156"/>
                      <a:pt x="23622" y="110109"/>
                    </a:cubicBezTo>
                    <a:cubicBezTo>
                      <a:pt x="21050" y="113062"/>
                      <a:pt x="19336" y="115919"/>
                      <a:pt x="18288" y="118872"/>
                    </a:cubicBezTo>
                    <a:cubicBezTo>
                      <a:pt x="17240" y="121825"/>
                      <a:pt x="16764" y="125159"/>
                      <a:pt x="16764" y="128968"/>
                    </a:cubicBezTo>
                    <a:lnTo>
                      <a:pt x="87058" y="128968"/>
                    </a:lnTo>
                    <a:lnTo>
                      <a:pt x="87058" y="143447"/>
                    </a:lnTo>
                    <a:lnTo>
                      <a:pt x="0" y="143447"/>
                    </a:lnTo>
                    <a:lnTo>
                      <a:pt x="0" y="136493"/>
                    </a:lnTo>
                    <a:cubicBezTo>
                      <a:pt x="0" y="130492"/>
                      <a:pt x="667" y="125159"/>
                      <a:pt x="2000" y="120587"/>
                    </a:cubicBezTo>
                    <a:cubicBezTo>
                      <a:pt x="3334" y="116014"/>
                      <a:pt x="5524" y="111633"/>
                      <a:pt x="8477" y="107537"/>
                    </a:cubicBezTo>
                    <a:cubicBezTo>
                      <a:pt x="11525" y="103441"/>
                      <a:pt x="15430" y="99251"/>
                      <a:pt x="20288" y="95155"/>
                    </a:cubicBezTo>
                    <a:cubicBezTo>
                      <a:pt x="25146" y="91059"/>
                      <a:pt x="31147" y="86392"/>
                      <a:pt x="38290" y="81153"/>
                    </a:cubicBezTo>
                    <a:cubicBezTo>
                      <a:pt x="43434" y="77438"/>
                      <a:pt x="47720" y="74009"/>
                      <a:pt x="51149" y="70580"/>
                    </a:cubicBezTo>
                    <a:cubicBezTo>
                      <a:pt x="54578" y="67246"/>
                      <a:pt x="57340" y="63913"/>
                      <a:pt x="59436" y="60579"/>
                    </a:cubicBezTo>
                    <a:cubicBezTo>
                      <a:pt x="61531" y="57245"/>
                      <a:pt x="63055" y="53816"/>
                      <a:pt x="63913" y="50387"/>
                    </a:cubicBezTo>
                    <a:cubicBezTo>
                      <a:pt x="64675" y="47054"/>
                      <a:pt x="65151" y="43434"/>
                      <a:pt x="65151" y="39529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</p:grpSp>
      </p:grpSp>
      <p:pic>
        <p:nvPicPr>
          <p:cNvPr id="20" name="Logo">
            <a:hlinkClick r:id="rId2" action="ppaction://hlinksldjump"/>
            <a:extLst>
              <a:ext uri="{FF2B5EF4-FFF2-40B4-BE49-F238E27FC236}">
                <a16:creationId xmlns:a16="http://schemas.microsoft.com/office/drawing/2014/main" id="{70321B13-2070-4C18-ABE9-7DC4C98CF6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 bwMode="gray">
          <a:xfrm>
            <a:off x="11488080" y="276225"/>
            <a:ext cx="426108" cy="751955"/>
          </a:xfrm>
          <a:prstGeom prst="rect">
            <a:avLst/>
          </a:prstGeom>
        </p:spPr>
      </p:pic>
      <p:grpSp>
        <p:nvGrpSpPr>
          <p:cNvPr id="21" name="WEITER">
            <a:extLst>
              <a:ext uri="{FF2B5EF4-FFF2-40B4-BE49-F238E27FC236}">
                <a16:creationId xmlns:a16="http://schemas.microsoft.com/office/drawing/2014/main" id="{E03B33D5-D003-4B29-9D38-48C95C890790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11590188" y="6352627"/>
            <a:ext cx="324000" cy="324000"/>
            <a:chOff x="11488080" y="6210730"/>
            <a:chExt cx="431514" cy="431514"/>
          </a:xfrm>
        </p:grpSpPr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058590DF-D3B3-465F-8AC6-9E76C261EE2D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11488080" y="6210730"/>
              <a:ext cx="431514" cy="431514"/>
            </a:xfrm>
            <a:prstGeom prst="ellipse">
              <a:avLst/>
            </a:prstGeom>
            <a:solidFill>
              <a:schemeClr val="accent4">
                <a:lumMod val="40000"/>
                <a:lumOff val="60000"/>
                <a:alpha val="20000"/>
              </a:schemeClr>
            </a:solidFill>
            <a:ln w="28257" cap="flat">
              <a:noFill/>
              <a:prstDash val="solid"/>
              <a:miter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de-DE" dirty="0" err="1"/>
            </a:p>
          </p:txBody>
        </p:sp>
        <p:grpSp>
          <p:nvGrpSpPr>
            <p:cNvPr id="23" name="Gruppieren 22">
              <a:extLst>
                <a:ext uri="{FF2B5EF4-FFF2-40B4-BE49-F238E27FC236}">
                  <a16:creationId xmlns:a16="http://schemas.microsoft.com/office/drawing/2014/main" id="{D58453FD-4FAE-4F2D-92AE-8F9AA6D3CF78}"/>
                </a:ext>
              </a:extLst>
            </p:cNvPr>
            <p:cNvGrpSpPr/>
            <p:nvPr/>
          </p:nvGrpSpPr>
          <p:grpSpPr bwMode="gray">
            <a:xfrm rot="8100000">
              <a:off x="11584980" y="6346862"/>
              <a:ext cx="159253" cy="159250"/>
              <a:chOff x="4950400" y="5587397"/>
              <a:chExt cx="318505" cy="318499"/>
            </a:xfrm>
          </p:grpSpPr>
          <p:cxnSp>
            <p:nvCxnSpPr>
              <p:cNvPr id="24" name="Gerader Verbinder 23">
                <a:extLst>
                  <a:ext uri="{FF2B5EF4-FFF2-40B4-BE49-F238E27FC236}">
                    <a16:creationId xmlns:a16="http://schemas.microsoft.com/office/drawing/2014/main" id="{39561102-0960-44AF-8270-71AEC5257521}"/>
                  </a:ext>
                </a:extLst>
              </p:cNvPr>
              <p:cNvCxnSpPr/>
              <p:nvPr/>
            </p:nvCxnSpPr>
            <p:spPr bwMode="gray">
              <a:xfrm flipV="1">
                <a:off x="4950400" y="5587397"/>
                <a:ext cx="0" cy="318499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Gerader Verbinder 24">
                <a:extLst>
                  <a:ext uri="{FF2B5EF4-FFF2-40B4-BE49-F238E27FC236}">
                    <a16:creationId xmlns:a16="http://schemas.microsoft.com/office/drawing/2014/main" id="{F60DA7C1-F289-47C7-AE13-467D4D0782DC}"/>
                  </a:ext>
                </a:extLst>
              </p:cNvPr>
              <p:cNvCxnSpPr>
                <a:cxnSpLocks/>
              </p:cNvCxnSpPr>
              <p:nvPr/>
            </p:nvCxnSpPr>
            <p:spPr bwMode="gray">
              <a:xfrm rot="5400000" flipV="1">
                <a:off x="5109656" y="5428156"/>
                <a:ext cx="0" cy="318499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614764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7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8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" presetClass="emph" presetSubtype="0" autoRev="1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0000">
                                          <p:cBhvr>
                                            <p:cTn id="17" dur="2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6" presetClass="emph" presetSubtype="0" autoRev="1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0000">
                                          <p:cBhvr>
                                            <p:cTn id="23" dur="2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" presetClass="emp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7" dur="2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6" presetClass="emp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3" dur="2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G">
            <a:extLst>
              <a:ext uri="{FF2B5EF4-FFF2-40B4-BE49-F238E27FC236}">
                <a16:creationId xmlns:a16="http://schemas.microsoft.com/office/drawing/2014/main" id="{D1588519-1CBC-42D6-8A46-486098A2E352}"/>
              </a:ext>
            </a:extLst>
          </p:cNvPr>
          <p:cNvSpPr/>
          <p:nvPr/>
        </p:nvSpPr>
        <p:spPr bwMode="gray">
          <a:xfrm>
            <a:off x="0" y="0"/>
            <a:ext cx="12190413" cy="6858000"/>
          </a:xfrm>
          <a:prstGeom prst="rect">
            <a:avLst/>
          </a:prstGeom>
          <a:gradFill>
            <a:gsLst>
              <a:gs pos="35000">
                <a:schemeClr val="accent4">
                  <a:lumMod val="50000"/>
                </a:schemeClr>
              </a:gs>
              <a:gs pos="94000">
                <a:srgbClr val="2B3A41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dirty="0"/>
          </a:p>
        </p:txBody>
      </p:sp>
      <p:sp>
        <p:nvSpPr>
          <p:cNvPr id="6" name="Titel">
            <a:extLst>
              <a:ext uri="{FF2B5EF4-FFF2-40B4-BE49-F238E27FC236}">
                <a16:creationId xmlns:a16="http://schemas.microsoft.com/office/drawing/2014/main" id="{86A2E296-B280-43B8-B066-1B22776BCD62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 lIns="756000"/>
          <a:lstStyle/>
          <a:p>
            <a:r>
              <a:rPr lang="de-DE" dirty="0"/>
              <a:t>Fotografien und </a:t>
            </a:r>
            <a:br>
              <a:rPr lang="de-DE" dirty="0"/>
            </a:br>
            <a:r>
              <a:rPr lang="de-DE" dirty="0"/>
              <a:t>andere Lichtbilder</a:t>
            </a:r>
          </a:p>
        </p:txBody>
      </p:sp>
      <p:sp>
        <p:nvSpPr>
          <p:cNvPr id="12" name="5">
            <a:extLst>
              <a:ext uri="{FF2B5EF4-FFF2-40B4-BE49-F238E27FC236}">
                <a16:creationId xmlns:a16="http://schemas.microsoft.com/office/drawing/2014/main" id="{7B8AF2EE-A23B-46D8-8B81-323DE0F2ABD5}"/>
              </a:ext>
            </a:extLst>
          </p:cNvPr>
          <p:cNvSpPr txBox="1"/>
          <p:nvPr/>
        </p:nvSpPr>
        <p:spPr bwMode="gray">
          <a:xfrm>
            <a:off x="540000" y="215884"/>
            <a:ext cx="1440000" cy="13128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0" indent="0" algn="l">
              <a:buNone/>
            </a:pPr>
            <a:r>
              <a:rPr lang="de-DE" sz="9600" dirty="0">
                <a:solidFill>
                  <a:schemeClr val="bg1"/>
                </a:solidFill>
              </a:rPr>
              <a:t>3</a:t>
            </a:r>
          </a:p>
        </p:txBody>
      </p:sp>
      <p:cxnSp>
        <p:nvCxnSpPr>
          <p:cNvPr id="52" name="Gerader Verbinder 1">
            <a:extLst>
              <a:ext uri="{FF2B5EF4-FFF2-40B4-BE49-F238E27FC236}">
                <a16:creationId xmlns:a16="http://schemas.microsoft.com/office/drawing/2014/main" id="{11B83F7A-EA4B-475D-B41B-A2F2CCB34AC3}"/>
              </a:ext>
            </a:extLst>
          </p:cNvPr>
          <p:cNvCxnSpPr>
            <a:cxnSpLocks/>
          </p:cNvCxnSpPr>
          <p:nvPr/>
        </p:nvCxnSpPr>
        <p:spPr bwMode="gray">
          <a:xfrm flipV="1">
            <a:off x="539999" y="3579712"/>
            <a:ext cx="0" cy="1980000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Inhalt 1">
            <a:extLst>
              <a:ext uri="{FF2B5EF4-FFF2-40B4-BE49-F238E27FC236}">
                <a16:creationId xmlns:a16="http://schemas.microsoft.com/office/drawing/2014/main" id="{DBC3B022-D8A1-464F-A01F-2AAB95C9C63E}"/>
              </a:ext>
            </a:extLst>
          </p:cNvPr>
          <p:cNvSpPr>
            <a:spLocks noGrp="1"/>
          </p:cNvSpPr>
          <p:nvPr>
            <p:ph sz="half" idx="1"/>
          </p:nvPr>
        </p:nvSpPr>
        <p:spPr bwMode="gray"/>
        <p:txBody>
          <a:bodyPr lIns="144000" rIns="108000"/>
          <a:lstStyle/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sz="1400" dirty="0">
                <a:solidFill>
                  <a:schemeClr val="bg1"/>
                </a:solidFill>
              </a:rPr>
              <a:t>Unter den gleichen Voraussetzungen </a:t>
            </a: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bg1"/>
                </a:solidFill>
              </a:rPr>
              <a:t>sind auch Fotografien </a:t>
            </a:r>
            <a:r>
              <a:rPr lang="de-DE" sz="1400" dirty="0">
                <a:solidFill>
                  <a:schemeClr val="accent1"/>
                </a:solidFill>
                <a:latin typeface="+mj-lt"/>
              </a:rPr>
              <a:t>urheberrechtlich geschützt</a:t>
            </a:r>
            <a:r>
              <a:rPr lang="de-DE" sz="1400" dirty="0">
                <a:solidFill>
                  <a:schemeClr val="bg1"/>
                </a:solidFill>
              </a:rPr>
              <a:t>. Fotografien und andere Lichtbilder können </a:t>
            </a:r>
            <a:r>
              <a:rPr lang="de-DE" sz="1400" dirty="0">
                <a:solidFill>
                  <a:schemeClr val="accent1"/>
                </a:solidFill>
                <a:latin typeface="+mj-lt"/>
              </a:rPr>
              <a:t>zudem durch ein Leistungsschutzrecht nach § 72 UrhG geschützt</a:t>
            </a:r>
            <a:r>
              <a:rPr lang="de-DE" sz="1400" dirty="0">
                <a:solidFill>
                  <a:schemeClr val="bg1"/>
                </a:solidFill>
              </a:rPr>
              <a:t> sein. Inhaber*in der Schutzrechte ist grundsätzlich die/ der Fotograf*in bzw. diejenige/</a:t>
            </a: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bg1"/>
                </a:solidFill>
              </a:rPr>
              <a:t>derjenige, die/ der die Einzelheiten </a:t>
            </a: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bg1"/>
                </a:solidFill>
              </a:rPr>
              <a:t>der Aufnahmen festlegt. </a:t>
            </a:r>
          </a:p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</p:txBody>
      </p:sp>
      <p:cxnSp>
        <p:nvCxnSpPr>
          <p:cNvPr id="54" name="Gerader Verbinder 2">
            <a:extLst>
              <a:ext uri="{FF2B5EF4-FFF2-40B4-BE49-F238E27FC236}">
                <a16:creationId xmlns:a16="http://schemas.microsoft.com/office/drawing/2014/main" id="{A5499F29-6ACD-4615-B323-EE869F2ABFFA}"/>
              </a:ext>
            </a:extLst>
          </p:cNvPr>
          <p:cNvCxnSpPr>
            <a:cxnSpLocks/>
          </p:cNvCxnSpPr>
          <p:nvPr/>
        </p:nvCxnSpPr>
        <p:spPr bwMode="gray">
          <a:xfrm flipV="1">
            <a:off x="4393800" y="3579712"/>
            <a:ext cx="0" cy="1980000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Inhalt 2">
            <a:extLst>
              <a:ext uri="{FF2B5EF4-FFF2-40B4-BE49-F238E27FC236}">
                <a16:creationId xmlns:a16="http://schemas.microsoft.com/office/drawing/2014/main" id="{BE88B5BE-1B90-465C-A129-51DD5B180F3C}"/>
              </a:ext>
            </a:extLst>
          </p:cNvPr>
          <p:cNvSpPr>
            <a:spLocks noGrp="1"/>
          </p:cNvSpPr>
          <p:nvPr>
            <p:ph sz="half" idx="2"/>
          </p:nvPr>
        </p:nvSpPr>
        <p:spPr bwMode="gray">
          <a:xfrm>
            <a:off x="4393800" y="2944800"/>
            <a:ext cx="3402000" cy="3060000"/>
          </a:xfrm>
        </p:spPr>
        <p:txBody>
          <a:bodyPr lIns="144000" rIns="108000"/>
          <a:lstStyle/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sz="1400" dirty="0">
                <a:solidFill>
                  <a:schemeClr val="bg1"/>
                </a:solidFill>
              </a:rPr>
              <a:t>Hierunter fallen neben Fotografien </a:t>
            </a: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bg1"/>
                </a:solidFill>
              </a:rPr>
              <a:t>auch </a:t>
            </a:r>
            <a:r>
              <a:rPr lang="de-DE" sz="1400" dirty="0">
                <a:solidFill>
                  <a:schemeClr val="accent1"/>
                </a:solidFill>
                <a:latin typeface="+mj-lt"/>
              </a:rPr>
              <a:t>Aufnahmen aus bildgebenden Verfahren</a:t>
            </a:r>
            <a:r>
              <a:rPr lang="de-DE" sz="1400" dirty="0">
                <a:solidFill>
                  <a:schemeClr val="bg1"/>
                </a:solidFill>
              </a:rPr>
              <a:t>, wie z.B. Röntgen-, Kernspin- und Computertomografiebilder, digital aufgenommene Bilder sowie Fotografien und Einzelbilder aus Filmen.</a:t>
            </a:r>
          </a:p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</p:txBody>
      </p:sp>
      <p:grpSp>
        <p:nvGrpSpPr>
          <p:cNvPr id="34" name="ICON 1">
            <a:extLst>
              <a:ext uri="{FF2B5EF4-FFF2-40B4-BE49-F238E27FC236}">
                <a16:creationId xmlns:a16="http://schemas.microsoft.com/office/drawing/2014/main" id="{85FE024E-6CBA-4EB1-B555-1E31966242BA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818356" y="2703543"/>
            <a:ext cx="695325" cy="523875"/>
            <a:chOff x="5742781" y="3167062"/>
            <a:chExt cx="695325" cy="523875"/>
          </a:xfrm>
        </p:grpSpPr>
        <p:sp>
          <p:nvSpPr>
            <p:cNvPr id="35" name="Freihandform: Form 34">
              <a:extLst>
                <a:ext uri="{FF2B5EF4-FFF2-40B4-BE49-F238E27FC236}">
                  <a16:creationId xmlns:a16="http://schemas.microsoft.com/office/drawing/2014/main" id="{D77DDC87-9CFF-4746-853B-77A7EE2E83F3}"/>
                </a:ext>
              </a:extLst>
            </p:cNvPr>
            <p:cNvSpPr/>
            <p:nvPr/>
          </p:nvSpPr>
          <p:spPr bwMode="gray">
            <a:xfrm>
              <a:off x="5742781" y="3167062"/>
              <a:ext cx="695325" cy="523875"/>
            </a:xfrm>
            <a:custGeom>
              <a:avLst/>
              <a:gdLst>
                <a:gd name="connsiteX0" fmla="*/ 0 w 695325"/>
                <a:gd name="connsiteY0" fmla="*/ 526733 h 523875"/>
                <a:gd name="connsiteX1" fmla="*/ 0 w 695325"/>
                <a:gd name="connsiteY1" fmla="*/ 0 h 523875"/>
                <a:gd name="connsiteX2" fmla="*/ 700088 w 695325"/>
                <a:gd name="connsiteY2" fmla="*/ 0 h 523875"/>
                <a:gd name="connsiteX3" fmla="*/ 700088 w 695325"/>
                <a:gd name="connsiteY3" fmla="*/ 526733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5325" h="523875">
                  <a:moveTo>
                    <a:pt x="0" y="526733"/>
                  </a:moveTo>
                  <a:lnTo>
                    <a:pt x="0" y="0"/>
                  </a:lnTo>
                  <a:lnTo>
                    <a:pt x="700088" y="0"/>
                  </a:lnTo>
                  <a:lnTo>
                    <a:pt x="700088" y="526733"/>
                  </a:lnTo>
                  <a:close/>
                </a:path>
              </a:pathLst>
            </a:custGeom>
            <a:noFill/>
            <a:ln w="19050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grpSp>
          <p:nvGrpSpPr>
            <p:cNvPr id="36" name="Gruppieren 35">
              <a:extLst>
                <a:ext uri="{FF2B5EF4-FFF2-40B4-BE49-F238E27FC236}">
                  <a16:creationId xmlns:a16="http://schemas.microsoft.com/office/drawing/2014/main" id="{3472B9C0-D853-4982-B9C3-E2B60070046E}"/>
                </a:ext>
              </a:extLst>
            </p:cNvPr>
            <p:cNvGrpSpPr/>
            <p:nvPr/>
          </p:nvGrpSpPr>
          <p:grpSpPr bwMode="gray">
            <a:xfrm>
              <a:off x="5847080" y="3254406"/>
              <a:ext cx="489680" cy="347282"/>
              <a:chOff x="5847080" y="3254406"/>
              <a:chExt cx="489680" cy="347282"/>
            </a:xfrm>
          </p:grpSpPr>
          <p:sp>
            <p:nvSpPr>
              <p:cNvPr id="37" name="Freihandform: Form 36">
                <a:extLst>
                  <a:ext uri="{FF2B5EF4-FFF2-40B4-BE49-F238E27FC236}">
                    <a16:creationId xmlns:a16="http://schemas.microsoft.com/office/drawing/2014/main" id="{5F9B64AA-8995-4D46-9B9F-485915A9C400}"/>
                  </a:ext>
                </a:extLst>
              </p:cNvPr>
              <p:cNvSpPr/>
              <p:nvPr/>
            </p:nvSpPr>
            <p:spPr bwMode="gray">
              <a:xfrm>
                <a:off x="5895181" y="3254406"/>
                <a:ext cx="114300" cy="114300"/>
              </a:xfrm>
              <a:custGeom>
                <a:avLst/>
                <a:gdLst>
                  <a:gd name="connsiteX0" fmla="*/ 114300 w 114300"/>
                  <a:gd name="connsiteY0" fmla="*/ 57150 h 114300"/>
                  <a:gd name="connsiteX1" fmla="*/ 57150 w 114300"/>
                  <a:gd name="connsiteY1" fmla="*/ 114300 h 114300"/>
                  <a:gd name="connsiteX2" fmla="*/ 0 w 114300"/>
                  <a:gd name="connsiteY2" fmla="*/ 57150 h 114300"/>
                  <a:gd name="connsiteX3" fmla="*/ 57150 w 114300"/>
                  <a:gd name="connsiteY3" fmla="*/ 0 h 114300"/>
                  <a:gd name="connsiteX4" fmla="*/ 114300 w 114300"/>
                  <a:gd name="connsiteY4" fmla="*/ 5715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300" h="114300">
                    <a:moveTo>
                      <a:pt x="114300" y="57150"/>
                    </a:moveTo>
                    <a:cubicBezTo>
                      <a:pt x="114300" y="88713"/>
                      <a:pt x="88713" y="114300"/>
                      <a:pt x="57150" y="114300"/>
                    </a:cubicBezTo>
                    <a:cubicBezTo>
                      <a:pt x="25587" y="114300"/>
                      <a:pt x="0" y="88713"/>
                      <a:pt x="0" y="57150"/>
                    </a:cubicBezTo>
                    <a:cubicBezTo>
                      <a:pt x="0" y="25587"/>
                      <a:pt x="25587" y="0"/>
                      <a:pt x="57150" y="0"/>
                    </a:cubicBezTo>
                    <a:cubicBezTo>
                      <a:pt x="88713" y="0"/>
                      <a:pt x="114300" y="25587"/>
                      <a:pt x="114300" y="57150"/>
                    </a:cubicBezTo>
                    <a:close/>
                  </a:path>
                </a:pathLst>
              </a:custGeom>
              <a:noFill/>
              <a:ln w="19050" cap="flat">
                <a:solidFill>
                  <a:srgbClr val="DCE04B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38" name="Freihandform: Form 37">
                <a:extLst>
                  <a:ext uri="{FF2B5EF4-FFF2-40B4-BE49-F238E27FC236}">
                    <a16:creationId xmlns:a16="http://schemas.microsoft.com/office/drawing/2014/main" id="{E72FEDFD-3C05-472B-8B35-6A39A342DBBD}"/>
                  </a:ext>
                </a:extLst>
              </p:cNvPr>
              <p:cNvSpPr/>
              <p:nvPr/>
            </p:nvSpPr>
            <p:spPr bwMode="gray">
              <a:xfrm>
                <a:off x="5847080" y="3420713"/>
                <a:ext cx="323850" cy="180975"/>
              </a:xfrm>
              <a:custGeom>
                <a:avLst/>
                <a:gdLst>
                  <a:gd name="connsiteX0" fmla="*/ 0 w 323850"/>
                  <a:gd name="connsiteY0" fmla="*/ 185738 h 180975"/>
                  <a:gd name="connsiteX1" fmla="*/ 185738 w 323850"/>
                  <a:gd name="connsiteY1" fmla="*/ 0 h 180975"/>
                  <a:gd name="connsiteX2" fmla="*/ 329089 w 323850"/>
                  <a:gd name="connsiteY2" fmla="*/ 143256 h 18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3850" h="180975">
                    <a:moveTo>
                      <a:pt x="0" y="185738"/>
                    </a:moveTo>
                    <a:lnTo>
                      <a:pt x="185738" y="0"/>
                    </a:lnTo>
                    <a:lnTo>
                      <a:pt x="329089" y="143256"/>
                    </a:lnTo>
                  </a:path>
                </a:pathLst>
              </a:custGeom>
              <a:noFill/>
              <a:ln w="19050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39" name="Freihandform: Form 38">
                <a:extLst>
                  <a:ext uri="{FF2B5EF4-FFF2-40B4-BE49-F238E27FC236}">
                    <a16:creationId xmlns:a16="http://schemas.microsoft.com/office/drawing/2014/main" id="{8F1520EC-D8B4-439C-9A9C-67558D9F0BB4}"/>
                  </a:ext>
                </a:extLst>
              </p:cNvPr>
              <p:cNvSpPr/>
              <p:nvPr/>
            </p:nvSpPr>
            <p:spPr bwMode="gray">
              <a:xfrm>
                <a:off x="6089110" y="3344513"/>
                <a:ext cx="247650" cy="123825"/>
              </a:xfrm>
              <a:custGeom>
                <a:avLst/>
                <a:gdLst>
                  <a:gd name="connsiteX0" fmla="*/ 0 w 247650"/>
                  <a:gd name="connsiteY0" fmla="*/ 124682 h 123825"/>
                  <a:gd name="connsiteX1" fmla="*/ 124682 w 247650"/>
                  <a:gd name="connsiteY1" fmla="*/ 0 h 123825"/>
                  <a:gd name="connsiteX2" fmla="*/ 249460 w 247650"/>
                  <a:gd name="connsiteY2" fmla="*/ 124682 h 12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7650" h="123825">
                    <a:moveTo>
                      <a:pt x="0" y="124682"/>
                    </a:moveTo>
                    <a:lnTo>
                      <a:pt x="124682" y="0"/>
                    </a:lnTo>
                    <a:lnTo>
                      <a:pt x="249460" y="124682"/>
                    </a:lnTo>
                  </a:path>
                </a:pathLst>
              </a:custGeom>
              <a:noFill/>
              <a:ln w="19050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</p:grpSp>
      </p:grpSp>
      <p:grpSp>
        <p:nvGrpSpPr>
          <p:cNvPr id="40" name="ICON 2">
            <a:extLst>
              <a:ext uri="{FF2B5EF4-FFF2-40B4-BE49-F238E27FC236}">
                <a16:creationId xmlns:a16="http://schemas.microsoft.com/office/drawing/2014/main" id="{CCE20A96-34A2-4625-BE90-0F4975BA6F1A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1371246" y="2419076"/>
            <a:ext cx="542925" cy="676275"/>
            <a:chOff x="1394618" y="2303710"/>
            <a:chExt cx="542925" cy="676275"/>
          </a:xfrm>
        </p:grpSpPr>
        <p:sp>
          <p:nvSpPr>
            <p:cNvPr id="42" name="Freihandform: Form 41">
              <a:extLst>
                <a:ext uri="{FF2B5EF4-FFF2-40B4-BE49-F238E27FC236}">
                  <a16:creationId xmlns:a16="http://schemas.microsoft.com/office/drawing/2014/main" id="{818666D1-483E-4589-9B43-1ED59DE71F16}"/>
                </a:ext>
              </a:extLst>
            </p:cNvPr>
            <p:cNvSpPr/>
            <p:nvPr/>
          </p:nvSpPr>
          <p:spPr bwMode="gray">
            <a:xfrm>
              <a:off x="1394618" y="2303710"/>
              <a:ext cx="542925" cy="676275"/>
            </a:xfrm>
            <a:custGeom>
              <a:avLst/>
              <a:gdLst>
                <a:gd name="connsiteX0" fmla="*/ 228600 w 542925"/>
                <a:gd name="connsiteY0" fmla="*/ 646367 h 676275"/>
                <a:gd name="connsiteX1" fmla="*/ 275939 w 542925"/>
                <a:gd name="connsiteY1" fmla="*/ 677894 h 676275"/>
                <a:gd name="connsiteX2" fmla="*/ 323279 w 542925"/>
                <a:gd name="connsiteY2" fmla="*/ 646367 h 676275"/>
                <a:gd name="connsiteX3" fmla="*/ 551879 w 542925"/>
                <a:gd name="connsiteY3" fmla="*/ 220694 h 676275"/>
                <a:gd name="connsiteX4" fmla="*/ 551879 w 542925"/>
                <a:gd name="connsiteY4" fmla="*/ 90678 h 676275"/>
                <a:gd name="connsiteX5" fmla="*/ 275844 w 542925"/>
                <a:gd name="connsiteY5" fmla="*/ 0 h 676275"/>
                <a:gd name="connsiteX6" fmla="*/ 0 w 542925"/>
                <a:gd name="connsiteY6" fmla="*/ 90678 h 676275"/>
                <a:gd name="connsiteX7" fmla="*/ 0 w 542925"/>
                <a:gd name="connsiteY7" fmla="*/ 220790 h 676275"/>
                <a:gd name="connsiteX8" fmla="*/ 228600 w 542925"/>
                <a:gd name="connsiteY8" fmla="*/ 646367 h 676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2925" h="676275">
                  <a:moveTo>
                    <a:pt x="228600" y="646367"/>
                  </a:moveTo>
                  <a:lnTo>
                    <a:pt x="275939" y="677894"/>
                  </a:lnTo>
                  <a:lnTo>
                    <a:pt x="323279" y="646367"/>
                  </a:lnTo>
                  <a:cubicBezTo>
                    <a:pt x="465106" y="551783"/>
                    <a:pt x="551879" y="390239"/>
                    <a:pt x="551879" y="220694"/>
                  </a:cubicBezTo>
                  <a:lnTo>
                    <a:pt x="551879" y="90678"/>
                  </a:lnTo>
                  <a:lnTo>
                    <a:pt x="275844" y="0"/>
                  </a:lnTo>
                  <a:lnTo>
                    <a:pt x="0" y="90678"/>
                  </a:lnTo>
                  <a:lnTo>
                    <a:pt x="0" y="220790"/>
                  </a:lnTo>
                  <a:cubicBezTo>
                    <a:pt x="0" y="390144"/>
                    <a:pt x="86678" y="551783"/>
                    <a:pt x="228600" y="646367"/>
                  </a:cubicBezTo>
                  <a:close/>
                </a:path>
              </a:pathLst>
            </a:custGeom>
            <a:solidFill>
              <a:srgbClr val="009CB4"/>
            </a:solidFill>
            <a:ln w="19050" cap="flat">
              <a:noFill/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grpSp>
          <p:nvGrpSpPr>
            <p:cNvPr id="43" name="Grafik 37">
              <a:extLst>
                <a:ext uri="{FF2B5EF4-FFF2-40B4-BE49-F238E27FC236}">
                  <a16:creationId xmlns:a16="http://schemas.microsoft.com/office/drawing/2014/main" id="{E57DB806-1584-4FAB-89E8-3B7168E2E4F4}"/>
                </a:ext>
              </a:extLst>
            </p:cNvPr>
            <p:cNvGrpSpPr/>
            <p:nvPr/>
          </p:nvGrpSpPr>
          <p:grpSpPr bwMode="gray">
            <a:xfrm>
              <a:off x="1499061" y="2506164"/>
              <a:ext cx="336898" cy="173882"/>
              <a:chOff x="5944235" y="3333083"/>
              <a:chExt cx="295275" cy="152400"/>
            </a:xfrm>
            <a:solidFill>
              <a:schemeClr val="accent3">
                <a:lumMod val="20000"/>
                <a:lumOff val="80000"/>
              </a:schemeClr>
            </a:solidFill>
          </p:grpSpPr>
          <p:sp>
            <p:nvSpPr>
              <p:cNvPr id="44" name="Freihandform: Form 43">
                <a:extLst>
                  <a:ext uri="{FF2B5EF4-FFF2-40B4-BE49-F238E27FC236}">
                    <a16:creationId xmlns:a16="http://schemas.microsoft.com/office/drawing/2014/main" id="{CC0CB2A5-B10C-4814-94A5-229A87AC8500}"/>
                  </a:ext>
                </a:extLst>
              </p:cNvPr>
              <p:cNvSpPr/>
              <p:nvPr/>
            </p:nvSpPr>
            <p:spPr bwMode="gray">
              <a:xfrm>
                <a:off x="5944235" y="3333083"/>
                <a:ext cx="57150" cy="152400"/>
              </a:xfrm>
              <a:custGeom>
                <a:avLst/>
                <a:gdLst>
                  <a:gd name="connsiteX0" fmla="*/ 51816 w 57150"/>
                  <a:gd name="connsiteY0" fmla="*/ 105727 h 152400"/>
                  <a:gd name="connsiteX1" fmla="*/ 60674 w 57150"/>
                  <a:gd name="connsiteY1" fmla="*/ 124016 h 152400"/>
                  <a:gd name="connsiteX2" fmla="*/ 50864 w 57150"/>
                  <a:gd name="connsiteY2" fmla="*/ 145066 h 152400"/>
                  <a:gd name="connsiteX3" fmla="*/ 25813 w 57150"/>
                  <a:gd name="connsiteY3" fmla="*/ 153162 h 152400"/>
                  <a:gd name="connsiteX4" fmla="*/ 2286 w 57150"/>
                  <a:gd name="connsiteY4" fmla="*/ 147638 h 152400"/>
                  <a:gd name="connsiteX5" fmla="*/ 2286 w 57150"/>
                  <a:gd name="connsiteY5" fmla="*/ 132112 h 152400"/>
                  <a:gd name="connsiteX6" fmla="*/ 26860 w 57150"/>
                  <a:gd name="connsiteY6" fmla="*/ 139351 h 152400"/>
                  <a:gd name="connsiteX7" fmla="*/ 39624 w 57150"/>
                  <a:gd name="connsiteY7" fmla="*/ 135446 h 152400"/>
                  <a:gd name="connsiteX8" fmla="*/ 44196 w 57150"/>
                  <a:gd name="connsiteY8" fmla="*/ 125635 h 152400"/>
                  <a:gd name="connsiteX9" fmla="*/ 40672 w 57150"/>
                  <a:gd name="connsiteY9" fmla="*/ 116872 h 152400"/>
                  <a:gd name="connsiteX10" fmla="*/ 22955 w 57150"/>
                  <a:gd name="connsiteY10" fmla="*/ 105727 h 152400"/>
                  <a:gd name="connsiteX11" fmla="*/ 0 w 57150"/>
                  <a:gd name="connsiteY11" fmla="*/ 74581 h 152400"/>
                  <a:gd name="connsiteX12" fmla="*/ 14478 w 57150"/>
                  <a:gd name="connsiteY12" fmla="*/ 50578 h 152400"/>
                  <a:gd name="connsiteX13" fmla="*/ 4001 w 57150"/>
                  <a:gd name="connsiteY13" fmla="*/ 28670 h 152400"/>
                  <a:gd name="connsiteX14" fmla="*/ 13240 w 57150"/>
                  <a:gd name="connsiteY14" fmla="*/ 8096 h 152400"/>
                  <a:gd name="connsiteX15" fmla="*/ 37529 w 57150"/>
                  <a:gd name="connsiteY15" fmla="*/ 0 h 152400"/>
                  <a:gd name="connsiteX16" fmla="*/ 59055 w 57150"/>
                  <a:gd name="connsiteY16" fmla="*/ 4191 h 152400"/>
                  <a:gd name="connsiteX17" fmla="*/ 59055 w 57150"/>
                  <a:gd name="connsiteY17" fmla="*/ 19717 h 152400"/>
                  <a:gd name="connsiteX18" fmla="*/ 37147 w 57150"/>
                  <a:gd name="connsiteY18" fmla="*/ 13621 h 152400"/>
                  <a:gd name="connsiteX19" fmla="*/ 20574 w 57150"/>
                  <a:gd name="connsiteY19" fmla="*/ 27813 h 152400"/>
                  <a:gd name="connsiteX20" fmla="*/ 24575 w 57150"/>
                  <a:gd name="connsiteY20" fmla="*/ 37624 h 152400"/>
                  <a:gd name="connsiteX21" fmla="*/ 44577 w 57150"/>
                  <a:gd name="connsiteY21" fmla="*/ 49720 h 152400"/>
                  <a:gd name="connsiteX22" fmla="*/ 66484 w 57150"/>
                  <a:gd name="connsiteY22" fmla="*/ 78581 h 152400"/>
                  <a:gd name="connsiteX23" fmla="*/ 51816 w 57150"/>
                  <a:gd name="connsiteY23" fmla="*/ 105727 h 152400"/>
                  <a:gd name="connsiteX24" fmla="*/ 26289 w 57150"/>
                  <a:gd name="connsiteY24" fmla="*/ 57531 h 152400"/>
                  <a:gd name="connsiteX25" fmla="*/ 16383 w 57150"/>
                  <a:gd name="connsiteY25" fmla="*/ 73152 h 152400"/>
                  <a:gd name="connsiteX26" fmla="*/ 21908 w 57150"/>
                  <a:gd name="connsiteY26" fmla="*/ 85630 h 152400"/>
                  <a:gd name="connsiteX27" fmla="*/ 41339 w 57150"/>
                  <a:gd name="connsiteY27" fmla="*/ 97155 h 152400"/>
                  <a:gd name="connsiteX28" fmla="*/ 50006 w 57150"/>
                  <a:gd name="connsiteY28" fmla="*/ 80200 h 152400"/>
                  <a:gd name="connsiteX29" fmla="*/ 44863 w 57150"/>
                  <a:gd name="connsiteY29" fmla="*/ 68104 h 152400"/>
                  <a:gd name="connsiteX30" fmla="*/ 26289 w 57150"/>
                  <a:gd name="connsiteY30" fmla="*/ 57531 h 15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57150" h="152400">
                    <a:moveTo>
                      <a:pt x="51816" y="105727"/>
                    </a:moveTo>
                    <a:cubicBezTo>
                      <a:pt x="57721" y="110585"/>
                      <a:pt x="60674" y="116681"/>
                      <a:pt x="60674" y="124016"/>
                    </a:cubicBezTo>
                    <a:cubicBezTo>
                      <a:pt x="60674" y="132683"/>
                      <a:pt x="57436" y="139732"/>
                      <a:pt x="50864" y="145066"/>
                    </a:cubicBezTo>
                    <a:cubicBezTo>
                      <a:pt x="44291" y="150400"/>
                      <a:pt x="35909" y="153162"/>
                      <a:pt x="25813" y="153162"/>
                    </a:cubicBezTo>
                    <a:cubicBezTo>
                      <a:pt x="17240" y="153162"/>
                      <a:pt x="9335" y="151352"/>
                      <a:pt x="2286" y="147638"/>
                    </a:cubicBezTo>
                    <a:lnTo>
                      <a:pt x="2286" y="132112"/>
                    </a:lnTo>
                    <a:cubicBezTo>
                      <a:pt x="10859" y="136970"/>
                      <a:pt x="19050" y="139351"/>
                      <a:pt x="26860" y="139351"/>
                    </a:cubicBezTo>
                    <a:cubicBezTo>
                      <a:pt x="32385" y="139351"/>
                      <a:pt x="36671" y="138017"/>
                      <a:pt x="39624" y="135446"/>
                    </a:cubicBezTo>
                    <a:cubicBezTo>
                      <a:pt x="42672" y="132874"/>
                      <a:pt x="44196" y="129635"/>
                      <a:pt x="44196" y="125635"/>
                    </a:cubicBezTo>
                    <a:cubicBezTo>
                      <a:pt x="44196" y="122111"/>
                      <a:pt x="43053" y="119253"/>
                      <a:pt x="40672" y="116872"/>
                    </a:cubicBezTo>
                    <a:cubicBezTo>
                      <a:pt x="38386" y="114491"/>
                      <a:pt x="32385" y="110776"/>
                      <a:pt x="22955" y="105727"/>
                    </a:cubicBezTo>
                    <a:cubicBezTo>
                      <a:pt x="7715" y="97726"/>
                      <a:pt x="0" y="87344"/>
                      <a:pt x="0" y="74581"/>
                    </a:cubicBezTo>
                    <a:cubicBezTo>
                      <a:pt x="0" y="63913"/>
                      <a:pt x="4858" y="55912"/>
                      <a:pt x="14478" y="50578"/>
                    </a:cubicBezTo>
                    <a:cubicBezTo>
                      <a:pt x="7525" y="45148"/>
                      <a:pt x="4001" y="37814"/>
                      <a:pt x="4001" y="28670"/>
                    </a:cubicBezTo>
                    <a:cubicBezTo>
                      <a:pt x="4001" y="20383"/>
                      <a:pt x="7049" y="13526"/>
                      <a:pt x="13240" y="8096"/>
                    </a:cubicBezTo>
                    <a:cubicBezTo>
                      <a:pt x="19431" y="2667"/>
                      <a:pt x="27432" y="0"/>
                      <a:pt x="37529" y="0"/>
                    </a:cubicBezTo>
                    <a:cubicBezTo>
                      <a:pt x="46101" y="0"/>
                      <a:pt x="53245" y="1429"/>
                      <a:pt x="59055" y="4191"/>
                    </a:cubicBezTo>
                    <a:lnTo>
                      <a:pt x="59055" y="19717"/>
                    </a:lnTo>
                    <a:cubicBezTo>
                      <a:pt x="52388" y="15621"/>
                      <a:pt x="45148" y="13621"/>
                      <a:pt x="37147" y="13621"/>
                    </a:cubicBezTo>
                    <a:cubicBezTo>
                      <a:pt x="26098" y="13621"/>
                      <a:pt x="20574" y="18383"/>
                      <a:pt x="20574" y="27813"/>
                    </a:cubicBezTo>
                    <a:cubicBezTo>
                      <a:pt x="20574" y="31432"/>
                      <a:pt x="21908" y="34671"/>
                      <a:pt x="24575" y="37624"/>
                    </a:cubicBezTo>
                    <a:cubicBezTo>
                      <a:pt x="27242" y="40577"/>
                      <a:pt x="33909" y="44577"/>
                      <a:pt x="44577" y="49720"/>
                    </a:cubicBezTo>
                    <a:cubicBezTo>
                      <a:pt x="59246" y="56769"/>
                      <a:pt x="66484" y="66389"/>
                      <a:pt x="66484" y="78581"/>
                    </a:cubicBezTo>
                    <a:cubicBezTo>
                      <a:pt x="66484" y="89630"/>
                      <a:pt x="61627" y="98774"/>
                      <a:pt x="51816" y="105727"/>
                    </a:cubicBezTo>
                    <a:close/>
                    <a:moveTo>
                      <a:pt x="26289" y="57531"/>
                    </a:moveTo>
                    <a:cubicBezTo>
                      <a:pt x="19621" y="60865"/>
                      <a:pt x="16383" y="66103"/>
                      <a:pt x="16383" y="73152"/>
                    </a:cubicBezTo>
                    <a:cubicBezTo>
                      <a:pt x="16383" y="77915"/>
                      <a:pt x="18193" y="82010"/>
                      <a:pt x="21908" y="85630"/>
                    </a:cubicBezTo>
                    <a:cubicBezTo>
                      <a:pt x="25622" y="89249"/>
                      <a:pt x="32099" y="93059"/>
                      <a:pt x="41339" y="97155"/>
                    </a:cubicBezTo>
                    <a:cubicBezTo>
                      <a:pt x="47149" y="92678"/>
                      <a:pt x="50006" y="87058"/>
                      <a:pt x="50006" y="80200"/>
                    </a:cubicBezTo>
                    <a:cubicBezTo>
                      <a:pt x="50006" y="75438"/>
                      <a:pt x="48292" y="71438"/>
                      <a:pt x="44863" y="68104"/>
                    </a:cubicBezTo>
                    <a:cubicBezTo>
                      <a:pt x="41339" y="64960"/>
                      <a:pt x="35147" y="61341"/>
                      <a:pt x="26289" y="57531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65" name="Freihandform: Form 64">
                <a:extLst>
                  <a:ext uri="{FF2B5EF4-FFF2-40B4-BE49-F238E27FC236}">
                    <a16:creationId xmlns:a16="http://schemas.microsoft.com/office/drawing/2014/main" id="{BE12E532-8EA2-4160-83D8-F3FAF5133AAB}"/>
                  </a:ext>
                </a:extLst>
              </p:cNvPr>
              <p:cNvSpPr/>
              <p:nvPr/>
            </p:nvSpPr>
            <p:spPr bwMode="gray">
              <a:xfrm>
                <a:off x="6058439" y="3338607"/>
                <a:ext cx="85725" cy="133350"/>
              </a:xfrm>
              <a:custGeom>
                <a:avLst/>
                <a:gdLst>
                  <a:gd name="connsiteX0" fmla="*/ 89726 w 85725"/>
                  <a:gd name="connsiteY0" fmla="*/ 9334 h 133350"/>
                  <a:gd name="connsiteX1" fmla="*/ 81915 w 85725"/>
                  <a:gd name="connsiteY1" fmla="*/ 23336 h 133350"/>
                  <a:gd name="connsiteX2" fmla="*/ 72200 w 85725"/>
                  <a:gd name="connsiteY2" fmla="*/ 42101 h 133350"/>
                  <a:gd name="connsiteX3" fmla="*/ 61722 w 85725"/>
                  <a:gd name="connsiteY3" fmla="*/ 64580 h 133350"/>
                  <a:gd name="connsiteX4" fmla="*/ 51816 w 85725"/>
                  <a:gd name="connsiteY4" fmla="*/ 89344 h 133350"/>
                  <a:gd name="connsiteX5" fmla="*/ 43720 w 85725"/>
                  <a:gd name="connsiteY5" fmla="*/ 115253 h 133350"/>
                  <a:gd name="connsiteX6" fmla="*/ 38672 w 85725"/>
                  <a:gd name="connsiteY6" fmla="*/ 141065 h 133350"/>
                  <a:gd name="connsiteX7" fmla="*/ 21336 w 85725"/>
                  <a:gd name="connsiteY7" fmla="*/ 141065 h 133350"/>
                  <a:gd name="connsiteX8" fmla="*/ 26765 w 85725"/>
                  <a:gd name="connsiteY8" fmla="*/ 115348 h 133350"/>
                  <a:gd name="connsiteX9" fmla="*/ 35147 w 85725"/>
                  <a:gd name="connsiteY9" fmla="*/ 89535 h 133350"/>
                  <a:gd name="connsiteX10" fmla="*/ 45053 w 85725"/>
                  <a:gd name="connsiteY10" fmla="*/ 65151 h 133350"/>
                  <a:gd name="connsiteX11" fmla="*/ 55150 w 85725"/>
                  <a:gd name="connsiteY11" fmla="*/ 43625 h 133350"/>
                  <a:gd name="connsiteX12" fmla="*/ 64199 w 85725"/>
                  <a:gd name="connsiteY12" fmla="*/ 26289 h 133350"/>
                  <a:gd name="connsiteX13" fmla="*/ 70771 w 85725"/>
                  <a:gd name="connsiteY13" fmla="*/ 14573 h 133350"/>
                  <a:gd name="connsiteX14" fmla="*/ 0 w 85725"/>
                  <a:gd name="connsiteY14" fmla="*/ 14573 h 133350"/>
                  <a:gd name="connsiteX15" fmla="*/ 0 w 85725"/>
                  <a:gd name="connsiteY15" fmla="*/ 0 h 133350"/>
                  <a:gd name="connsiteX16" fmla="*/ 89726 w 85725"/>
                  <a:gd name="connsiteY16" fmla="*/ 0 h 133350"/>
                  <a:gd name="connsiteX17" fmla="*/ 89726 w 85725"/>
                  <a:gd name="connsiteY17" fmla="*/ 9334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85725" h="133350">
                    <a:moveTo>
                      <a:pt x="89726" y="9334"/>
                    </a:moveTo>
                    <a:cubicBezTo>
                      <a:pt x="87535" y="13049"/>
                      <a:pt x="84963" y="17717"/>
                      <a:pt x="81915" y="23336"/>
                    </a:cubicBezTo>
                    <a:cubicBezTo>
                      <a:pt x="78867" y="28956"/>
                      <a:pt x="75629" y="35147"/>
                      <a:pt x="72200" y="42101"/>
                    </a:cubicBezTo>
                    <a:cubicBezTo>
                      <a:pt x="68771" y="49054"/>
                      <a:pt x="65342" y="56579"/>
                      <a:pt x="61722" y="64580"/>
                    </a:cubicBezTo>
                    <a:cubicBezTo>
                      <a:pt x="58103" y="72581"/>
                      <a:pt x="54864" y="80867"/>
                      <a:pt x="51816" y="89344"/>
                    </a:cubicBezTo>
                    <a:cubicBezTo>
                      <a:pt x="48768" y="97822"/>
                      <a:pt x="46006" y="106489"/>
                      <a:pt x="43720" y="115253"/>
                    </a:cubicBezTo>
                    <a:cubicBezTo>
                      <a:pt x="41434" y="124015"/>
                      <a:pt x="39719" y="132588"/>
                      <a:pt x="38672" y="141065"/>
                    </a:cubicBezTo>
                    <a:lnTo>
                      <a:pt x="21336" y="141065"/>
                    </a:lnTo>
                    <a:cubicBezTo>
                      <a:pt x="22479" y="132683"/>
                      <a:pt x="24384" y="124111"/>
                      <a:pt x="26765" y="115348"/>
                    </a:cubicBezTo>
                    <a:cubicBezTo>
                      <a:pt x="29242" y="106585"/>
                      <a:pt x="32004" y="98012"/>
                      <a:pt x="35147" y="89535"/>
                    </a:cubicBezTo>
                    <a:cubicBezTo>
                      <a:pt x="38291" y="81058"/>
                      <a:pt x="41529" y="72961"/>
                      <a:pt x="45053" y="65151"/>
                    </a:cubicBezTo>
                    <a:cubicBezTo>
                      <a:pt x="48578" y="57340"/>
                      <a:pt x="51911" y="50197"/>
                      <a:pt x="55150" y="43625"/>
                    </a:cubicBezTo>
                    <a:cubicBezTo>
                      <a:pt x="58388" y="37052"/>
                      <a:pt x="61436" y="31242"/>
                      <a:pt x="64199" y="26289"/>
                    </a:cubicBezTo>
                    <a:cubicBezTo>
                      <a:pt x="66961" y="21241"/>
                      <a:pt x="69056" y="17335"/>
                      <a:pt x="70771" y="14573"/>
                    </a:cubicBezTo>
                    <a:lnTo>
                      <a:pt x="0" y="14573"/>
                    </a:lnTo>
                    <a:lnTo>
                      <a:pt x="0" y="0"/>
                    </a:lnTo>
                    <a:lnTo>
                      <a:pt x="89726" y="0"/>
                    </a:lnTo>
                    <a:lnTo>
                      <a:pt x="89726" y="9334"/>
                    </a:ln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66" name="Freihandform: Form 65">
                <a:extLst>
                  <a:ext uri="{FF2B5EF4-FFF2-40B4-BE49-F238E27FC236}">
                    <a16:creationId xmlns:a16="http://schemas.microsoft.com/office/drawing/2014/main" id="{860D9A0B-CEDE-4BA8-8BDC-3031D9D9D842}"/>
                  </a:ext>
                </a:extLst>
              </p:cNvPr>
              <p:cNvSpPr/>
              <p:nvPr/>
            </p:nvSpPr>
            <p:spPr bwMode="gray">
              <a:xfrm>
                <a:off x="6158547" y="3336035"/>
                <a:ext cx="85725" cy="142875"/>
              </a:xfrm>
              <a:custGeom>
                <a:avLst/>
                <a:gdLst>
                  <a:gd name="connsiteX0" fmla="*/ 65151 w 85725"/>
                  <a:gd name="connsiteY0" fmla="*/ 39529 h 142875"/>
                  <a:gd name="connsiteX1" fmla="*/ 63151 w 85725"/>
                  <a:gd name="connsiteY1" fmla="*/ 28194 h 142875"/>
                  <a:gd name="connsiteX2" fmla="*/ 57626 w 85725"/>
                  <a:gd name="connsiteY2" fmla="*/ 20193 h 142875"/>
                  <a:gd name="connsiteX3" fmla="*/ 49435 w 85725"/>
                  <a:gd name="connsiteY3" fmla="*/ 15431 h 142875"/>
                  <a:gd name="connsiteX4" fmla="*/ 39243 w 85725"/>
                  <a:gd name="connsiteY4" fmla="*/ 13811 h 142875"/>
                  <a:gd name="connsiteX5" fmla="*/ 30004 w 85725"/>
                  <a:gd name="connsiteY5" fmla="*/ 15049 h 142875"/>
                  <a:gd name="connsiteX6" fmla="*/ 21241 w 85725"/>
                  <a:gd name="connsiteY6" fmla="*/ 18574 h 142875"/>
                  <a:gd name="connsiteX7" fmla="*/ 12954 w 85725"/>
                  <a:gd name="connsiteY7" fmla="*/ 24003 h 142875"/>
                  <a:gd name="connsiteX8" fmla="*/ 5524 w 85725"/>
                  <a:gd name="connsiteY8" fmla="*/ 30956 h 142875"/>
                  <a:gd name="connsiteX9" fmla="*/ 5524 w 85725"/>
                  <a:gd name="connsiteY9" fmla="*/ 13621 h 142875"/>
                  <a:gd name="connsiteX10" fmla="*/ 20765 w 85725"/>
                  <a:gd name="connsiteY10" fmla="*/ 3524 h 142875"/>
                  <a:gd name="connsiteX11" fmla="*/ 41243 w 85725"/>
                  <a:gd name="connsiteY11" fmla="*/ 0 h 142875"/>
                  <a:gd name="connsiteX12" fmla="*/ 57245 w 85725"/>
                  <a:gd name="connsiteY12" fmla="*/ 2477 h 142875"/>
                  <a:gd name="connsiteX13" fmla="*/ 70009 w 85725"/>
                  <a:gd name="connsiteY13" fmla="*/ 9811 h 142875"/>
                  <a:gd name="connsiteX14" fmla="*/ 78486 w 85725"/>
                  <a:gd name="connsiteY14" fmla="*/ 21717 h 142875"/>
                  <a:gd name="connsiteX15" fmla="*/ 81629 w 85725"/>
                  <a:gd name="connsiteY15" fmla="*/ 37909 h 142875"/>
                  <a:gd name="connsiteX16" fmla="*/ 79724 w 85725"/>
                  <a:gd name="connsiteY16" fmla="*/ 53054 h 142875"/>
                  <a:gd name="connsiteX17" fmla="*/ 73914 w 85725"/>
                  <a:gd name="connsiteY17" fmla="*/ 65818 h 142875"/>
                  <a:gd name="connsiteX18" fmla="*/ 64103 w 85725"/>
                  <a:gd name="connsiteY18" fmla="*/ 77343 h 142875"/>
                  <a:gd name="connsiteX19" fmla="*/ 50197 w 85725"/>
                  <a:gd name="connsiteY19" fmla="*/ 88583 h 142875"/>
                  <a:gd name="connsiteX20" fmla="*/ 33814 w 85725"/>
                  <a:gd name="connsiteY20" fmla="*/ 100679 h 142875"/>
                  <a:gd name="connsiteX21" fmla="*/ 23622 w 85725"/>
                  <a:gd name="connsiteY21" fmla="*/ 110109 h 142875"/>
                  <a:gd name="connsiteX22" fmla="*/ 18288 w 85725"/>
                  <a:gd name="connsiteY22" fmla="*/ 118872 h 142875"/>
                  <a:gd name="connsiteX23" fmla="*/ 16764 w 85725"/>
                  <a:gd name="connsiteY23" fmla="*/ 128968 h 142875"/>
                  <a:gd name="connsiteX24" fmla="*/ 87058 w 85725"/>
                  <a:gd name="connsiteY24" fmla="*/ 128968 h 142875"/>
                  <a:gd name="connsiteX25" fmla="*/ 87058 w 85725"/>
                  <a:gd name="connsiteY25" fmla="*/ 143447 h 142875"/>
                  <a:gd name="connsiteX26" fmla="*/ 0 w 85725"/>
                  <a:gd name="connsiteY26" fmla="*/ 143447 h 142875"/>
                  <a:gd name="connsiteX27" fmla="*/ 0 w 85725"/>
                  <a:gd name="connsiteY27" fmla="*/ 136493 h 142875"/>
                  <a:gd name="connsiteX28" fmla="*/ 2000 w 85725"/>
                  <a:gd name="connsiteY28" fmla="*/ 120587 h 142875"/>
                  <a:gd name="connsiteX29" fmla="*/ 8477 w 85725"/>
                  <a:gd name="connsiteY29" fmla="*/ 107537 h 142875"/>
                  <a:gd name="connsiteX30" fmla="*/ 20288 w 85725"/>
                  <a:gd name="connsiteY30" fmla="*/ 95155 h 142875"/>
                  <a:gd name="connsiteX31" fmla="*/ 38290 w 85725"/>
                  <a:gd name="connsiteY31" fmla="*/ 81153 h 142875"/>
                  <a:gd name="connsiteX32" fmla="*/ 51149 w 85725"/>
                  <a:gd name="connsiteY32" fmla="*/ 70580 h 142875"/>
                  <a:gd name="connsiteX33" fmla="*/ 59436 w 85725"/>
                  <a:gd name="connsiteY33" fmla="*/ 60579 h 142875"/>
                  <a:gd name="connsiteX34" fmla="*/ 63913 w 85725"/>
                  <a:gd name="connsiteY34" fmla="*/ 50387 h 142875"/>
                  <a:gd name="connsiteX35" fmla="*/ 65151 w 85725"/>
                  <a:gd name="connsiteY35" fmla="*/ 3952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85725" h="142875">
                    <a:moveTo>
                      <a:pt x="65151" y="39529"/>
                    </a:moveTo>
                    <a:cubicBezTo>
                      <a:pt x="65151" y="35243"/>
                      <a:pt x="64484" y="31433"/>
                      <a:pt x="63151" y="28194"/>
                    </a:cubicBezTo>
                    <a:cubicBezTo>
                      <a:pt x="61817" y="24956"/>
                      <a:pt x="60007" y="22289"/>
                      <a:pt x="57626" y="20193"/>
                    </a:cubicBezTo>
                    <a:cubicBezTo>
                      <a:pt x="55340" y="18097"/>
                      <a:pt x="52578" y="16478"/>
                      <a:pt x="49435" y="15431"/>
                    </a:cubicBezTo>
                    <a:cubicBezTo>
                      <a:pt x="46291" y="14383"/>
                      <a:pt x="42863" y="13811"/>
                      <a:pt x="39243" y="13811"/>
                    </a:cubicBezTo>
                    <a:cubicBezTo>
                      <a:pt x="36100" y="13811"/>
                      <a:pt x="33052" y="14192"/>
                      <a:pt x="30004" y="15049"/>
                    </a:cubicBezTo>
                    <a:cubicBezTo>
                      <a:pt x="26956" y="15907"/>
                      <a:pt x="24003" y="17050"/>
                      <a:pt x="21241" y="18574"/>
                    </a:cubicBezTo>
                    <a:cubicBezTo>
                      <a:pt x="18383" y="20098"/>
                      <a:pt x="15621" y="21908"/>
                      <a:pt x="12954" y="24003"/>
                    </a:cubicBezTo>
                    <a:cubicBezTo>
                      <a:pt x="10287" y="26098"/>
                      <a:pt x="7810" y="28384"/>
                      <a:pt x="5524" y="30956"/>
                    </a:cubicBezTo>
                    <a:lnTo>
                      <a:pt x="5524" y="13621"/>
                    </a:lnTo>
                    <a:cubicBezTo>
                      <a:pt x="10096" y="9239"/>
                      <a:pt x="15145" y="5906"/>
                      <a:pt x="20765" y="3524"/>
                    </a:cubicBezTo>
                    <a:cubicBezTo>
                      <a:pt x="26384" y="1238"/>
                      <a:pt x="33242" y="0"/>
                      <a:pt x="41243" y="0"/>
                    </a:cubicBezTo>
                    <a:cubicBezTo>
                      <a:pt x="47053" y="0"/>
                      <a:pt x="52388" y="857"/>
                      <a:pt x="57245" y="2477"/>
                    </a:cubicBezTo>
                    <a:cubicBezTo>
                      <a:pt x="62198" y="4191"/>
                      <a:pt x="66389" y="6572"/>
                      <a:pt x="70009" y="9811"/>
                    </a:cubicBezTo>
                    <a:cubicBezTo>
                      <a:pt x="73628" y="13049"/>
                      <a:pt x="76486" y="16955"/>
                      <a:pt x="78486" y="21717"/>
                    </a:cubicBezTo>
                    <a:cubicBezTo>
                      <a:pt x="80581" y="26480"/>
                      <a:pt x="81629" y="31814"/>
                      <a:pt x="81629" y="37909"/>
                    </a:cubicBezTo>
                    <a:cubicBezTo>
                      <a:pt x="81629" y="43529"/>
                      <a:pt x="80963" y="48578"/>
                      <a:pt x="79724" y="53054"/>
                    </a:cubicBezTo>
                    <a:cubicBezTo>
                      <a:pt x="78486" y="57626"/>
                      <a:pt x="76486" y="61817"/>
                      <a:pt x="73914" y="65818"/>
                    </a:cubicBezTo>
                    <a:cubicBezTo>
                      <a:pt x="71342" y="69818"/>
                      <a:pt x="68104" y="73628"/>
                      <a:pt x="64103" y="77343"/>
                    </a:cubicBezTo>
                    <a:cubicBezTo>
                      <a:pt x="60198" y="81058"/>
                      <a:pt x="55531" y="84773"/>
                      <a:pt x="50197" y="88583"/>
                    </a:cubicBezTo>
                    <a:cubicBezTo>
                      <a:pt x="43529" y="93345"/>
                      <a:pt x="38100" y="97345"/>
                      <a:pt x="33814" y="100679"/>
                    </a:cubicBezTo>
                    <a:cubicBezTo>
                      <a:pt x="29527" y="104013"/>
                      <a:pt x="26098" y="107156"/>
                      <a:pt x="23622" y="110109"/>
                    </a:cubicBezTo>
                    <a:cubicBezTo>
                      <a:pt x="21050" y="113062"/>
                      <a:pt x="19336" y="115919"/>
                      <a:pt x="18288" y="118872"/>
                    </a:cubicBezTo>
                    <a:cubicBezTo>
                      <a:pt x="17240" y="121825"/>
                      <a:pt x="16764" y="125159"/>
                      <a:pt x="16764" y="128968"/>
                    </a:cubicBezTo>
                    <a:lnTo>
                      <a:pt x="87058" y="128968"/>
                    </a:lnTo>
                    <a:lnTo>
                      <a:pt x="87058" y="143447"/>
                    </a:lnTo>
                    <a:lnTo>
                      <a:pt x="0" y="143447"/>
                    </a:lnTo>
                    <a:lnTo>
                      <a:pt x="0" y="136493"/>
                    </a:lnTo>
                    <a:cubicBezTo>
                      <a:pt x="0" y="130492"/>
                      <a:pt x="667" y="125159"/>
                      <a:pt x="2000" y="120587"/>
                    </a:cubicBezTo>
                    <a:cubicBezTo>
                      <a:pt x="3334" y="116014"/>
                      <a:pt x="5524" y="111633"/>
                      <a:pt x="8477" y="107537"/>
                    </a:cubicBezTo>
                    <a:cubicBezTo>
                      <a:pt x="11525" y="103441"/>
                      <a:pt x="15430" y="99251"/>
                      <a:pt x="20288" y="95155"/>
                    </a:cubicBezTo>
                    <a:cubicBezTo>
                      <a:pt x="25146" y="91059"/>
                      <a:pt x="31147" y="86392"/>
                      <a:pt x="38290" y="81153"/>
                    </a:cubicBezTo>
                    <a:cubicBezTo>
                      <a:pt x="43434" y="77438"/>
                      <a:pt x="47720" y="74009"/>
                      <a:pt x="51149" y="70580"/>
                    </a:cubicBezTo>
                    <a:cubicBezTo>
                      <a:pt x="54578" y="67246"/>
                      <a:pt x="57340" y="63913"/>
                      <a:pt x="59436" y="60579"/>
                    </a:cubicBezTo>
                    <a:cubicBezTo>
                      <a:pt x="61531" y="57245"/>
                      <a:pt x="63055" y="53816"/>
                      <a:pt x="63913" y="50387"/>
                    </a:cubicBezTo>
                    <a:cubicBezTo>
                      <a:pt x="64675" y="47054"/>
                      <a:pt x="65151" y="43434"/>
                      <a:pt x="65151" y="39529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</p:grpSp>
      </p:grpSp>
      <p:sp>
        <p:nvSpPr>
          <p:cNvPr id="67" name="ICON 3">
            <a:extLst>
              <a:ext uri="{FF2B5EF4-FFF2-40B4-BE49-F238E27FC236}">
                <a16:creationId xmlns:a16="http://schemas.microsoft.com/office/drawing/2014/main" id="{13EC0660-5FB2-469B-BE8F-E6641FC33A33}"/>
              </a:ext>
            </a:extLst>
          </p:cNvPr>
          <p:cNvSpPr>
            <a:spLocks noChangeAspect="1"/>
          </p:cNvSpPr>
          <p:nvPr/>
        </p:nvSpPr>
        <p:spPr bwMode="gray">
          <a:xfrm>
            <a:off x="4553250" y="2676702"/>
            <a:ext cx="625298" cy="625298"/>
          </a:xfrm>
          <a:custGeom>
            <a:avLst/>
            <a:gdLst>
              <a:gd name="connsiteX0" fmla="*/ 0 w 923925"/>
              <a:gd name="connsiteY0" fmla="*/ 0 h 923925"/>
              <a:gd name="connsiteX1" fmla="*/ 929164 w 923925"/>
              <a:gd name="connsiteY1" fmla="*/ 0 h 923925"/>
              <a:gd name="connsiteX2" fmla="*/ 929164 w 923925"/>
              <a:gd name="connsiteY2" fmla="*/ 929164 h 923925"/>
              <a:gd name="connsiteX3" fmla="*/ 0 w 923925"/>
              <a:gd name="connsiteY3" fmla="*/ 929164 h 923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3925" h="923925">
                <a:moveTo>
                  <a:pt x="0" y="0"/>
                </a:moveTo>
                <a:lnTo>
                  <a:pt x="929164" y="0"/>
                </a:lnTo>
                <a:lnTo>
                  <a:pt x="929164" y="929164"/>
                </a:lnTo>
                <a:lnTo>
                  <a:pt x="0" y="929164"/>
                </a:lnTo>
                <a:close/>
              </a:path>
            </a:pathLst>
          </a:custGeom>
          <a:noFill/>
          <a:ln w="19050" cap="flat">
            <a:solidFill>
              <a:schemeClr val="accent4">
                <a:lumMod val="20000"/>
                <a:lumOff val="80000"/>
              </a:schemeClr>
            </a:solidFill>
            <a:prstDash val="solid"/>
            <a:miter/>
          </a:ln>
        </p:spPr>
        <p:txBody>
          <a:bodyPr lIns="0" tIns="0" rIns="0" bIns="0" rtlCol="0" anchor="ctr"/>
          <a:lstStyle/>
          <a:p>
            <a:endParaRPr lang="de-DE" dirty="0"/>
          </a:p>
        </p:txBody>
      </p:sp>
      <p:grpSp>
        <p:nvGrpSpPr>
          <p:cNvPr id="68" name="ICON 4">
            <a:extLst>
              <a:ext uri="{FF2B5EF4-FFF2-40B4-BE49-F238E27FC236}">
                <a16:creationId xmlns:a16="http://schemas.microsoft.com/office/drawing/2014/main" id="{117FF698-F22E-4385-9716-FC205703837C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4591348" y="2714800"/>
            <a:ext cx="549941" cy="549941"/>
            <a:chOff x="4591348" y="2841800"/>
            <a:chExt cx="549941" cy="549941"/>
          </a:xfrm>
        </p:grpSpPr>
        <p:sp>
          <p:nvSpPr>
            <p:cNvPr id="69" name="Freihandform: Form 68">
              <a:extLst>
                <a:ext uri="{FF2B5EF4-FFF2-40B4-BE49-F238E27FC236}">
                  <a16:creationId xmlns:a16="http://schemas.microsoft.com/office/drawing/2014/main" id="{53E42765-244E-4E1C-B787-24C5E98C0BD3}"/>
                </a:ext>
              </a:extLst>
            </p:cNvPr>
            <p:cNvSpPr/>
            <p:nvPr/>
          </p:nvSpPr>
          <p:spPr bwMode="gray">
            <a:xfrm>
              <a:off x="5057486" y="2841800"/>
              <a:ext cx="83803" cy="83803"/>
            </a:xfrm>
            <a:custGeom>
              <a:avLst/>
              <a:gdLst>
                <a:gd name="connsiteX0" fmla="*/ 127825 w 123825"/>
                <a:gd name="connsiteY0" fmla="*/ 127826 h 123825"/>
                <a:gd name="connsiteX1" fmla="*/ 127825 w 123825"/>
                <a:gd name="connsiteY1" fmla="*/ 0 h 123825"/>
                <a:gd name="connsiteX2" fmla="*/ 0 w 123825"/>
                <a:gd name="connsiteY2" fmla="*/ 0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123825">
                  <a:moveTo>
                    <a:pt x="127825" y="127826"/>
                  </a:moveTo>
                  <a:lnTo>
                    <a:pt x="127825" y="0"/>
                  </a:lnTo>
                  <a:lnTo>
                    <a:pt x="0" y="0"/>
                  </a:lnTo>
                </a:path>
              </a:pathLst>
            </a:custGeom>
            <a:noFill/>
            <a:ln w="19050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70" name="Freihandform: Form 69">
              <a:extLst>
                <a:ext uri="{FF2B5EF4-FFF2-40B4-BE49-F238E27FC236}">
                  <a16:creationId xmlns:a16="http://schemas.microsoft.com/office/drawing/2014/main" id="{E5B6386A-A3BE-47AA-BCAE-19FDB66B9AB1}"/>
                </a:ext>
              </a:extLst>
            </p:cNvPr>
            <p:cNvSpPr/>
            <p:nvPr/>
          </p:nvSpPr>
          <p:spPr bwMode="gray">
            <a:xfrm>
              <a:off x="4591348" y="2841800"/>
              <a:ext cx="83803" cy="83803"/>
            </a:xfrm>
            <a:custGeom>
              <a:avLst/>
              <a:gdLst>
                <a:gd name="connsiteX0" fmla="*/ 127826 w 123825"/>
                <a:gd name="connsiteY0" fmla="*/ 0 h 123825"/>
                <a:gd name="connsiteX1" fmla="*/ 0 w 123825"/>
                <a:gd name="connsiteY1" fmla="*/ 0 h 123825"/>
                <a:gd name="connsiteX2" fmla="*/ 0 w 123825"/>
                <a:gd name="connsiteY2" fmla="*/ 127826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123825">
                  <a:moveTo>
                    <a:pt x="127826" y="0"/>
                  </a:moveTo>
                  <a:lnTo>
                    <a:pt x="0" y="0"/>
                  </a:lnTo>
                  <a:lnTo>
                    <a:pt x="0" y="127826"/>
                  </a:lnTo>
                </a:path>
              </a:pathLst>
            </a:custGeom>
            <a:noFill/>
            <a:ln w="19050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71" name="Freihandform: Form 70">
              <a:extLst>
                <a:ext uri="{FF2B5EF4-FFF2-40B4-BE49-F238E27FC236}">
                  <a16:creationId xmlns:a16="http://schemas.microsoft.com/office/drawing/2014/main" id="{F8D43620-6DFE-420F-96FF-C2F95FDDFA8F}"/>
                </a:ext>
              </a:extLst>
            </p:cNvPr>
            <p:cNvSpPr/>
            <p:nvPr/>
          </p:nvSpPr>
          <p:spPr bwMode="gray">
            <a:xfrm>
              <a:off x="5057486" y="3307938"/>
              <a:ext cx="83803" cy="83803"/>
            </a:xfrm>
            <a:custGeom>
              <a:avLst/>
              <a:gdLst>
                <a:gd name="connsiteX0" fmla="*/ 0 w 123825"/>
                <a:gd name="connsiteY0" fmla="*/ 127825 h 123825"/>
                <a:gd name="connsiteX1" fmla="*/ 127825 w 123825"/>
                <a:gd name="connsiteY1" fmla="*/ 127825 h 123825"/>
                <a:gd name="connsiteX2" fmla="*/ 127825 w 123825"/>
                <a:gd name="connsiteY2" fmla="*/ 0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123825">
                  <a:moveTo>
                    <a:pt x="0" y="127825"/>
                  </a:moveTo>
                  <a:lnTo>
                    <a:pt x="127825" y="127825"/>
                  </a:lnTo>
                  <a:lnTo>
                    <a:pt x="127825" y="0"/>
                  </a:lnTo>
                </a:path>
              </a:pathLst>
            </a:custGeom>
            <a:noFill/>
            <a:ln w="19050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72" name="Freihandform: Form 71">
              <a:extLst>
                <a:ext uri="{FF2B5EF4-FFF2-40B4-BE49-F238E27FC236}">
                  <a16:creationId xmlns:a16="http://schemas.microsoft.com/office/drawing/2014/main" id="{2B0A98A3-1925-4CE5-A83C-F8FBD906DAF8}"/>
                </a:ext>
              </a:extLst>
            </p:cNvPr>
            <p:cNvSpPr/>
            <p:nvPr/>
          </p:nvSpPr>
          <p:spPr bwMode="gray">
            <a:xfrm>
              <a:off x="4591348" y="3307938"/>
              <a:ext cx="83803" cy="83803"/>
            </a:xfrm>
            <a:custGeom>
              <a:avLst/>
              <a:gdLst>
                <a:gd name="connsiteX0" fmla="*/ 0 w 123825"/>
                <a:gd name="connsiteY0" fmla="*/ 0 h 123825"/>
                <a:gd name="connsiteX1" fmla="*/ 0 w 123825"/>
                <a:gd name="connsiteY1" fmla="*/ 127825 h 123825"/>
                <a:gd name="connsiteX2" fmla="*/ 127826 w 123825"/>
                <a:gd name="connsiteY2" fmla="*/ 127825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123825">
                  <a:moveTo>
                    <a:pt x="0" y="0"/>
                  </a:moveTo>
                  <a:lnTo>
                    <a:pt x="0" y="127825"/>
                  </a:lnTo>
                  <a:lnTo>
                    <a:pt x="127826" y="127825"/>
                  </a:lnTo>
                </a:path>
              </a:pathLst>
            </a:custGeom>
            <a:noFill/>
            <a:ln w="19050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</p:grpSp>
      <p:sp>
        <p:nvSpPr>
          <p:cNvPr id="73" name="ICON 5">
            <a:extLst>
              <a:ext uri="{FF2B5EF4-FFF2-40B4-BE49-F238E27FC236}">
                <a16:creationId xmlns:a16="http://schemas.microsoft.com/office/drawing/2014/main" id="{A085A87F-B7F2-425C-8DAB-8F08A69E7852}"/>
              </a:ext>
            </a:extLst>
          </p:cNvPr>
          <p:cNvSpPr>
            <a:spLocks noChangeAspect="1"/>
          </p:cNvSpPr>
          <p:nvPr/>
        </p:nvSpPr>
        <p:spPr bwMode="gray">
          <a:xfrm>
            <a:off x="4667899" y="2788351"/>
            <a:ext cx="396000" cy="402001"/>
          </a:xfrm>
          <a:custGeom>
            <a:avLst/>
            <a:gdLst>
              <a:gd name="connsiteX0" fmla="*/ 318897 w 628650"/>
              <a:gd name="connsiteY0" fmla="*/ 0 h 638175"/>
              <a:gd name="connsiteX1" fmla="*/ 0 w 628650"/>
              <a:gd name="connsiteY1" fmla="*/ 322993 h 638175"/>
              <a:gd name="connsiteX2" fmla="*/ 16669 w 628650"/>
              <a:gd name="connsiteY2" fmla="*/ 426244 h 638175"/>
              <a:gd name="connsiteX3" fmla="*/ 60674 w 628650"/>
              <a:gd name="connsiteY3" fmla="*/ 486918 h 638175"/>
              <a:gd name="connsiteX4" fmla="*/ 133445 w 628650"/>
              <a:gd name="connsiteY4" fmla="*/ 568738 h 638175"/>
              <a:gd name="connsiteX5" fmla="*/ 165259 w 628650"/>
              <a:gd name="connsiteY5" fmla="*/ 603980 h 638175"/>
              <a:gd name="connsiteX6" fmla="*/ 165259 w 628650"/>
              <a:gd name="connsiteY6" fmla="*/ 634746 h 638175"/>
              <a:gd name="connsiteX7" fmla="*/ 176689 w 628650"/>
              <a:gd name="connsiteY7" fmla="*/ 646176 h 638175"/>
              <a:gd name="connsiteX8" fmla="*/ 213741 w 628650"/>
              <a:gd name="connsiteY8" fmla="*/ 646176 h 638175"/>
              <a:gd name="connsiteX9" fmla="*/ 213741 w 628650"/>
              <a:gd name="connsiteY9" fmla="*/ 604076 h 638175"/>
              <a:gd name="connsiteX10" fmla="*/ 220313 w 628650"/>
              <a:gd name="connsiteY10" fmla="*/ 604076 h 638175"/>
              <a:gd name="connsiteX11" fmla="*/ 220313 w 628650"/>
              <a:gd name="connsiteY11" fmla="*/ 646176 h 638175"/>
              <a:gd name="connsiteX12" fmla="*/ 264605 w 628650"/>
              <a:gd name="connsiteY12" fmla="*/ 646176 h 638175"/>
              <a:gd name="connsiteX13" fmla="*/ 264605 w 628650"/>
              <a:gd name="connsiteY13" fmla="*/ 604076 h 638175"/>
              <a:gd name="connsiteX14" fmla="*/ 271272 w 628650"/>
              <a:gd name="connsiteY14" fmla="*/ 604076 h 638175"/>
              <a:gd name="connsiteX15" fmla="*/ 271272 w 628650"/>
              <a:gd name="connsiteY15" fmla="*/ 646176 h 638175"/>
              <a:gd name="connsiteX16" fmla="*/ 315563 w 628650"/>
              <a:gd name="connsiteY16" fmla="*/ 646176 h 638175"/>
              <a:gd name="connsiteX17" fmla="*/ 315563 w 628650"/>
              <a:gd name="connsiteY17" fmla="*/ 604076 h 638175"/>
              <a:gd name="connsiteX18" fmla="*/ 322136 w 628650"/>
              <a:gd name="connsiteY18" fmla="*/ 604076 h 638175"/>
              <a:gd name="connsiteX19" fmla="*/ 322136 w 628650"/>
              <a:gd name="connsiteY19" fmla="*/ 646176 h 638175"/>
              <a:gd name="connsiteX20" fmla="*/ 366427 w 628650"/>
              <a:gd name="connsiteY20" fmla="*/ 646176 h 638175"/>
              <a:gd name="connsiteX21" fmla="*/ 366427 w 628650"/>
              <a:gd name="connsiteY21" fmla="*/ 604076 h 638175"/>
              <a:gd name="connsiteX22" fmla="*/ 373190 w 628650"/>
              <a:gd name="connsiteY22" fmla="*/ 604076 h 638175"/>
              <a:gd name="connsiteX23" fmla="*/ 373190 w 628650"/>
              <a:gd name="connsiteY23" fmla="*/ 646176 h 638175"/>
              <a:gd name="connsiteX24" fmla="*/ 417481 w 628650"/>
              <a:gd name="connsiteY24" fmla="*/ 646176 h 638175"/>
              <a:gd name="connsiteX25" fmla="*/ 417481 w 628650"/>
              <a:gd name="connsiteY25" fmla="*/ 604076 h 638175"/>
              <a:gd name="connsiteX26" fmla="*/ 424053 w 628650"/>
              <a:gd name="connsiteY26" fmla="*/ 604076 h 638175"/>
              <a:gd name="connsiteX27" fmla="*/ 424053 w 628650"/>
              <a:gd name="connsiteY27" fmla="*/ 646176 h 638175"/>
              <a:gd name="connsiteX28" fmla="*/ 461201 w 628650"/>
              <a:gd name="connsiteY28" fmla="*/ 646176 h 638175"/>
              <a:gd name="connsiteX29" fmla="*/ 472631 w 628650"/>
              <a:gd name="connsiteY29" fmla="*/ 634746 h 638175"/>
              <a:gd name="connsiteX30" fmla="*/ 472631 w 628650"/>
              <a:gd name="connsiteY30" fmla="*/ 602266 h 638175"/>
              <a:gd name="connsiteX31" fmla="*/ 500063 w 628650"/>
              <a:gd name="connsiteY31" fmla="*/ 570262 h 638175"/>
              <a:gd name="connsiteX32" fmla="*/ 578930 w 628650"/>
              <a:gd name="connsiteY32" fmla="*/ 480060 h 638175"/>
              <a:gd name="connsiteX33" fmla="*/ 626269 w 628650"/>
              <a:gd name="connsiteY33" fmla="*/ 410051 h 638175"/>
              <a:gd name="connsiteX34" fmla="*/ 637984 w 628650"/>
              <a:gd name="connsiteY34" fmla="*/ 323088 h 638175"/>
              <a:gd name="connsiteX35" fmla="*/ 318897 w 628650"/>
              <a:gd name="connsiteY35" fmla="*/ 0 h 638175"/>
              <a:gd name="connsiteX36" fmla="*/ 185357 w 628650"/>
              <a:gd name="connsiteY36" fmla="*/ 436340 h 638175"/>
              <a:gd name="connsiteX37" fmla="*/ 103537 w 628650"/>
              <a:gd name="connsiteY37" fmla="*/ 354521 h 638175"/>
              <a:gd name="connsiteX38" fmla="*/ 185357 w 628650"/>
              <a:gd name="connsiteY38" fmla="*/ 272701 h 638175"/>
              <a:gd name="connsiteX39" fmla="*/ 267176 w 628650"/>
              <a:gd name="connsiteY39" fmla="*/ 354521 h 638175"/>
              <a:gd name="connsiteX40" fmla="*/ 185357 w 628650"/>
              <a:gd name="connsiteY40" fmla="*/ 436340 h 638175"/>
              <a:gd name="connsiteX41" fmla="*/ 341948 w 628650"/>
              <a:gd name="connsiteY41" fmla="*/ 550926 h 638175"/>
              <a:gd name="connsiteX42" fmla="*/ 318992 w 628650"/>
              <a:gd name="connsiteY42" fmla="*/ 530924 h 638175"/>
              <a:gd name="connsiteX43" fmla="*/ 318897 w 628650"/>
              <a:gd name="connsiteY43" fmla="*/ 530924 h 638175"/>
              <a:gd name="connsiteX44" fmla="*/ 318802 w 628650"/>
              <a:gd name="connsiteY44" fmla="*/ 530924 h 638175"/>
              <a:gd name="connsiteX45" fmla="*/ 295847 w 628650"/>
              <a:gd name="connsiteY45" fmla="*/ 550926 h 638175"/>
              <a:gd name="connsiteX46" fmla="*/ 272510 w 628650"/>
              <a:gd name="connsiteY46" fmla="*/ 527590 h 638175"/>
              <a:gd name="connsiteX47" fmla="*/ 275177 w 628650"/>
              <a:gd name="connsiteY47" fmla="*/ 516922 h 638175"/>
              <a:gd name="connsiteX48" fmla="*/ 275082 w 628650"/>
              <a:gd name="connsiteY48" fmla="*/ 516922 h 638175"/>
              <a:gd name="connsiteX49" fmla="*/ 297561 w 628650"/>
              <a:gd name="connsiteY49" fmla="*/ 471583 h 638175"/>
              <a:gd name="connsiteX50" fmla="*/ 297561 w 628650"/>
              <a:gd name="connsiteY50" fmla="*/ 471583 h 638175"/>
              <a:gd name="connsiteX51" fmla="*/ 318802 w 628650"/>
              <a:gd name="connsiteY51" fmla="*/ 457676 h 638175"/>
              <a:gd name="connsiteX52" fmla="*/ 340043 w 628650"/>
              <a:gd name="connsiteY52" fmla="*/ 471583 h 638175"/>
              <a:gd name="connsiteX53" fmla="*/ 340043 w 628650"/>
              <a:gd name="connsiteY53" fmla="*/ 471583 h 638175"/>
              <a:gd name="connsiteX54" fmla="*/ 362522 w 628650"/>
              <a:gd name="connsiteY54" fmla="*/ 516922 h 638175"/>
              <a:gd name="connsiteX55" fmla="*/ 362426 w 628650"/>
              <a:gd name="connsiteY55" fmla="*/ 516922 h 638175"/>
              <a:gd name="connsiteX56" fmla="*/ 365093 w 628650"/>
              <a:gd name="connsiteY56" fmla="*/ 527590 h 638175"/>
              <a:gd name="connsiteX57" fmla="*/ 341948 w 628650"/>
              <a:gd name="connsiteY57" fmla="*/ 550926 h 638175"/>
              <a:gd name="connsiteX58" fmla="*/ 452533 w 628650"/>
              <a:gd name="connsiteY58" fmla="*/ 436340 h 638175"/>
              <a:gd name="connsiteX59" fmla="*/ 370713 w 628650"/>
              <a:gd name="connsiteY59" fmla="*/ 354521 h 638175"/>
              <a:gd name="connsiteX60" fmla="*/ 452533 w 628650"/>
              <a:gd name="connsiteY60" fmla="*/ 272701 h 638175"/>
              <a:gd name="connsiteX61" fmla="*/ 534353 w 628650"/>
              <a:gd name="connsiteY61" fmla="*/ 354521 h 638175"/>
              <a:gd name="connsiteX62" fmla="*/ 452533 w 628650"/>
              <a:gd name="connsiteY62" fmla="*/ 43634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628650" h="638175">
                <a:moveTo>
                  <a:pt x="318897" y="0"/>
                </a:moveTo>
                <a:cubicBezTo>
                  <a:pt x="142780" y="0"/>
                  <a:pt x="0" y="144590"/>
                  <a:pt x="0" y="322993"/>
                </a:cubicBezTo>
                <a:cubicBezTo>
                  <a:pt x="0" y="359093"/>
                  <a:pt x="5905" y="393764"/>
                  <a:pt x="16669" y="426244"/>
                </a:cubicBezTo>
                <a:cubicBezTo>
                  <a:pt x="24765" y="450533"/>
                  <a:pt x="40196" y="471583"/>
                  <a:pt x="60674" y="486918"/>
                </a:cubicBezTo>
                <a:cubicBezTo>
                  <a:pt x="87344" y="506921"/>
                  <a:pt x="112205" y="534734"/>
                  <a:pt x="133445" y="568738"/>
                </a:cubicBezTo>
                <a:cubicBezTo>
                  <a:pt x="141923" y="582359"/>
                  <a:pt x="152686" y="594360"/>
                  <a:pt x="165259" y="603980"/>
                </a:cubicBezTo>
                <a:lnTo>
                  <a:pt x="165259" y="634746"/>
                </a:lnTo>
                <a:cubicBezTo>
                  <a:pt x="165259" y="641033"/>
                  <a:pt x="170402" y="646176"/>
                  <a:pt x="176689" y="646176"/>
                </a:cubicBezTo>
                <a:lnTo>
                  <a:pt x="213741" y="646176"/>
                </a:lnTo>
                <a:lnTo>
                  <a:pt x="213741" y="604076"/>
                </a:lnTo>
                <a:lnTo>
                  <a:pt x="220313" y="604076"/>
                </a:lnTo>
                <a:lnTo>
                  <a:pt x="220313" y="646176"/>
                </a:lnTo>
                <a:lnTo>
                  <a:pt x="264605" y="646176"/>
                </a:lnTo>
                <a:lnTo>
                  <a:pt x="264605" y="604076"/>
                </a:lnTo>
                <a:lnTo>
                  <a:pt x="271272" y="604076"/>
                </a:lnTo>
                <a:lnTo>
                  <a:pt x="271272" y="646176"/>
                </a:lnTo>
                <a:lnTo>
                  <a:pt x="315563" y="646176"/>
                </a:lnTo>
                <a:lnTo>
                  <a:pt x="315563" y="604076"/>
                </a:lnTo>
                <a:lnTo>
                  <a:pt x="322136" y="604076"/>
                </a:lnTo>
                <a:lnTo>
                  <a:pt x="322136" y="646176"/>
                </a:lnTo>
                <a:lnTo>
                  <a:pt x="366427" y="646176"/>
                </a:lnTo>
                <a:lnTo>
                  <a:pt x="366427" y="604076"/>
                </a:lnTo>
                <a:lnTo>
                  <a:pt x="373190" y="604076"/>
                </a:lnTo>
                <a:lnTo>
                  <a:pt x="373190" y="646176"/>
                </a:lnTo>
                <a:lnTo>
                  <a:pt x="417481" y="646176"/>
                </a:lnTo>
                <a:lnTo>
                  <a:pt x="417481" y="604076"/>
                </a:lnTo>
                <a:lnTo>
                  <a:pt x="424053" y="604076"/>
                </a:lnTo>
                <a:lnTo>
                  <a:pt x="424053" y="646176"/>
                </a:lnTo>
                <a:lnTo>
                  <a:pt x="461201" y="646176"/>
                </a:lnTo>
                <a:cubicBezTo>
                  <a:pt x="467487" y="646176"/>
                  <a:pt x="472631" y="641033"/>
                  <a:pt x="472631" y="634746"/>
                </a:cubicBezTo>
                <a:lnTo>
                  <a:pt x="472631" y="602266"/>
                </a:lnTo>
                <a:cubicBezTo>
                  <a:pt x="483394" y="593217"/>
                  <a:pt x="492728" y="582454"/>
                  <a:pt x="500063" y="570262"/>
                </a:cubicBezTo>
                <a:cubicBezTo>
                  <a:pt x="522637" y="532352"/>
                  <a:pt x="549783" y="501491"/>
                  <a:pt x="578930" y="480060"/>
                </a:cubicBezTo>
                <a:cubicBezTo>
                  <a:pt x="602266" y="462915"/>
                  <a:pt x="618649" y="437960"/>
                  <a:pt x="626269" y="410051"/>
                </a:cubicBezTo>
                <a:cubicBezTo>
                  <a:pt x="633889" y="382334"/>
                  <a:pt x="637984" y="353187"/>
                  <a:pt x="637984" y="323088"/>
                </a:cubicBezTo>
                <a:cubicBezTo>
                  <a:pt x="637794" y="144685"/>
                  <a:pt x="495014" y="0"/>
                  <a:pt x="318897" y="0"/>
                </a:cubicBezTo>
                <a:close/>
                <a:moveTo>
                  <a:pt x="185357" y="436340"/>
                </a:moveTo>
                <a:cubicBezTo>
                  <a:pt x="140208" y="436340"/>
                  <a:pt x="103537" y="399764"/>
                  <a:pt x="103537" y="354521"/>
                </a:cubicBezTo>
                <a:cubicBezTo>
                  <a:pt x="103537" y="309372"/>
                  <a:pt x="140113" y="272701"/>
                  <a:pt x="185357" y="272701"/>
                </a:cubicBezTo>
                <a:cubicBezTo>
                  <a:pt x="230505" y="272701"/>
                  <a:pt x="267176" y="309277"/>
                  <a:pt x="267176" y="354521"/>
                </a:cubicBezTo>
                <a:cubicBezTo>
                  <a:pt x="267176" y="399669"/>
                  <a:pt x="230505" y="436340"/>
                  <a:pt x="185357" y="436340"/>
                </a:cubicBezTo>
                <a:close/>
                <a:moveTo>
                  <a:pt x="341948" y="550926"/>
                </a:moveTo>
                <a:cubicBezTo>
                  <a:pt x="330232" y="550926"/>
                  <a:pt x="320612" y="542258"/>
                  <a:pt x="318992" y="530924"/>
                </a:cubicBezTo>
                <a:lnTo>
                  <a:pt x="318897" y="530924"/>
                </a:lnTo>
                <a:lnTo>
                  <a:pt x="318802" y="530924"/>
                </a:lnTo>
                <a:cubicBezTo>
                  <a:pt x="317183" y="542258"/>
                  <a:pt x="307562" y="550926"/>
                  <a:pt x="295847" y="550926"/>
                </a:cubicBezTo>
                <a:cubicBezTo>
                  <a:pt x="282988" y="550926"/>
                  <a:pt x="272510" y="540449"/>
                  <a:pt x="272510" y="527590"/>
                </a:cubicBezTo>
                <a:cubicBezTo>
                  <a:pt x="272510" y="523780"/>
                  <a:pt x="273558" y="520160"/>
                  <a:pt x="275177" y="516922"/>
                </a:cubicBezTo>
                <a:lnTo>
                  <a:pt x="275082" y="516922"/>
                </a:lnTo>
                <a:lnTo>
                  <a:pt x="297561" y="471583"/>
                </a:lnTo>
                <a:lnTo>
                  <a:pt x="297561" y="471583"/>
                </a:lnTo>
                <a:cubicBezTo>
                  <a:pt x="301181" y="463391"/>
                  <a:pt x="309372" y="457676"/>
                  <a:pt x="318802" y="457676"/>
                </a:cubicBezTo>
                <a:cubicBezTo>
                  <a:pt x="328232" y="457676"/>
                  <a:pt x="336423" y="463391"/>
                  <a:pt x="340043" y="471583"/>
                </a:cubicBezTo>
                <a:lnTo>
                  <a:pt x="340043" y="471583"/>
                </a:lnTo>
                <a:lnTo>
                  <a:pt x="362522" y="516922"/>
                </a:lnTo>
                <a:lnTo>
                  <a:pt x="362426" y="516922"/>
                </a:lnTo>
                <a:cubicBezTo>
                  <a:pt x="364046" y="520160"/>
                  <a:pt x="365093" y="523685"/>
                  <a:pt x="365093" y="527590"/>
                </a:cubicBezTo>
                <a:cubicBezTo>
                  <a:pt x="365284" y="540449"/>
                  <a:pt x="354806" y="550926"/>
                  <a:pt x="341948" y="550926"/>
                </a:cubicBezTo>
                <a:close/>
                <a:moveTo>
                  <a:pt x="452533" y="436340"/>
                </a:moveTo>
                <a:cubicBezTo>
                  <a:pt x="407384" y="436340"/>
                  <a:pt x="370713" y="399764"/>
                  <a:pt x="370713" y="354521"/>
                </a:cubicBezTo>
                <a:cubicBezTo>
                  <a:pt x="370713" y="309372"/>
                  <a:pt x="407289" y="272701"/>
                  <a:pt x="452533" y="272701"/>
                </a:cubicBezTo>
                <a:cubicBezTo>
                  <a:pt x="497681" y="272701"/>
                  <a:pt x="534353" y="309277"/>
                  <a:pt x="534353" y="354521"/>
                </a:cubicBezTo>
                <a:cubicBezTo>
                  <a:pt x="534257" y="399669"/>
                  <a:pt x="497681" y="436340"/>
                  <a:pt x="452533" y="436340"/>
                </a:cubicBezTo>
                <a:close/>
              </a:path>
            </a:pathLst>
          </a:custGeom>
          <a:solidFill>
            <a:srgbClr val="009CB4"/>
          </a:solidFill>
          <a:ln w="9525" cap="flat">
            <a:noFill/>
            <a:prstDash val="solid"/>
            <a:miter/>
          </a:ln>
        </p:spPr>
        <p:txBody>
          <a:bodyPr lIns="0" tIns="0" rIns="0" bIns="0" rtlCol="0" anchor="ctr"/>
          <a:lstStyle/>
          <a:p>
            <a:endParaRPr lang="de-DE" dirty="0"/>
          </a:p>
        </p:txBody>
      </p:sp>
      <p:pic>
        <p:nvPicPr>
          <p:cNvPr id="31" name="Logo">
            <a:hlinkClick r:id="rId2" action="ppaction://hlinksldjump"/>
            <a:extLst>
              <a:ext uri="{FF2B5EF4-FFF2-40B4-BE49-F238E27FC236}">
                <a16:creationId xmlns:a16="http://schemas.microsoft.com/office/drawing/2014/main" id="{A5D3B7CD-D78F-4D63-B625-589ACE65B9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 bwMode="gray">
          <a:xfrm>
            <a:off x="11488080" y="276225"/>
            <a:ext cx="426108" cy="751955"/>
          </a:xfrm>
          <a:prstGeom prst="rect">
            <a:avLst/>
          </a:prstGeom>
        </p:spPr>
      </p:pic>
      <p:grpSp>
        <p:nvGrpSpPr>
          <p:cNvPr id="29" name="WEITER">
            <a:extLst>
              <a:ext uri="{FF2B5EF4-FFF2-40B4-BE49-F238E27FC236}">
                <a16:creationId xmlns:a16="http://schemas.microsoft.com/office/drawing/2014/main" id="{3A37A032-83B8-48B7-9B9F-F0A0841D5381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11590188" y="6352627"/>
            <a:ext cx="324000" cy="324000"/>
            <a:chOff x="11488080" y="6210730"/>
            <a:chExt cx="431514" cy="431514"/>
          </a:xfrm>
        </p:grpSpPr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AE2E2EED-89C5-4F08-A2D9-435D6CA886E0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11488080" y="6210730"/>
              <a:ext cx="431514" cy="431514"/>
            </a:xfrm>
            <a:prstGeom prst="ellipse">
              <a:avLst/>
            </a:prstGeom>
            <a:solidFill>
              <a:schemeClr val="accent4">
                <a:lumMod val="40000"/>
                <a:lumOff val="60000"/>
                <a:alpha val="20000"/>
              </a:schemeClr>
            </a:solidFill>
            <a:ln w="28257" cap="flat">
              <a:noFill/>
              <a:prstDash val="solid"/>
              <a:miter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de-DE" dirty="0" err="1"/>
            </a:p>
          </p:txBody>
        </p:sp>
        <p:grpSp>
          <p:nvGrpSpPr>
            <p:cNvPr id="32" name="Gruppieren 31">
              <a:extLst>
                <a:ext uri="{FF2B5EF4-FFF2-40B4-BE49-F238E27FC236}">
                  <a16:creationId xmlns:a16="http://schemas.microsoft.com/office/drawing/2014/main" id="{67CA3951-D442-4B70-96B1-C63A87F12C2F}"/>
                </a:ext>
              </a:extLst>
            </p:cNvPr>
            <p:cNvGrpSpPr/>
            <p:nvPr/>
          </p:nvGrpSpPr>
          <p:grpSpPr bwMode="gray">
            <a:xfrm rot="8100000">
              <a:off x="11584980" y="6346862"/>
              <a:ext cx="159253" cy="159250"/>
              <a:chOff x="4950400" y="5587397"/>
              <a:chExt cx="318505" cy="318499"/>
            </a:xfrm>
          </p:grpSpPr>
          <p:cxnSp>
            <p:nvCxnSpPr>
              <p:cNvPr id="33" name="Gerader Verbinder 32">
                <a:extLst>
                  <a:ext uri="{FF2B5EF4-FFF2-40B4-BE49-F238E27FC236}">
                    <a16:creationId xmlns:a16="http://schemas.microsoft.com/office/drawing/2014/main" id="{20FB7867-C8A6-48BF-A997-FFA706D835E7}"/>
                  </a:ext>
                </a:extLst>
              </p:cNvPr>
              <p:cNvCxnSpPr/>
              <p:nvPr/>
            </p:nvCxnSpPr>
            <p:spPr bwMode="gray">
              <a:xfrm flipV="1">
                <a:off x="4950400" y="5587397"/>
                <a:ext cx="0" cy="318499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Gerader Verbinder 40">
                <a:extLst>
                  <a:ext uri="{FF2B5EF4-FFF2-40B4-BE49-F238E27FC236}">
                    <a16:creationId xmlns:a16="http://schemas.microsoft.com/office/drawing/2014/main" id="{31118555-8450-438A-9830-3D6F8740E2AE}"/>
                  </a:ext>
                </a:extLst>
              </p:cNvPr>
              <p:cNvCxnSpPr>
                <a:cxnSpLocks/>
              </p:cNvCxnSpPr>
              <p:nvPr/>
            </p:nvCxnSpPr>
            <p:spPr bwMode="gray">
              <a:xfrm rot="5400000" flipV="1">
                <a:off x="5109656" y="5428156"/>
                <a:ext cx="0" cy="318499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189047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7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8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5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0000">
                                          <p:cBhvr>
                                            <p:cTn id="25" dur="250" fill="hold"/>
                                            <p:tgtEl>
                                              <p:spTgt spid="7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  <p:bldP spid="67" grpId="0" animBg="1"/>
          <p:bldP spid="73" grpId="0" animBg="1"/>
          <p:bldP spid="73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5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250" fill="hold"/>
                                            <p:tgtEl>
                                              <p:spTgt spid="7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  <p:bldP spid="67" grpId="0" animBg="1"/>
          <p:bldP spid="73" grpId="0" animBg="1"/>
          <p:bldP spid="73" grpId="1" animBg="1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G">
            <a:extLst>
              <a:ext uri="{FF2B5EF4-FFF2-40B4-BE49-F238E27FC236}">
                <a16:creationId xmlns:a16="http://schemas.microsoft.com/office/drawing/2014/main" id="{D1588519-1CBC-42D6-8A46-486098A2E352}"/>
              </a:ext>
            </a:extLst>
          </p:cNvPr>
          <p:cNvSpPr/>
          <p:nvPr/>
        </p:nvSpPr>
        <p:spPr bwMode="gray">
          <a:xfrm>
            <a:off x="0" y="0"/>
            <a:ext cx="12190413" cy="6858000"/>
          </a:xfrm>
          <a:prstGeom prst="rect">
            <a:avLst/>
          </a:prstGeom>
          <a:gradFill>
            <a:gsLst>
              <a:gs pos="35000">
                <a:schemeClr val="accent4">
                  <a:lumMod val="50000"/>
                </a:schemeClr>
              </a:gs>
              <a:gs pos="94000">
                <a:srgbClr val="2B3A41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dirty="0"/>
          </a:p>
        </p:txBody>
      </p:sp>
      <p:sp>
        <p:nvSpPr>
          <p:cNvPr id="6" name="Titel">
            <a:extLst>
              <a:ext uri="{FF2B5EF4-FFF2-40B4-BE49-F238E27FC236}">
                <a16:creationId xmlns:a16="http://schemas.microsoft.com/office/drawing/2014/main" id="{86A2E296-B280-43B8-B066-1B22776BCD62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 lIns="756000"/>
          <a:lstStyle/>
          <a:p>
            <a:r>
              <a:rPr lang="de-DE" dirty="0"/>
              <a:t>Fotografien und </a:t>
            </a:r>
            <a:br>
              <a:rPr lang="de-DE" dirty="0"/>
            </a:br>
            <a:r>
              <a:rPr lang="de-DE" dirty="0"/>
              <a:t>andere Lichtbilder</a:t>
            </a:r>
          </a:p>
        </p:txBody>
      </p:sp>
      <p:sp>
        <p:nvSpPr>
          <p:cNvPr id="12" name="5">
            <a:extLst>
              <a:ext uri="{FF2B5EF4-FFF2-40B4-BE49-F238E27FC236}">
                <a16:creationId xmlns:a16="http://schemas.microsoft.com/office/drawing/2014/main" id="{7B8AF2EE-A23B-46D8-8B81-323DE0F2ABD5}"/>
              </a:ext>
            </a:extLst>
          </p:cNvPr>
          <p:cNvSpPr txBox="1"/>
          <p:nvPr/>
        </p:nvSpPr>
        <p:spPr bwMode="gray">
          <a:xfrm>
            <a:off x="540000" y="215884"/>
            <a:ext cx="1440000" cy="13128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0" indent="0" algn="l">
              <a:buNone/>
            </a:pPr>
            <a:r>
              <a:rPr lang="de-DE" sz="9600" dirty="0">
                <a:solidFill>
                  <a:schemeClr val="bg1"/>
                </a:solidFill>
              </a:rPr>
              <a:t>3</a:t>
            </a:r>
          </a:p>
        </p:txBody>
      </p:sp>
      <p:cxnSp>
        <p:nvCxnSpPr>
          <p:cNvPr id="52" name="Gerader Verbinder 1">
            <a:extLst>
              <a:ext uri="{FF2B5EF4-FFF2-40B4-BE49-F238E27FC236}">
                <a16:creationId xmlns:a16="http://schemas.microsoft.com/office/drawing/2014/main" id="{11B83F7A-EA4B-475D-B41B-A2F2CCB34AC3}"/>
              </a:ext>
            </a:extLst>
          </p:cNvPr>
          <p:cNvCxnSpPr>
            <a:cxnSpLocks/>
          </p:cNvCxnSpPr>
          <p:nvPr/>
        </p:nvCxnSpPr>
        <p:spPr bwMode="gray">
          <a:xfrm flipV="1">
            <a:off x="539999" y="3579712"/>
            <a:ext cx="0" cy="1980000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Inhalt 1">
            <a:extLst>
              <a:ext uri="{FF2B5EF4-FFF2-40B4-BE49-F238E27FC236}">
                <a16:creationId xmlns:a16="http://schemas.microsoft.com/office/drawing/2014/main" id="{DBC3B022-D8A1-464F-A01F-2AAB95C9C63E}"/>
              </a:ext>
            </a:extLst>
          </p:cNvPr>
          <p:cNvSpPr>
            <a:spLocks noGrp="1"/>
          </p:cNvSpPr>
          <p:nvPr>
            <p:ph sz="half" idx="1"/>
          </p:nvPr>
        </p:nvSpPr>
        <p:spPr bwMode="gray"/>
        <p:txBody>
          <a:bodyPr lIns="144000" rIns="108000"/>
          <a:lstStyle/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sz="1400" dirty="0">
                <a:solidFill>
                  <a:schemeClr val="bg1"/>
                </a:solidFill>
              </a:rPr>
              <a:t>Unter den gleichen Voraussetzungen </a:t>
            </a: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bg1"/>
                </a:solidFill>
              </a:rPr>
              <a:t>sind auch Fotografien </a:t>
            </a:r>
            <a:r>
              <a:rPr lang="de-DE" sz="1400" dirty="0">
                <a:solidFill>
                  <a:schemeClr val="accent1"/>
                </a:solidFill>
                <a:latin typeface="+mj-lt"/>
              </a:rPr>
              <a:t>urheberrechtlich geschützt</a:t>
            </a:r>
            <a:r>
              <a:rPr lang="de-DE" sz="1400" dirty="0">
                <a:solidFill>
                  <a:schemeClr val="bg1"/>
                </a:solidFill>
              </a:rPr>
              <a:t>. Fotografien und andere Lichtbilder können </a:t>
            </a:r>
            <a:r>
              <a:rPr lang="de-DE" sz="1400" dirty="0">
                <a:solidFill>
                  <a:schemeClr val="accent1"/>
                </a:solidFill>
                <a:latin typeface="+mj-lt"/>
              </a:rPr>
              <a:t>zudem durch ein Leistungsschutzrecht nach § 72 UrhG geschützt</a:t>
            </a:r>
            <a:r>
              <a:rPr lang="de-DE" sz="1400" dirty="0">
                <a:solidFill>
                  <a:schemeClr val="bg1"/>
                </a:solidFill>
              </a:rPr>
              <a:t> sein. Inhaber*in der Schutzrechte ist grundsätzlich die/ der Fotograf*in bzw. diejenige/</a:t>
            </a: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bg1"/>
                </a:solidFill>
              </a:rPr>
              <a:t>derjenige, die/ der die Einzelheiten </a:t>
            </a: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bg1"/>
                </a:solidFill>
              </a:rPr>
              <a:t>der Aufnahmen festlegt. </a:t>
            </a:r>
          </a:p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</p:txBody>
      </p:sp>
      <p:cxnSp>
        <p:nvCxnSpPr>
          <p:cNvPr id="54" name="Gerader Verbinder 2">
            <a:extLst>
              <a:ext uri="{FF2B5EF4-FFF2-40B4-BE49-F238E27FC236}">
                <a16:creationId xmlns:a16="http://schemas.microsoft.com/office/drawing/2014/main" id="{A5499F29-6ACD-4615-B323-EE869F2ABFFA}"/>
              </a:ext>
            </a:extLst>
          </p:cNvPr>
          <p:cNvCxnSpPr>
            <a:cxnSpLocks/>
          </p:cNvCxnSpPr>
          <p:nvPr/>
        </p:nvCxnSpPr>
        <p:spPr bwMode="gray">
          <a:xfrm flipV="1">
            <a:off x="4393800" y="3579712"/>
            <a:ext cx="0" cy="1980000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Inhalt 2">
            <a:extLst>
              <a:ext uri="{FF2B5EF4-FFF2-40B4-BE49-F238E27FC236}">
                <a16:creationId xmlns:a16="http://schemas.microsoft.com/office/drawing/2014/main" id="{BE88B5BE-1B90-465C-A129-51DD5B180F3C}"/>
              </a:ext>
            </a:extLst>
          </p:cNvPr>
          <p:cNvSpPr>
            <a:spLocks noGrp="1"/>
          </p:cNvSpPr>
          <p:nvPr>
            <p:ph sz="half" idx="2"/>
          </p:nvPr>
        </p:nvSpPr>
        <p:spPr bwMode="gray">
          <a:xfrm>
            <a:off x="4393800" y="2944800"/>
            <a:ext cx="3402000" cy="3060000"/>
          </a:xfrm>
        </p:spPr>
        <p:txBody>
          <a:bodyPr lIns="144000" rIns="108000"/>
          <a:lstStyle/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sz="1400" dirty="0">
                <a:solidFill>
                  <a:schemeClr val="bg1"/>
                </a:solidFill>
              </a:rPr>
              <a:t>Hierunter fallen neben Fotografien </a:t>
            </a: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bg1"/>
                </a:solidFill>
              </a:rPr>
              <a:t>auch </a:t>
            </a:r>
            <a:r>
              <a:rPr lang="de-DE" sz="1400" dirty="0">
                <a:solidFill>
                  <a:schemeClr val="accent1"/>
                </a:solidFill>
                <a:latin typeface="+mj-lt"/>
              </a:rPr>
              <a:t>Aufnahmen aus bildgebenden Verfahren</a:t>
            </a:r>
            <a:r>
              <a:rPr lang="de-DE" sz="1400" dirty="0">
                <a:solidFill>
                  <a:schemeClr val="bg1"/>
                </a:solidFill>
              </a:rPr>
              <a:t>, wie z.B. Röntgen-, Kernspin- und Computertomografiebilder, digital aufgenommene Bilder sowie Fotografien und Einzelbilder aus Filmen.</a:t>
            </a:r>
          </a:p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</p:txBody>
      </p:sp>
      <p:cxnSp>
        <p:nvCxnSpPr>
          <p:cNvPr id="41" name="Gerader Verbinder 3">
            <a:extLst>
              <a:ext uri="{FF2B5EF4-FFF2-40B4-BE49-F238E27FC236}">
                <a16:creationId xmlns:a16="http://schemas.microsoft.com/office/drawing/2014/main" id="{92E91C28-E897-40AE-AE66-722E009B8B23}"/>
              </a:ext>
            </a:extLst>
          </p:cNvPr>
          <p:cNvCxnSpPr>
            <a:cxnSpLocks/>
          </p:cNvCxnSpPr>
          <p:nvPr/>
        </p:nvCxnSpPr>
        <p:spPr bwMode="gray">
          <a:xfrm flipV="1">
            <a:off x="8247159" y="3579712"/>
            <a:ext cx="0" cy="1980000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Inhalt 3">
            <a:extLst>
              <a:ext uri="{FF2B5EF4-FFF2-40B4-BE49-F238E27FC236}">
                <a16:creationId xmlns:a16="http://schemas.microsoft.com/office/drawing/2014/main" id="{604CDB66-D0E5-4ABF-9E77-63D34A7D8641}"/>
              </a:ext>
            </a:extLst>
          </p:cNvPr>
          <p:cNvSpPr>
            <a:spLocks noGrp="1"/>
          </p:cNvSpPr>
          <p:nvPr>
            <p:ph sz="half" idx="14"/>
          </p:nvPr>
        </p:nvSpPr>
        <p:spPr bwMode="gray">
          <a:xfrm>
            <a:off x="8247159" y="2944800"/>
            <a:ext cx="3402441" cy="3060000"/>
          </a:xfrm>
        </p:spPr>
        <p:txBody>
          <a:bodyPr lIns="144000"/>
          <a:lstStyle/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sz="1400" dirty="0">
                <a:solidFill>
                  <a:schemeClr val="bg1"/>
                </a:solidFill>
              </a:rPr>
              <a:t>Insbesondere </a:t>
            </a:r>
            <a:r>
              <a:rPr lang="de-DE" sz="1400" dirty="0">
                <a:solidFill>
                  <a:schemeClr val="accent1"/>
                </a:solidFill>
                <a:latin typeface="+mj-lt"/>
              </a:rPr>
              <a:t>im Rahmen von </a:t>
            </a:r>
            <a:br>
              <a:rPr lang="de-DE" sz="1400" dirty="0">
                <a:solidFill>
                  <a:schemeClr val="accent1"/>
                </a:solidFill>
                <a:latin typeface="+mj-lt"/>
              </a:rPr>
            </a:br>
            <a:r>
              <a:rPr lang="de-DE" sz="1400" dirty="0">
                <a:solidFill>
                  <a:schemeClr val="accent1"/>
                </a:solidFill>
                <a:latin typeface="+mj-lt"/>
              </a:rPr>
              <a:t>Dienst-/ Arbeitsverträgen</a:t>
            </a:r>
            <a:r>
              <a:rPr lang="de-DE" sz="1400" dirty="0">
                <a:solidFill>
                  <a:schemeClr val="bg1"/>
                </a:solidFill>
                <a:latin typeface="+mj-lt"/>
              </a:rPr>
              <a:t> </a:t>
            </a:r>
            <a:r>
              <a:rPr lang="de-DE" sz="1400" dirty="0">
                <a:solidFill>
                  <a:schemeClr val="bg1"/>
                </a:solidFill>
              </a:rPr>
              <a:t>können </a:t>
            </a: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bg1"/>
                </a:solidFill>
              </a:rPr>
              <a:t>der Dienstherrin/ dem Dienstherrn Veröffentlichungs- und Nutzungsrechte eingeräumt werden, wenn die Lichtbilder im Rahmen einer </a:t>
            </a:r>
            <a:r>
              <a:rPr lang="de-DE" sz="1400" dirty="0">
                <a:solidFill>
                  <a:schemeClr val="accent1"/>
                </a:solidFill>
                <a:latin typeface="+mj-lt"/>
              </a:rPr>
              <a:t>weisungsabhängigen Tätigkeit </a:t>
            </a:r>
            <a:r>
              <a:rPr lang="de-DE" sz="1400" dirty="0">
                <a:solidFill>
                  <a:schemeClr val="bg1"/>
                </a:solidFill>
              </a:rPr>
              <a:t>geschaffen wurden oder </a:t>
            </a:r>
            <a:r>
              <a:rPr lang="de-DE" sz="1400" dirty="0">
                <a:solidFill>
                  <a:schemeClr val="accent1"/>
                </a:solidFill>
                <a:latin typeface="+mj-lt"/>
              </a:rPr>
              <a:t>abweichende Vereinbarungen </a:t>
            </a:r>
            <a:br>
              <a:rPr lang="de-DE" sz="1400" dirty="0">
                <a:solidFill>
                  <a:schemeClr val="accent1"/>
                </a:solidFill>
                <a:latin typeface="+mj-lt"/>
              </a:rPr>
            </a:br>
            <a:r>
              <a:rPr lang="de-DE" sz="1400" dirty="0">
                <a:solidFill>
                  <a:schemeClr val="bg1"/>
                </a:solidFill>
              </a:rPr>
              <a:t>getroffen werden.</a:t>
            </a:r>
          </a:p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</p:txBody>
      </p:sp>
      <p:grpSp>
        <p:nvGrpSpPr>
          <p:cNvPr id="34" name="ICON 1">
            <a:extLst>
              <a:ext uri="{FF2B5EF4-FFF2-40B4-BE49-F238E27FC236}">
                <a16:creationId xmlns:a16="http://schemas.microsoft.com/office/drawing/2014/main" id="{85FE024E-6CBA-4EB1-B555-1E31966242BA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818356" y="2703543"/>
            <a:ext cx="695325" cy="523875"/>
            <a:chOff x="5742781" y="3167062"/>
            <a:chExt cx="695325" cy="523875"/>
          </a:xfrm>
        </p:grpSpPr>
        <p:sp>
          <p:nvSpPr>
            <p:cNvPr id="35" name="Freihandform: Form 34">
              <a:extLst>
                <a:ext uri="{FF2B5EF4-FFF2-40B4-BE49-F238E27FC236}">
                  <a16:creationId xmlns:a16="http://schemas.microsoft.com/office/drawing/2014/main" id="{D77DDC87-9CFF-4746-853B-77A7EE2E83F3}"/>
                </a:ext>
              </a:extLst>
            </p:cNvPr>
            <p:cNvSpPr/>
            <p:nvPr/>
          </p:nvSpPr>
          <p:spPr bwMode="gray">
            <a:xfrm>
              <a:off x="5742781" y="3167062"/>
              <a:ext cx="695325" cy="523875"/>
            </a:xfrm>
            <a:custGeom>
              <a:avLst/>
              <a:gdLst>
                <a:gd name="connsiteX0" fmla="*/ 0 w 695325"/>
                <a:gd name="connsiteY0" fmla="*/ 526733 h 523875"/>
                <a:gd name="connsiteX1" fmla="*/ 0 w 695325"/>
                <a:gd name="connsiteY1" fmla="*/ 0 h 523875"/>
                <a:gd name="connsiteX2" fmla="*/ 700088 w 695325"/>
                <a:gd name="connsiteY2" fmla="*/ 0 h 523875"/>
                <a:gd name="connsiteX3" fmla="*/ 700088 w 695325"/>
                <a:gd name="connsiteY3" fmla="*/ 526733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5325" h="523875">
                  <a:moveTo>
                    <a:pt x="0" y="526733"/>
                  </a:moveTo>
                  <a:lnTo>
                    <a:pt x="0" y="0"/>
                  </a:lnTo>
                  <a:lnTo>
                    <a:pt x="700088" y="0"/>
                  </a:lnTo>
                  <a:lnTo>
                    <a:pt x="700088" y="526733"/>
                  </a:lnTo>
                  <a:close/>
                </a:path>
              </a:pathLst>
            </a:custGeom>
            <a:noFill/>
            <a:ln w="19050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grpSp>
          <p:nvGrpSpPr>
            <p:cNvPr id="36" name="Gruppieren 35">
              <a:extLst>
                <a:ext uri="{FF2B5EF4-FFF2-40B4-BE49-F238E27FC236}">
                  <a16:creationId xmlns:a16="http://schemas.microsoft.com/office/drawing/2014/main" id="{3472B9C0-D853-4982-B9C3-E2B60070046E}"/>
                </a:ext>
              </a:extLst>
            </p:cNvPr>
            <p:cNvGrpSpPr/>
            <p:nvPr/>
          </p:nvGrpSpPr>
          <p:grpSpPr bwMode="gray">
            <a:xfrm>
              <a:off x="5847080" y="3254406"/>
              <a:ext cx="489680" cy="347282"/>
              <a:chOff x="5847080" y="3254406"/>
              <a:chExt cx="489680" cy="347282"/>
            </a:xfrm>
          </p:grpSpPr>
          <p:sp>
            <p:nvSpPr>
              <p:cNvPr id="37" name="Freihandform: Form 36">
                <a:extLst>
                  <a:ext uri="{FF2B5EF4-FFF2-40B4-BE49-F238E27FC236}">
                    <a16:creationId xmlns:a16="http://schemas.microsoft.com/office/drawing/2014/main" id="{5F9B64AA-8995-4D46-9B9F-485915A9C400}"/>
                  </a:ext>
                </a:extLst>
              </p:cNvPr>
              <p:cNvSpPr/>
              <p:nvPr/>
            </p:nvSpPr>
            <p:spPr bwMode="gray">
              <a:xfrm>
                <a:off x="5895181" y="3254406"/>
                <a:ext cx="114300" cy="114300"/>
              </a:xfrm>
              <a:custGeom>
                <a:avLst/>
                <a:gdLst>
                  <a:gd name="connsiteX0" fmla="*/ 114300 w 114300"/>
                  <a:gd name="connsiteY0" fmla="*/ 57150 h 114300"/>
                  <a:gd name="connsiteX1" fmla="*/ 57150 w 114300"/>
                  <a:gd name="connsiteY1" fmla="*/ 114300 h 114300"/>
                  <a:gd name="connsiteX2" fmla="*/ 0 w 114300"/>
                  <a:gd name="connsiteY2" fmla="*/ 57150 h 114300"/>
                  <a:gd name="connsiteX3" fmla="*/ 57150 w 114300"/>
                  <a:gd name="connsiteY3" fmla="*/ 0 h 114300"/>
                  <a:gd name="connsiteX4" fmla="*/ 114300 w 114300"/>
                  <a:gd name="connsiteY4" fmla="*/ 5715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300" h="114300">
                    <a:moveTo>
                      <a:pt x="114300" y="57150"/>
                    </a:moveTo>
                    <a:cubicBezTo>
                      <a:pt x="114300" y="88713"/>
                      <a:pt x="88713" y="114300"/>
                      <a:pt x="57150" y="114300"/>
                    </a:cubicBezTo>
                    <a:cubicBezTo>
                      <a:pt x="25587" y="114300"/>
                      <a:pt x="0" y="88713"/>
                      <a:pt x="0" y="57150"/>
                    </a:cubicBezTo>
                    <a:cubicBezTo>
                      <a:pt x="0" y="25587"/>
                      <a:pt x="25587" y="0"/>
                      <a:pt x="57150" y="0"/>
                    </a:cubicBezTo>
                    <a:cubicBezTo>
                      <a:pt x="88713" y="0"/>
                      <a:pt x="114300" y="25587"/>
                      <a:pt x="114300" y="57150"/>
                    </a:cubicBezTo>
                    <a:close/>
                  </a:path>
                </a:pathLst>
              </a:custGeom>
              <a:noFill/>
              <a:ln w="19050" cap="flat">
                <a:solidFill>
                  <a:srgbClr val="DCE04B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38" name="Freihandform: Form 37">
                <a:extLst>
                  <a:ext uri="{FF2B5EF4-FFF2-40B4-BE49-F238E27FC236}">
                    <a16:creationId xmlns:a16="http://schemas.microsoft.com/office/drawing/2014/main" id="{E72FEDFD-3C05-472B-8B35-6A39A342DBBD}"/>
                  </a:ext>
                </a:extLst>
              </p:cNvPr>
              <p:cNvSpPr/>
              <p:nvPr/>
            </p:nvSpPr>
            <p:spPr bwMode="gray">
              <a:xfrm>
                <a:off x="5847080" y="3420713"/>
                <a:ext cx="323850" cy="180975"/>
              </a:xfrm>
              <a:custGeom>
                <a:avLst/>
                <a:gdLst>
                  <a:gd name="connsiteX0" fmla="*/ 0 w 323850"/>
                  <a:gd name="connsiteY0" fmla="*/ 185738 h 180975"/>
                  <a:gd name="connsiteX1" fmla="*/ 185738 w 323850"/>
                  <a:gd name="connsiteY1" fmla="*/ 0 h 180975"/>
                  <a:gd name="connsiteX2" fmla="*/ 329089 w 323850"/>
                  <a:gd name="connsiteY2" fmla="*/ 143256 h 18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3850" h="180975">
                    <a:moveTo>
                      <a:pt x="0" y="185738"/>
                    </a:moveTo>
                    <a:lnTo>
                      <a:pt x="185738" y="0"/>
                    </a:lnTo>
                    <a:lnTo>
                      <a:pt x="329089" y="143256"/>
                    </a:lnTo>
                  </a:path>
                </a:pathLst>
              </a:custGeom>
              <a:noFill/>
              <a:ln w="19050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39" name="Freihandform: Form 38">
                <a:extLst>
                  <a:ext uri="{FF2B5EF4-FFF2-40B4-BE49-F238E27FC236}">
                    <a16:creationId xmlns:a16="http://schemas.microsoft.com/office/drawing/2014/main" id="{8F1520EC-D8B4-439C-9A9C-67558D9F0BB4}"/>
                  </a:ext>
                </a:extLst>
              </p:cNvPr>
              <p:cNvSpPr/>
              <p:nvPr/>
            </p:nvSpPr>
            <p:spPr bwMode="gray">
              <a:xfrm>
                <a:off x="6089110" y="3344513"/>
                <a:ext cx="247650" cy="123825"/>
              </a:xfrm>
              <a:custGeom>
                <a:avLst/>
                <a:gdLst>
                  <a:gd name="connsiteX0" fmla="*/ 0 w 247650"/>
                  <a:gd name="connsiteY0" fmla="*/ 124682 h 123825"/>
                  <a:gd name="connsiteX1" fmla="*/ 124682 w 247650"/>
                  <a:gd name="connsiteY1" fmla="*/ 0 h 123825"/>
                  <a:gd name="connsiteX2" fmla="*/ 249460 w 247650"/>
                  <a:gd name="connsiteY2" fmla="*/ 124682 h 12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7650" h="123825">
                    <a:moveTo>
                      <a:pt x="0" y="124682"/>
                    </a:moveTo>
                    <a:lnTo>
                      <a:pt x="124682" y="0"/>
                    </a:lnTo>
                    <a:lnTo>
                      <a:pt x="249460" y="124682"/>
                    </a:lnTo>
                  </a:path>
                </a:pathLst>
              </a:custGeom>
              <a:noFill/>
              <a:ln w="19050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</p:grpSp>
      </p:grpSp>
      <p:grpSp>
        <p:nvGrpSpPr>
          <p:cNvPr id="40" name="ICON 2">
            <a:extLst>
              <a:ext uri="{FF2B5EF4-FFF2-40B4-BE49-F238E27FC236}">
                <a16:creationId xmlns:a16="http://schemas.microsoft.com/office/drawing/2014/main" id="{CCE20A96-34A2-4625-BE90-0F4975BA6F1A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1371246" y="2419076"/>
            <a:ext cx="542925" cy="676275"/>
            <a:chOff x="1394618" y="2303710"/>
            <a:chExt cx="542925" cy="676275"/>
          </a:xfrm>
        </p:grpSpPr>
        <p:sp>
          <p:nvSpPr>
            <p:cNvPr id="42" name="Freihandform: Form 41">
              <a:extLst>
                <a:ext uri="{FF2B5EF4-FFF2-40B4-BE49-F238E27FC236}">
                  <a16:creationId xmlns:a16="http://schemas.microsoft.com/office/drawing/2014/main" id="{818666D1-483E-4589-9B43-1ED59DE71F16}"/>
                </a:ext>
              </a:extLst>
            </p:cNvPr>
            <p:cNvSpPr/>
            <p:nvPr/>
          </p:nvSpPr>
          <p:spPr bwMode="gray">
            <a:xfrm>
              <a:off x="1394618" y="2303710"/>
              <a:ext cx="542925" cy="676275"/>
            </a:xfrm>
            <a:custGeom>
              <a:avLst/>
              <a:gdLst>
                <a:gd name="connsiteX0" fmla="*/ 228600 w 542925"/>
                <a:gd name="connsiteY0" fmla="*/ 646367 h 676275"/>
                <a:gd name="connsiteX1" fmla="*/ 275939 w 542925"/>
                <a:gd name="connsiteY1" fmla="*/ 677894 h 676275"/>
                <a:gd name="connsiteX2" fmla="*/ 323279 w 542925"/>
                <a:gd name="connsiteY2" fmla="*/ 646367 h 676275"/>
                <a:gd name="connsiteX3" fmla="*/ 551879 w 542925"/>
                <a:gd name="connsiteY3" fmla="*/ 220694 h 676275"/>
                <a:gd name="connsiteX4" fmla="*/ 551879 w 542925"/>
                <a:gd name="connsiteY4" fmla="*/ 90678 h 676275"/>
                <a:gd name="connsiteX5" fmla="*/ 275844 w 542925"/>
                <a:gd name="connsiteY5" fmla="*/ 0 h 676275"/>
                <a:gd name="connsiteX6" fmla="*/ 0 w 542925"/>
                <a:gd name="connsiteY6" fmla="*/ 90678 h 676275"/>
                <a:gd name="connsiteX7" fmla="*/ 0 w 542925"/>
                <a:gd name="connsiteY7" fmla="*/ 220790 h 676275"/>
                <a:gd name="connsiteX8" fmla="*/ 228600 w 542925"/>
                <a:gd name="connsiteY8" fmla="*/ 646367 h 676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2925" h="676275">
                  <a:moveTo>
                    <a:pt x="228600" y="646367"/>
                  </a:moveTo>
                  <a:lnTo>
                    <a:pt x="275939" y="677894"/>
                  </a:lnTo>
                  <a:lnTo>
                    <a:pt x="323279" y="646367"/>
                  </a:lnTo>
                  <a:cubicBezTo>
                    <a:pt x="465106" y="551783"/>
                    <a:pt x="551879" y="390239"/>
                    <a:pt x="551879" y="220694"/>
                  </a:cubicBezTo>
                  <a:lnTo>
                    <a:pt x="551879" y="90678"/>
                  </a:lnTo>
                  <a:lnTo>
                    <a:pt x="275844" y="0"/>
                  </a:lnTo>
                  <a:lnTo>
                    <a:pt x="0" y="90678"/>
                  </a:lnTo>
                  <a:lnTo>
                    <a:pt x="0" y="220790"/>
                  </a:lnTo>
                  <a:cubicBezTo>
                    <a:pt x="0" y="390144"/>
                    <a:pt x="86678" y="551783"/>
                    <a:pt x="228600" y="646367"/>
                  </a:cubicBezTo>
                  <a:close/>
                </a:path>
              </a:pathLst>
            </a:custGeom>
            <a:solidFill>
              <a:srgbClr val="009CB4"/>
            </a:solidFill>
            <a:ln w="19050" cap="flat">
              <a:noFill/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grpSp>
          <p:nvGrpSpPr>
            <p:cNvPr id="43" name="Grafik 37">
              <a:extLst>
                <a:ext uri="{FF2B5EF4-FFF2-40B4-BE49-F238E27FC236}">
                  <a16:creationId xmlns:a16="http://schemas.microsoft.com/office/drawing/2014/main" id="{E57DB806-1584-4FAB-89E8-3B7168E2E4F4}"/>
                </a:ext>
              </a:extLst>
            </p:cNvPr>
            <p:cNvGrpSpPr/>
            <p:nvPr/>
          </p:nvGrpSpPr>
          <p:grpSpPr bwMode="gray">
            <a:xfrm>
              <a:off x="1499061" y="2506164"/>
              <a:ext cx="336898" cy="173882"/>
              <a:chOff x="5944235" y="3333083"/>
              <a:chExt cx="295275" cy="152400"/>
            </a:xfrm>
            <a:solidFill>
              <a:schemeClr val="accent3">
                <a:lumMod val="20000"/>
                <a:lumOff val="80000"/>
              </a:schemeClr>
            </a:solidFill>
          </p:grpSpPr>
          <p:sp>
            <p:nvSpPr>
              <p:cNvPr id="44" name="Freihandform: Form 43">
                <a:extLst>
                  <a:ext uri="{FF2B5EF4-FFF2-40B4-BE49-F238E27FC236}">
                    <a16:creationId xmlns:a16="http://schemas.microsoft.com/office/drawing/2014/main" id="{CC0CB2A5-B10C-4814-94A5-229A87AC8500}"/>
                  </a:ext>
                </a:extLst>
              </p:cNvPr>
              <p:cNvSpPr/>
              <p:nvPr/>
            </p:nvSpPr>
            <p:spPr bwMode="gray">
              <a:xfrm>
                <a:off x="5944235" y="3333083"/>
                <a:ext cx="57150" cy="152400"/>
              </a:xfrm>
              <a:custGeom>
                <a:avLst/>
                <a:gdLst>
                  <a:gd name="connsiteX0" fmla="*/ 51816 w 57150"/>
                  <a:gd name="connsiteY0" fmla="*/ 105727 h 152400"/>
                  <a:gd name="connsiteX1" fmla="*/ 60674 w 57150"/>
                  <a:gd name="connsiteY1" fmla="*/ 124016 h 152400"/>
                  <a:gd name="connsiteX2" fmla="*/ 50864 w 57150"/>
                  <a:gd name="connsiteY2" fmla="*/ 145066 h 152400"/>
                  <a:gd name="connsiteX3" fmla="*/ 25813 w 57150"/>
                  <a:gd name="connsiteY3" fmla="*/ 153162 h 152400"/>
                  <a:gd name="connsiteX4" fmla="*/ 2286 w 57150"/>
                  <a:gd name="connsiteY4" fmla="*/ 147638 h 152400"/>
                  <a:gd name="connsiteX5" fmla="*/ 2286 w 57150"/>
                  <a:gd name="connsiteY5" fmla="*/ 132112 h 152400"/>
                  <a:gd name="connsiteX6" fmla="*/ 26860 w 57150"/>
                  <a:gd name="connsiteY6" fmla="*/ 139351 h 152400"/>
                  <a:gd name="connsiteX7" fmla="*/ 39624 w 57150"/>
                  <a:gd name="connsiteY7" fmla="*/ 135446 h 152400"/>
                  <a:gd name="connsiteX8" fmla="*/ 44196 w 57150"/>
                  <a:gd name="connsiteY8" fmla="*/ 125635 h 152400"/>
                  <a:gd name="connsiteX9" fmla="*/ 40672 w 57150"/>
                  <a:gd name="connsiteY9" fmla="*/ 116872 h 152400"/>
                  <a:gd name="connsiteX10" fmla="*/ 22955 w 57150"/>
                  <a:gd name="connsiteY10" fmla="*/ 105727 h 152400"/>
                  <a:gd name="connsiteX11" fmla="*/ 0 w 57150"/>
                  <a:gd name="connsiteY11" fmla="*/ 74581 h 152400"/>
                  <a:gd name="connsiteX12" fmla="*/ 14478 w 57150"/>
                  <a:gd name="connsiteY12" fmla="*/ 50578 h 152400"/>
                  <a:gd name="connsiteX13" fmla="*/ 4001 w 57150"/>
                  <a:gd name="connsiteY13" fmla="*/ 28670 h 152400"/>
                  <a:gd name="connsiteX14" fmla="*/ 13240 w 57150"/>
                  <a:gd name="connsiteY14" fmla="*/ 8096 h 152400"/>
                  <a:gd name="connsiteX15" fmla="*/ 37529 w 57150"/>
                  <a:gd name="connsiteY15" fmla="*/ 0 h 152400"/>
                  <a:gd name="connsiteX16" fmla="*/ 59055 w 57150"/>
                  <a:gd name="connsiteY16" fmla="*/ 4191 h 152400"/>
                  <a:gd name="connsiteX17" fmla="*/ 59055 w 57150"/>
                  <a:gd name="connsiteY17" fmla="*/ 19717 h 152400"/>
                  <a:gd name="connsiteX18" fmla="*/ 37147 w 57150"/>
                  <a:gd name="connsiteY18" fmla="*/ 13621 h 152400"/>
                  <a:gd name="connsiteX19" fmla="*/ 20574 w 57150"/>
                  <a:gd name="connsiteY19" fmla="*/ 27813 h 152400"/>
                  <a:gd name="connsiteX20" fmla="*/ 24575 w 57150"/>
                  <a:gd name="connsiteY20" fmla="*/ 37624 h 152400"/>
                  <a:gd name="connsiteX21" fmla="*/ 44577 w 57150"/>
                  <a:gd name="connsiteY21" fmla="*/ 49720 h 152400"/>
                  <a:gd name="connsiteX22" fmla="*/ 66484 w 57150"/>
                  <a:gd name="connsiteY22" fmla="*/ 78581 h 152400"/>
                  <a:gd name="connsiteX23" fmla="*/ 51816 w 57150"/>
                  <a:gd name="connsiteY23" fmla="*/ 105727 h 152400"/>
                  <a:gd name="connsiteX24" fmla="*/ 26289 w 57150"/>
                  <a:gd name="connsiteY24" fmla="*/ 57531 h 152400"/>
                  <a:gd name="connsiteX25" fmla="*/ 16383 w 57150"/>
                  <a:gd name="connsiteY25" fmla="*/ 73152 h 152400"/>
                  <a:gd name="connsiteX26" fmla="*/ 21908 w 57150"/>
                  <a:gd name="connsiteY26" fmla="*/ 85630 h 152400"/>
                  <a:gd name="connsiteX27" fmla="*/ 41339 w 57150"/>
                  <a:gd name="connsiteY27" fmla="*/ 97155 h 152400"/>
                  <a:gd name="connsiteX28" fmla="*/ 50006 w 57150"/>
                  <a:gd name="connsiteY28" fmla="*/ 80200 h 152400"/>
                  <a:gd name="connsiteX29" fmla="*/ 44863 w 57150"/>
                  <a:gd name="connsiteY29" fmla="*/ 68104 h 152400"/>
                  <a:gd name="connsiteX30" fmla="*/ 26289 w 57150"/>
                  <a:gd name="connsiteY30" fmla="*/ 57531 h 15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57150" h="152400">
                    <a:moveTo>
                      <a:pt x="51816" y="105727"/>
                    </a:moveTo>
                    <a:cubicBezTo>
                      <a:pt x="57721" y="110585"/>
                      <a:pt x="60674" y="116681"/>
                      <a:pt x="60674" y="124016"/>
                    </a:cubicBezTo>
                    <a:cubicBezTo>
                      <a:pt x="60674" y="132683"/>
                      <a:pt x="57436" y="139732"/>
                      <a:pt x="50864" y="145066"/>
                    </a:cubicBezTo>
                    <a:cubicBezTo>
                      <a:pt x="44291" y="150400"/>
                      <a:pt x="35909" y="153162"/>
                      <a:pt x="25813" y="153162"/>
                    </a:cubicBezTo>
                    <a:cubicBezTo>
                      <a:pt x="17240" y="153162"/>
                      <a:pt x="9335" y="151352"/>
                      <a:pt x="2286" y="147638"/>
                    </a:cubicBezTo>
                    <a:lnTo>
                      <a:pt x="2286" y="132112"/>
                    </a:lnTo>
                    <a:cubicBezTo>
                      <a:pt x="10859" y="136970"/>
                      <a:pt x="19050" y="139351"/>
                      <a:pt x="26860" y="139351"/>
                    </a:cubicBezTo>
                    <a:cubicBezTo>
                      <a:pt x="32385" y="139351"/>
                      <a:pt x="36671" y="138017"/>
                      <a:pt x="39624" y="135446"/>
                    </a:cubicBezTo>
                    <a:cubicBezTo>
                      <a:pt x="42672" y="132874"/>
                      <a:pt x="44196" y="129635"/>
                      <a:pt x="44196" y="125635"/>
                    </a:cubicBezTo>
                    <a:cubicBezTo>
                      <a:pt x="44196" y="122111"/>
                      <a:pt x="43053" y="119253"/>
                      <a:pt x="40672" y="116872"/>
                    </a:cubicBezTo>
                    <a:cubicBezTo>
                      <a:pt x="38386" y="114491"/>
                      <a:pt x="32385" y="110776"/>
                      <a:pt x="22955" y="105727"/>
                    </a:cubicBezTo>
                    <a:cubicBezTo>
                      <a:pt x="7715" y="97726"/>
                      <a:pt x="0" y="87344"/>
                      <a:pt x="0" y="74581"/>
                    </a:cubicBezTo>
                    <a:cubicBezTo>
                      <a:pt x="0" y="63913"/>
                      <a:pt x="4858" y="55912"/>
                      <a:pt x="14478" y="50578"/>
                    </a:cubicBezTo>
                    <a:cubicBezTo>
                      <a:pt x="7525" y="45148"/>
                      <a:pt x="4001" y="37814"/>
                      <a:pt x="4001" y="28670"/>
                    </a:cubicBezTo>
                    <a:cubicBezTo>
                      <a:pt x="4001" y="20383"/>
                      <a:pt x="7049" y="13526"/>
                      <a:pt x="13240" y="8096"/>
                    </a:cubicBezTo>
                    <a:cubicBezTo>
                      <a:pt x="19431" y="2667"/>
                      <a:pt x="27432" y="0"/>
                      <a:pt x="37529" y="0"/>
                    </a:cubicBezTo>
                    <a:cubicBezTo>
                      <a:pt x="46101" y="0"/>
                      <a:pt x="53245" y="1429"/>
                      <a:pt x="59055" y="4191"/>
                    </a:cubicBezTo>
                    <a:lnTo>
                      <a:pt x="59055" y="19717"/>
                    </a:lnTo>
                    <a:cubicBezTo>
                      <a:pt x="52388" y="15621"/>
                      <a:pt x="45148" y="13621"/>
                      <a:pt x="37147" y="13621"/>
                    </a:cubicBezTo>
                    <a:cubicBezTo>
                      <a:pt x="26098" y="13621"/>
                      <a:pt x="20574" y="18383"/>
                      <a:pt x="20574" y="27813"/>
                    </a:cubicBezTo>
                    <a:cubicBezTo>
                      <a:pt x="20574" y="31432"/>
                      <a:pt x="21908" y="34671"/>
                      <a:pt x="24575" y="37624"/>
                    </a:cubicBezTo>
                    <a:cubicBezTo>
                      <a:pt x="27242" y="40577"/>
                      <a:pt x="33909" y="44577"/>
                      <a:pt x="44577" y="49720"/>
                    </a:cubicBezTo>
                    <a:cubicBezTo>
                      <a:pt x="59246" y="56769"/>
                      <a:pt x="66484" y="66389"/>
                      <a:pt x="66484" y="78581"/>
                    </a:cubicBezTo>
                    <a:cubicBezTo>
                      <a:pt x="66484" y="89630"/>
                      <a:pt x="61627" y="98774"/>
                      <a:pt x="51816" y="105727"/>
                    </a:cubicBezTo>
                    <a:close/>
                    <a:moveTo>
                      <a:pt x="26289" y="57531"/>
                    </a:moveTo>
                    <a:cubicBezTo>
                      <a:pt x="19621" y="60865"/>
                      <a:pt x="16383" y="66103"/>
                      <a:pt x="16383" y="73152"/>
                    </a:cubicBezTo>
                    <a:cubicBezTo>
                      <a:pt x="16383" y="77915"/>
                      <a:pt x="18193" y="82010"/>
                      <a:pt x="21908" y="85630"/>
                    </a:cubicBezTo>
                    <a:cubicBezTo>
                      <a:pt x="25622" y="89249"/>
                      <a:pt x="32099" y="93059"/>
                      <a:pt x="41339" y="97155"/>
                    </a:cubicBezTo>
                    <a:cubicBezTo>
                      <a:pt x="47149" y="92678"/>
                      <a:pt x="50006" y="87058"/>
                      <a:pt x="50006" y="80200"/>
                    </a:cubicBezTo>
                    <a:cubicBezTo>
                      <a:pt x="50006" y="75438"/>
                      <a:pt x="48292" y="71438"/>
                      <a:pt x="44863" y="68104"/>
                    </a:cubicBezTo>
                    <a:cubicBezTo>
                      <a:pt x="41339" y="64960"/>
                      <a:pt x="35147" y="61341"/>
                      <a:pt x="26289" y="57531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65" name="Freihandform: Form 64">
                <a:extLst>
                  <a:ext uri="{FF2B5EF4-FFF2-40B4-BE49-F238E27FC236}">
                    <a16:creationId xmlns:a16="http://schemas.microsoft.com/office/drawing/2014/main" id="{BE12E532-8EA2-4160-83D8-F3FAF5133AAB}"/>
                  </a:ext>
                </a:extLst>
              </p:cNvPr>
              <p:cNvSpPr/>
              <p:nvPr/>
            </p:nvSpPr>
            <p:spPr bwMode="gray">
              <a:xfrm>
                <a:off x="6058439" y="3338607"/>
                <a:ext cx="85725" cy="133350"/>
              </a:xfrm>
              <a:custGeom>
                <a:avLst/>
                <a:gdLst>
                  <a:gd name="connsiteX0" fmla="*/ 89726 w 85725"/>
                  <a:gd name="connsiteY0" fmla="*/ 9334 h 133350"/>
                  <a:gd name="connsiteX1" fmla="*/ 81915 w 85725"/>
                  <a:gd name="connsiteY1" fmla="*/ 23336 h 133350"/>
                  <a:gd name="connsiteX2" fmla="*/ 72200 w 85725"/>
                  <a:gd name="connsiteY2" fmla="*/ 42101 h 133350"/>
                  <a:gd name="connsiteX3" fmla="*/ 61722 w 85725"/>
                  <a:gd name="connsiteY3" fmla="*/ 64580 h 133350"/>
                  <a:gd name="connsiteX4" fmla="*/ 51816 w 85725"/>
                  <a:gd name="connsiteY4" fmla="*/ 89344 h 133350"/>
                  <a:gd name="connsiteX5" fmla="*/ 43720 w 85725"/>
                  <a:gd name="connsiteY5" fmla="*/ 115253 h 133350"/>
                  <a:gd name="connsiteX6" fmla="*/ 38672 w 85725"/>
                  <a:gd name="connsiteY6" fmla="*/ 141065 h 133350"/>
                  <a:gd name="connsiteX7" fmla="*/ 21336 w 85725"/>
                  <a:gd name="connsiteY7" fmla="*/ 141065 h 133350"/>
                  <a:gd name="connsiteX8" fmla="*/ 26765 w 85725"/>
                  <a:gd name="connsiteY8" fmla="*/ 115348 h 133350"/>
                  <a:gd name="connsiteX9" fmla="*/ 35147 w 85725"/>
                  <a:gd name="connsiteY9" fmla="*/ 89535 h 133350"/>
                  <a:gd name="connsiteX10" fmla="*/ 45053 w 85725"/>
                  <a:gd name="connsiteY10" fmla="*/ 65151 h 133350"/>
                  <a:gd name="connsiteX11" fmla="*/ 55150 w 85725"/>
                  <a:gd name="connsiteY11" fmla="*/ 43625 h 133350"/>
                  <a:gd name="connsiteX12" fmla="*/ 64199 w 85725"/>
                  <a:gd name="connsiteY12" fmla="*/ 26289 h 133350"/>
                  <a:gd name="connsiteX13" fmla="*/ 70771 w 85725"/>
                  <a:gd name="connsiteY13" fmla="*/ 14573 h 133350"/>
                  <a:gd name="connsiteX14" fmla="*/ 0 w 85725"/>
                  <a:gd name="connsiteY14" fmla="*/ 14573 h 133350"/>
                  <a:gd name="connsiteX15" fmla="*/ 0 w 85725"/>
                  <a:gd name="connsiteY15" fmla="*/ 0 h 133350"/>
                  <a:gd name="connsiteX16" fmla="*/ 89726 w 85725"/>
                  <a:gd name="connsiteY16" fmla="*/ 0 h 133350"/>
                  <a:gd name="connsiteX17" fmla="*/ 89726 w 85725"/>
                  <a:gd name="connsiteY17" fmla="*/ 9334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85725" h="133350">
                    <a:moveTo>
                      <a:pt x="89726" y="9334"/>
                    </a:moveTo>
                    <a:cubicBezTo>
                      <a:pt x="87535" y="13049"/>
                      <a:pt x="84963" y="17717"/>
                      <a:pt x="81915" y="23336"/>
                    </a:cubicBezTo>
                    <a:cubicBezTo>
                      <a:pt x="78867" y="28956"/>
                      <a:pt x="75629" y="35147"/>
                      <a:pt x="72200" y="42101"/>
                    </a:cubicBezTo>
                    <a:cubicBezTo>
                      <a:pt x="68771" y="49054"/>
                      <a:pt x="65342" y="56579"/>
                      <a:pt x="61722" y="64580"/>
                    </a:cubicBezTo>
                    <a:cubicBezTo>
                      <a:pt x="58103" y="72581"/>
                      <a:pt x="54864" y="80867"/>
                      <a:pt x="51816" y="89344"/>
                    </a:cubicBezTo>
                    <a:cubicBezTo>
                      <a:pt x="48768" y="97822"/>
                      <a:pt x="46006" y="106489"/>
                      <a:pt x="43720" y="115253"/>
                    </a:cubicBezTo>
                    <a:cubicBezTo>
                      <a:pt x="41434" y="124015"/>
                      <a:pt x="39719" y="132588"/>
                      <a:pt x="38672" y="141065"/>
                    </a:cubicBezTo>
                    <a:lnTo>
                      <a:pt x="21336" y="141065"/>
                    </a:lnTo>
                    <a:cubicBezTo>
                      <a:pt x="22479" y="132683"/>
                      <a:pt x="24384" y="124111"/>
                      <a:pt x="26765" y="115348"/>
                    </a:cubicBezTo>
                    <a:cubicBezTo>
                      <a:pt x="29242" y="106585"/>
                      <a:pt x="32004" y="98012"/>
                      <a:pt x="35147" y="89535"/>
                    </a:cubicBezTo>
                    <a:cubicBezTo>
                      <a:pt x="38291" y="81058"/>
                      <a:pt x="41529" y="72961"/>
                      <a:pt x="45053" y="65151"/>
                    </a:cubicBezTo>
                    <a:cubicBezTo>
                      <a:pt x="48578" y="57340"/>
                      <a:pt x="51911" y="50197"/>
                      <a:pt x="55150" y="43625"/>
                    </a:cubicBezTo>
                    <a:cubicBezTo>
                      <a:pt x="58388" y="37052"/>
                      <a:pt x="61436" y="31242"/>
                      <a:pt x="64199" y="26289"/>
                    </a:cubicBezTo>
                    <a:cubicBezTo>
                      <a:pt x="66961" y="21241"/>
                      <a:pt x="69056" y="17335"/>
                      <a:pt x="70771" y="14573"/>
                    </a:cubicBezTo>
                    <a:lnTo>
                      <a:pt x="0" y="14573"/>
                    </a:lnTo>
                    <a:lnTo>
                      <a:pt x="0" y="0"/>
                    </a:lnTo>
                    <a:lnTo>
                      <a:pt x="89726" y="0"/>
                    </a:lnTo>
                    <a:lnTo>
                      <a:pt x="89726" y="9334"/>
                    </a:ln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66" name="Freihandform: Form 65">
                <a:extLst>
                  <a:ext uri="{FF2B5EF4-FFF2-40B4-BE49-F238E27FC236}">
                    <a16:creationId xmlns:a16="http://schemas.microsoft.com/office/drawing/2014/main" id="{860D9A0B-CEDE-4BA8-8BDC-3031D9D9D842}"/>
                  </a:ext>
                </a:extLst>
              </p:cNvPr>
              <p:cNvSpPr/>
              <p:nvPr/>
            </p:nvSpPr>
            <p:spPr bwMode="gray">
              <a:xfrm>
                <a:off x="6158547" y="3336035"/>
                <a:ext cx="85725" cy="142875"/>
              </a:xfrm>
              <a:custGeom>
                <a:avLst/>
                <a:gdLst>
                  <a:gd name="connsiteX0" fmla="*/ 65151 w 85725"/>
                  <a:gd name="connsiteY0" fmla="*/ 39529 h 142875"/>
                  <a:gd name="connsiteX1" fmla="*/ 63151 w 85725"/>
                  <a:gd name="connsiteY1" fmla="*/ 28194 h 142875"/>
                  <a:gd name="connsiteX2" fmla="*/ 57626 w 85725"/>
                  <a:gd name="connsiteY2" fmla="*/ 20193 h 142875"/>
                  <a:gd name="connsiteX3" fmla="*/ 49435 w 85725"/>
                  <a:gd name="connsiteY3" fmla="*/ 15431 h 142875"/>
                  <a:gd name="connsiteX4" fmla="*/ 39243 w 85725"/>
                  <a:gd name="connsiteY4" fmla="*/ 13811 h 142875"/>
                  <a:gd name="connsiteX5" fmla="*/ 30004 w 85725"/>
                  <a:gd name="connsiteY5" fmla="*/ 15049 h 142875"/>
                  <a:gd name="connsiteX6" fmla="*/ 21241 w 85725"/>
                  <a:gd name="connsiteY6" fmla="*/ 18574 h 142875"/>
                  <a:gd name="connsiteX7" fmla="*/ 12954 w 85725"/>
                  <a:gd name="connsiteY7" fmla="*/ 24003 h 142875"/>
                  <a:gd name="connsiteX8" fmla="*/ 5524 w 85725"/>
                  <a:gd name="connsiteY8" fmla="*/ 30956 h 142875"/>
                  <a:gd name="connsiteX9" fmla="*/ 5524 w 85725"/>
                  <a:gd name="connsiteY9" fmla="*/ 13621 h 142875"/>
                  <a:gd name="connsiteX10" fmla="*/ 20765 w 85725"/>
                  <a:gd name="connsiteY10" fmla="*/ 3524 h 142875"/>
                  <a:gd name="connsiteX11" fmla="*/ 41243 w 85725"/>
                  <a:gd name="connsiteY11" fmla="*/ 0 h 142875"/>
                  <a:gd name="connsiteX12" fmla="*/ 57245 w 85725"/>
                  <a:gd name="connsiteY12" fmla="*/ 2477 h 142875"/>
                  <a:gd name="connsiteX13" fmla="*/ 70009 w 85725"/>
                  <a:gd name="connsiteY13" fmla="*/ 9811 h 142875"/>
                  <a:gd name="connsiteX14" fmla="*/ 78486 w 85725"/>
                  <a:gd name="connsiteY14" fmla="*/ 21717 h 142875"/>
                  <a:gd name="connsiteX15" fmla="*/ 81629 w 85725"/>
                  <a:gd name="connsiteY15" fmla="*/ 37909 h 142875"/>
                  <a:gd name="connsiteX16" fmla="*/ 79724 w 85725"/>
                  <a:gd name="connsiteY16" fmla="*/ 53054 h 142875"/>
                  <a:gd name="connsiteX17" fmla="*/ 73914 w 85725"/>
                  <a:gd name="connsiteY17" fmla="*/ 65818 h 142875"/>
                  <a:gd name="connsiteX18" fmla="*/ 64103 w 85725"/>
                  <a:gd name="connsiteY18" fmla="*/ 77343 h 142875"/>
                  <a:gd name="connsiteX19" fmla="*/ 50197 w 85725"/>
                  <a:gd name="connsiteY19" fmla="*/ 88583 h 142875"/>
                  <a:gd name="connsiteX20" fmla="*/ 33814 w 85725"/>
                  <a:gd name="connsiteY20" fmla="*/ 100679 h 142875"/>
                  <a:gd name="connsiteX21" fmla="*/ 23622 w 85725"/>
                  <a:gd name="connsiteY21" fmla="*/ 110109 h 142875"/>
                  <a:gd name="connsiteX22" fmla="*/ 18288 w 85725"/>
                  <a:gd name="connsiteY22" fmla="*/ 118872 h 142875"/>
                  <a:gd name="connsiteX23" fmla="*/ 16764 w 85725"/>
                  <a:gd name="connsiteY23" fmla="*/ 128968 h 142875"/>
                  <a:gd name="connsiteX24" fmla="*/ 87058 w 85725"/>
                  <a:gd name="connsiteY24" fmla="*/ 128968 h 142875"/>
                  <a:gd name="connsiteX25" fmla="*/ 87058 w 85725"/>
                  <a:gd name="connsiteY25" fmla="*/ 143447 h 142875"/>
                  <a:gd name="connsiteX26" fmla="*/ 0 w 85725"/>
                  <a:gd name="connsiteY26" fmla="*/ 143447 h 142875"/>
                  <a:gd name="connsiteX27" fmla="*/ 0 w 85725"/>
                  <a:gd name="connsiteY27" fmla="*/ 136493 h 142875"/>
                  <a:gd name="connsiteX28" fmla="*/ 2000 w 85725"/>
                  <a:gd name="connsiteY28" fmla="*/ 120587 h 142875"/>
                  <a:gd name="connsiteX29" fmla="*/ 8477 w 85725"/>
                  <a:gd name="connsiteY29" fmla="*/ 107537 h 142875"/>
                  <a:gd name="connsiteX30" fmla="*/ 20288 w 85725"/>
                  <a:gd name="connsiteY30" fmla="*/ 95155 h 142875"/>
                  <a:gd name="connsiteX31" fmla="*/ 38290 w 85725"/>
                  <a:gd name="connsiteY31" fmla="*/ 81153 h 142875"/>
                  <a:gd name="connsiteX32" fmla="*/ 51149 w 85725"/>
                  <a:gd name="connsiteY32" fmla="*/ 70580 h 142875"/>
                  <a:gd name="connsiteX33" fmla="*/ 59436 w 85725"/>
                  <a:gd name="connsiteY33" fmla="*/ 60579 h 142875"/>
                  <a:gd name="connsiteX34" fmla="*/ 63913 w 85725"/>
                  <a:gd name="connsiteY34" fmla="*/ 50387 h 142875"/>
                  <a:gd name="connsiteX35" fmla="*/ 65151 w 85725"/>
                  <a:gd name="connsiteY35" fmla="*/ 3952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85725" h="142875">
                    <a:moveTo>
                      <a:pt x="65151" y="39529"/>
                    </a:moveTo>
                    <a:cubicBezTo>
                      <a:pt x="65151" y="35243"/>
                      <a:pt x="64484" y="31433"/>
                      <a:pt x="63151" y="28194"/>
                    </a:cubicBezTo>
                    <a:cubicBezTo>
                      <a:pt x="61817" y="24956"/>
                      <a:pt x="60007" y="22289"/>
                      <a:pt x="57626" y="20193"/>
                    </a:cubicBezTo>
                    <a:cubicBezTo>
                      <a:pt x="55340" y="18097"/>
                      <a:pt x="52578" y="16478"/>
                      <a:pt x="49435" y="15431"/>
                    </a:cubicBezTo>
                    <a:cubicBezTo>
                      <a:pt x="46291" y="14383"/>
                      <a:pt x="42863" y="13811"/>
                      <a:pt x="39243" y="13811"/>
                    </a:cubicBezTo>
                    <a:cubicBezTo>
                      <a:pt x="36100" y="13811"/>
                      <a:pt x="33052" y="14192"/>
                      <a:pt x="30004" y="15049"/>
                    </a:cubicBezTo>
                    <a:cubicBezTo>
                      <a:pt x="26956" y="15907"/>
                      <a:pt x="24003" y="17050"/>
                      <a:pt x="21241" y="18574"/>
                    </a:cubicBezTo>
                    <a:cubicBezTo>
                      <a:pt x="18383" y="20098"/>
                      <a:pt x="15621" y="21908"/>
                      <a:pt x="12954" y="24003"/>
                    </a:cubicBezTo>
                    <a:cubicBezTo>
                      <a:pt x="10287" y="26098"/>
                      <a:pt x="7810" y="28384"/>
                      <a:pt x="5524" y="30956"/>
                    </a:cubicBezTo>
                    <a:lnTo>
                      <a:pt x="5524" y="13621"/>
                    </a:lnTo>
                    <a:cubicBezTo>
                      <a:pt x="10096" y="9239"/>
                      <a:pt x="15145" y="5906"/>
                      <a:pt x="20765" y="3524"/>
                    </a:cubicBezTo>
                    <a:cubicBezTo>
                      <a:pt x="26384" y="1238"/>
                      <a:pt x="33242" y="0"/>
                      <a:pt x="41243" y="0"/>
                    </a:cubicBezTo>
                    <a:cubicBezTo>
                      <a:pt x="47053" y="0"/>
                      <a:pt x="52388" y="857"/>
                      <a:pt x="57245" y="2477"/>
                    </a:cubicBezTo>
                    <a:cubicBezTo>
                      <a:pt x="62198" y="4191"/>
                      <a:pt x="66389" y="6572"/>
                      <a:pt x="70009" y="9811"/>
                    </a:cubicBezTo>
                    <a:cubicBezTo>
                      <a:pt x="73628" y="13049"/>
                      <a:pt x="76486" y="16955"/>
                      <a:pt x="78486" y="21717"/>
                    </a:cubicBezTo>
                    <a:cubicBezTo>
                      <a:pt x="80581" y="26480"/>
                      <a:pt x="81629" y="31814"/>
                      <a:pt x="81629" y="37909"/>
                    </a:cubicBezTo>
                    <a:cubicBezTo>
                      <a:pt x="81629" y="43529"/>
                      <a:pt x="80963" y="48578"/>
                      <a:pt x="79724" y="53054"/>
                    </a:cubicBezTo>
                    <a:cubicBezTo>
                      <a:pt x="78486" y="57626"/>
                      <a:pt x="76486" y="61817"/>
                      <a:pt x="73914" y="65818"/>
                    </a:cubicBezTo>
                    <a:cubicBezTo>
                      <a:pt x="71342" y="69818"/>
                      <a:pt x="68104" y="73628"/>
                      <a:pt x="64103" y="77343"/>
                    </a:cubicBezTo>
                    <a:cubicBezTo>
                      <a:pt x="60198" y="81058"/>
                      <a:pt x="55531" y="84773"/>
                      <a:pt x="50197" y="88583"/>
                    </a:cubicBezTo>
                    <a:cubicBezTo>
                      <a:pt x="43529" y="93345"/>
                      <a:pt x="38100" y="97345"/>
                      <a:pt x="33814" y="100679"/>
                    </a:cubicBezTo>
                    <a:cubicBezTo>
                      <a:pt x="29527" y="104013"/>
                      <a:pt x="26098" y="107156"/>
                      <a:pt x="23622" y="110109"/>
                    </a:cubicBezTo>
                    <a:cubicBezTo>
                      <a:pt x="21050" y="113062"/>
                      <a:pt x="19336" y="115919"/>
                      <a:pt x="18288" y="118872"/>
                    </a:cubicBezTo>
                    <a:cubicBezTo>
                      <a:pt x="17240" y="121825"/>
                      <a:pt x="16764" y="125159"/>
                      <a:pt x="16764" y="128968"/>
                    </a:cubicBezTo>
                    <a:lnTo>
                      <a:pt x="87058" y="128968"/>
                    </a:lnTo>
                    <a:lnTo>
                      <a:pt x="87058" y="143447"/>
                    </a:lnTo>
                    <a:lnTo>
                      <a:pt x="0" y="143447"/>
                    </a:lnTo>
                    <a:lnTo>
                      <a:pt x="0" y="136493"/>
                    </a:lnTo>
                    <a:cubicBezTo>
                      <a:pt x="0" y="130492"/>
                      <a:pt x="667" y="125159"/>
                      <a:pt x="2000" y="120587"/>
                    </a:cubicBezTo>
                    <a:cubicBezTo>
                      <a:pt x="3334" y="116014"/>
                      <a:pt x="5524" y="111633"/>
                      <a:pt x="8477" y="107537"/>
                    </a:cubicBezTo>
                    <a:cubicBezTo>
                      <a:pt x="11525" y="103441"/>
                      <a:pt x="15430" y="99251"/>
                      <a:pt x="20288" y="95155"/>
                    </a:cubicBezTo>
                    <a:cubicBezTo>
                      <a:pt x="25146" y="91059"/>
                      <a:pt x="31147" y="86392"/>
                      <a:pt x="38290" y="81153"/>
                    </a:cubicBezTo>
                    <a:cubicBezTo>
                      <a:pt x="43434" y="77438"/>
                      <a:pt x="47720" y="74009"/>
                      <a:pt x="51149" y="70580"/>
                    </a:cubicBezTo>
                    <a:cubicBezTo>
                      <a:pt x="54578" y="67246"/>
                      <a:pt x="57340" y="63913"/>
                      <a:pt x="59436" y="60579"/>
                    </a:cubicBezTo>
                    <a:cubicBezTo>
                      <a:pt x="61531" y="57245"/>
                      <a:pt x="63055" y="53816"/>
                      <a:pt x="63913" y="50387"/>
                    </a:cubicBezTo>
                    <a:cubicBezTo>
                      <a:pt x="64675" y="47054"/>
                      <a:pt x="65151" y="43434"/>
                      <a:pt x="65151" y="39529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</p:grpSp>
      </p:grpSp>
      <p:sp>
        <p:nvSpPr>
          <p:cNvPr id="67" name="ICON 3">
            <a:extLst>
              <a:ext uri="{FF2B5EF4-FFF2-40B4-BE49-F238E27FC236}">
                <a16:creationId xmlns:a16="http://schemas.microsoft.com/office/drawing/2014/main" id="{13EC0660-5FB2-469B-BE8F-E6641FC33A33}"/>
              </a:ext>
            </a:extLst>
          </p:cNvPr>
          <p:cNvSpPr>
            <a:spLocks noChangeAspect="1"/>
          </p:cNvSpPr>
          <p:nvPr/>
        </p:nvSpPr>
        <p:spPr bwMode="gray">
          <a:xfrm>
            <a:off x="4553250" y="2676702"/>
            <a:ext cx="625298" cy="625298"/>
          </a:xfrm>
          <a:custGeom>
            <a:avLst/>
            <a:gdLst>
              <a:gd name="connsiteX0" fmla="*/ 0 w 923925"/>
              <a:gd name="connsiteY0" fmla="*/ 0 h 923925"/>
              <a:gd name="connsiteX1" fmla="*/ 929164 w 923925"/>
              <a:gd name="connsiteY1" fmla="*/ 0 h 923925"/>
              <a:gd name="connsiteX2" fmla="*/ 929164 w 923925"/>
              <a:gd name="connsiteY2" fmla="*/ 929164 h 923925"/>
              <a:gd name="connsiteX3" fmla="*/ 0 w 923925"/>
              <a:gd name="connsiteY3" fmla="*/ 929164 h 923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3925" h="923925">
                <a:moveTo>
                  <a:pt x="0" y="0"/>
                </a:moveTo>
                <a:lnTo>
                  <a:pt x="929164" y="0"/>
                </a:lnTo>
                <a:lnTo>
                  <a:pt x="929164" y="929164"/>
                </a:lnTo>
                <a:lnTo>
                  <a:pt x="0" y="929164"/>
                </a:lnTo>
                <a:close/>
              </a:path>
            </a:pathLst>
          </a:custGeom>
          <a:noFill/>
          <a:ln w="19050" cap="flat">
            <a:solidFill>
              <a:schemeClr val="accent4">
                <a:lumMod val="20000"/>
                <a:lumOff val="80000"/>
              </a:schemeClr>
            </a:solidFill>
            <a:prstDash val="solid"/>
            <a:miter/>
          </a:ln>
        </p:spPr>
        <p:txBody>
          <a:bodyPr lIns="0" tIns="0" rIns="0" bIns="0" rtlCol="0" anchor="ctr"/>
          <a:lstStyle/>
          <a:p>
            <a:endParaRPr lang="de-DE" dirty="0"/>
          </a:p>
        </p:txBody>
      </p:sp>
      <p:grpSp>
        <p:nvGrpSpPr>
          <p:cNvPr id="68" name="ICON 4">
            <a:extLst>
              <a:ext uri="{FF2B5EF4-FFF2-40B4-BE49-F238E27FC236}">
                <a16:creationId xmlns:a16="http://schemas.microsoft.com/office/drawing/2014/main" id="{117FF698-F22E-4385-9716-FC205703837C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4591348" y="2714800"/>
            <a:ext cx="549941" cy="549941"/>
            <a:chOff x="4591348" y="2841800"/>
            <a:chExt cx="549941" cy="549941"/>
          </a:xfrm>
        </p:grpSpPr>
        <p:sp>
          <p:nvSpPr>
            <p:cNvPr id="69" name="Freihandform: Form 68">
              <a:extLst>
                <a:ext uri="{FF2B5EF4-FFF2-40B4-BE49-F238E27FC236}">
                  <a16:creationId xmlns:a16="http://schemas.microsoft.com/office/drawing/2014/main" id="{53E42765-244E-4E1C-B787-24C5E98C0BD3}"/>
                </a:ext>
              </a:extLst>
            </p:cNvPr>
            <p:cNvSpPr/>
            <p:nvPr/>
          </p:nvSpPr>
          <p:spPr bwMode="gray">
            <a:xfrm>
              <a:off x="5057486" y="2841800"/>
              <a:ext cx="83803" cy="83803"/>
            </a:xfrm>
            <a:custGeom>
              <a:avLst/>
              <a:gdLst>
                <a:gd name="connsiteX0" fmla="*/ 127825 w 123825"/>
                <a:gd name="connsiteY0" fmla="*/ 127826 h 123825"/>
                <a:gd name="connsiteX1" fmla="*/ 127825 w 123825"/>
                <a:gd name="connsiteY1" fmla="*/ 0 h 123825"/>
                <a:gd name="connsiteX2" fmla="*/ 0 w 123825"/>
                <a:gd name="connsiteY2" fmla="*/ 0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123825">
                  <a:moveTo>
                    <a:pt x="127825" y="127826"/>
                  </a:moveTo>
                  <a:lnTo>
                    <a:pt x="127825" y="0"/>
                  </a:lnTo>
                  <a:lnTo>
                    <a:pt x="0" y="0"/>
                  </a:lnTo>
                </a:path>
              </a:pathLst>
            </a:custGeom>
            <a:noFill/>
            <a:ln w="19050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70" name="Freihandform: Form 69">
              <a:extLst>
                <a:ext uri="{FF2B5EF4-FFF2-40B4-BE49-F238E27FC236}">
                  <a16:creationId xmlns:a16="http://schemas.microsoft.com/office/drawing/2014/main" id="{E5B6386A-A3BE-47AA-BCAE-19FDB66B9AB1}"/>
                </a:ext>
              </a:extLst>
            </p:cNvPr>
            <p:cNvSpPr/>
            <p:nvPr/>
          </p:nvSpPr>
          <p:spPr bwMode="gray">
            <a:xfrm>
              <a:off x="4591348" y="2841800"/>
              <a:ext cx="83803" cy="83803"/>
            </a:xfrm>
            <a:custGeom>
              <a:avLst/>
              <a:gdLst>
                <a:gd name="connsiteX0" fmla="*/ 127826 w 123825"/>
                <a:gd name="connsiteY0" fmla="*/ 0 h 123825"/>
                <a:gd name="connsiteX1" fmla="*/ 0 w 123825"/>
                <a:gd name="connsiteY1" fmla="*/ 0 h 123825"/>
                <a:gd name="connsiteX2" fmla="*/ 0 w 123825"/>
                <a:gd name="connsiteY2" fmla="*/ 127826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123825">
                  <a:moveTo>
                    <a:pt x="127826" y="0"/>
                  </a:moveTo>
                  <a:lnTo>
                    <a:pt x="0" y="0"/>
                  </a:lnTo>
                  <a:lnTo>
                    <a:pt x="0" y="127826"/>
                  </a:lnTo>
                </a:path>
              </a:pathLst>
            </a:custGeom>
            <a:noFill/>
            <a:ln w="19050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71" name="Freihandform: Form 70">
              <a:extLst>
                <a:ext uri="{FF2B5EF4-FFF2-40B4-BE49-F238E27FC236}">
                  <a16:creationId xmlns:a16="http://schemas.microsoft.com/office/drawing/2014/main" id="{F8D43620-6DFE-420F-96FF-C2F95FDDFA8F}"/>
                </a:ext>
              </a:extLst>
            </p:cNvPr>
            <p:cNvSpPr/>
            <p:nvPr/>
          </p:nvSpPr>
          <p:spPr bwMode="gray">
            <a:xfrm>
              <a:off x="5057486" y="3307938"/>
              <a:ext cx="83803" cy="83803"/>
            </a:xfrm>
            <a:custGeom>
              <a:avLst/>
              <a:gdLst>
                <a:gd name="connsiteX0" fmla="*/ 0 w 123825"/>
                <a:gd name="connsiteY0" fmla="*/ 127825 h 123825"/>
                <a:gd name="connsiteX1" fmla="*/ 127825 w 123825"/>
                <a:gd name="connsiteY1" fmla="*/ 127825 h 123825"/>
                <a:gd name="connsiteX2" fmla="*/ 127825 w 123825"/>
                <a:gd name="connsiteY2" fmla="*/ 0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123825">
                  <a:moveTo>
                    <a:pt x="0" y="127825"/>
                  </a:moveTo>
                  <a:lnTo>
                    <a:pt x="127825" y="127825"/>
                  </a:lnTo>
                  <a:lnTo>
                    <a:pt x="127825" y="0"/>
                  </a:lnTo>
                </a:path>
              </a:pathLst>
            </a:custGeom>
            <a:noFill/>
            <a:ln w="19050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72" name="Freihandform: Form 71">
              <a:extLst>
                <a:ext uri="{FF2B5EF4-FFF2-40B4-BE49-F238E27FC236}">
                  <a16:creationId xmlns:a16="http://schemas.microsoft.com/office/drawing/2014/main" id="{2B0A98A3-1925-4CE5-A83C-F8FBD906DAF8}"/>
                </a:ext>
              </a:extLst>
            </p:cNvPr>
            <p:cNvSpPr/>
            <p:nvPr/>
          </p:nvSpPr>
          <p:spPr bwMode="gray">
            <a:xfrm>
              <a:off x="4591348" y="3307938"/>
              <a:ext cx="83803" cy="83803"/>
            </a:xfrm>
            <a:custGeom>
              <a:avLst/>
              <a:gdLst>
                <a:gd name="connsiteX0" fmla="*/ 0 w 123825"/>
                <a:gd name="connsiteY0" fmla="*/ 0 h 123825"/>
                <a:gd name="connsiteX1" fmla="*/ 0 w 123825"/>
                <a:gd name="connsiteY1" fmla="*/ 127825 h 123825"/>
                <a:gd name="connsiteX2" fmla="*/ 127826 w 123825"/>
                <a:gd name="connsiteY2" fmla="*/ 127825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123825">
                  <a:moveTo>
                    <a:pt x="0" y="0"/>
                  </a:moveTo>
                  <a:lnTo>
                    <a:pt x="0" y="127825"/>
                  </a:lnTo>
                  <a:lnTo>
                    <a:pt x="127826" y="127825"/>
                  </a:lnTo>
                </a:path>
              </a:pathLst>
            </a:custGeom>
            <a:noFill/>
            <a:ln w="19050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</p:grpSp>
      <p:sp>
        <p:nvSpPr>
          <p:cNvPr id="73" name="ICON 5">
            <a:extLst>
              <a:ext uri="{FF2B5EF4-FFF2-40B4-BE49-F238E27FC236}">
                <a16:creationId xmlns:a16="http://schemas.microsoft.com/office/drawing/2014/main" id="{A085A87F-B7F2-425C-8DAB-8F08A69E7852}"/>
              </a:ext>
            </a:extLst>
          </p:cNvPr>
          <p:cNvSpPr>
            <a:spLocks noChangeAspect="1"/>
          </p:cNvSpPr>
          <p:nvPr/>
        </p:nvSpPr>
        <p:spPr bwMode="gray">
          <a:xfrm>
            <a:off x="4667899" y="2788351"/>
            <a:ext cx="396000" cy="402001"/>
          </a:xfrm>
          <a:custGeom>
            <a:avLst/>
            <a:gdLst>
              <a:gd name="connsiteX0" fmla="*/ 318897 w 628650"/>
              <a:gd name="connsiteY0" fmla="*/ 0 h 638175"/>
              <a:gd name="connsiteX1" fmla="*/ 0 w 628650"/>
              <a:gd name="connsiteY1" fmla="*/ 322993 h 638175"/>
              <a:gd name="connsiteX2" fmla="*/ 16669 w 628650"/>
              <a:gd name="connsiteY2" fmla="*/ 426244 h 638175"/>
              <a:gd name="connsiteX3" fmla="*/ 60674 w 628650"/>
              <a:gd name="connsiteY3" fmla="*/ 486918 h 638175"/>
              <a:gd name="connsiteX4" fmla="*/ 133445 w 628650"/>
              <a:gd name="connsiteY4" fmla="*/ 568738 h 638175"/>
              <a:gd name="connsiteX5" fmla="*/ 165259 w 628650"/>
              <a:gd name="connsiteY5" fmla="*/ 603980 h 638175"/>
              <a:gd name="connsiteX6" fmla="*/ 165259 w 628650"/>
              <a:gd name="connsiteY6" fmla="*/ 634746 h 638175"/>
              <a:gd name="connsiteX7" fmla="*/ 176689 w 628650"/>
              <a:gd name="connsiteY7" fmla="*/ 646176 h 638175"/>
              <a:gd name="connsiteX8" fmla="*/ 213741 w 628650"/>
              <a:gd name="connsiteY8" fmla="*/ 646176 h 638175"/>
              <a:gd name="connsiteX9" fmla="*/ 213741 w 628650"/>
              <a:gd name="connsiteY9" fmla="*/ 604076 h 638175"/>
              <a:gd name="connsiteX10" fmla="*/ 220313 w 628650"/>
              <a:gd name="connsiteY10" fmla="*/ 604076 h 638175"/>
              <a:gd name="connsiteX11" fmla="*/ 220313 w 628650"/>
              <a:gd name="connsiteY11" fmla="*/ 646176 h 638175"/>
              <a:gd name="connsiteX12" fmla="*/ 264605 w 628650"/>
              <a:gd name="connsiteY12" fmla="*/ 646176 h 638175"/>
              <a:gd name="connsiteX13" fmla="*/ 264605 w 628650"/>
              <a:gd name="connsiteY13" fmla="*/ 604076 h 638175"/>
              <a:gd name="connsiteX14" fmla="*/ 271272 w 628650"/>
              <a:gd name="connsiteY14" fmla="*/ 604076 h 638175"/>
              <a:gd name="connsiteX15" fmla="*/ 271272 w 628650"/>
              <a:gd name="connsiteY15" fmla="*/ 646176 h 638175"/>
              <a:gd name="connsiteX16" fmla="*/ 315563 w 628650"/>
              <a:gd name="connsiteY16" fmla="*/ 646176 h 638175"/>
              <a:gd name="connsiteX17" fmla="*/ 315563 w 628650"/>
              <a:gd name="connsiteY17" fmla="*/ 604076 h 638175"/>
              <a:gd name="connsiteX18" fmla="*/ 322136 w 628650"/>
              <a:gd name="connsiteY18" fmla="*/ 604076 h 638175"/>
              <a:gd name="connsiteX19" fmla="*/ 322136 w 628650"/>
              <a:gd name="connsiteY19" fmla="*/ 646176 h 638175"/>
              <a:gd name="connsiteX20" fmla="*/ 366427 w 628650"/>
              <a:gd name="connsiteY20" fmla="*/ 646176 h 638175"/>
              <a:gd name="connsiteX21" fmla="*/ 366427 w 628650"/>
              <a:gd name="connsiteY21" fmla="*/ 604076 h 638175"/>
              <a:gd name="connsiteX22" fmla="*/ 373190 w 628650"/>
              <a:gd name="connsiteY22" fmla="*/ 604076 h 638175"/>
              <a:gd name="connsiteX23" fmla="*/ 373190 w 628650"/>
              <a:gd name="connsiteY23" fmla="*/ 646176 h 638175"/>
              <a:gd name="connsiteX24" fmla="*/ 417481 w 628650"/>
              <a:gd name="connsiteY24" fmla="*/ 646176 h 638175"/>
              <a:gd name="connsiteX25" fmla="*/ 417481 w 628650"/>
              <a:gd name="connsiteY25" fmla="*/ 604076 h 638175"/>
              <a:gd name="connsiteX26" fmla="*/ 424053 w 628650"/>
              <a:gd name="connsiteY26" fmla="*/ 604076 h 638175"/>
              <a:gd name="connsiteX27" fmla="*/ 424053 w 628650"/>
              <a:gd name="connsiteY27" fmla="*/ 646176 h 638175"/>
              <a:gd name="connsiteX28" fmla="*/ 461201 w 628650"/>
              <a:gd name="connsiteY28" fmla="*/ 646176 h 638175"/>
              <a:gd name="connsiteX29" fmla="*/ 472631 w 628650"/>
              <a:gd name="connsiteY29" fmla="*/ 634746 h 638175"/>
              <a:gd name="connsiteX30" fmla="*/ 472631 w 628650"/>
              <a:gd name="connsiteY30" fmla="*/ 602266 h 638175"/>
              <a:gd name="connsiteX31" fmla="*/ 500063 w 628650"/>
              <a:gd name="connsiteY31" fmla="*/ 570262 h 638175"/>
              <a:gd name="connsiteX32" fmla="*/ 578930 w 628650"/>
              <a:gd name="connsiteY32" fmla="*/ 480060 h 638175"/>
              <a:gd name="connsiteX33" fmla="*/ 626269 w 628650"/>
              <a:gd name="connsiteY33" fmla="*/ 410051 h 638175"/>
              <a:gd name="connsiteX34" fmla="*/ 637984 w 628650"/>
              <a:gd name="connsiteY34" fmla="*/ 323088 h 638175"/>
              <a:gd name="connsiteX35" fmla="*/ 318897 w 628650"/>
              <a:gd name="connsiteY35" fmla="*/ 0 h 638175"/>
              <a:gd name="connsiteX36" fmla="*/ 185357 w 628650"/>
              <a:gd name="connsiteY36" fmla="*/ 436340 h 638175"/>
              <a:gd name="connsiteX37" fmla="*/ 103537 w 628650"/>
              <a:gd name="connsiteY37" fmla="*/ 354521 h 638175"/>
              <a:gd name="connsiteX38" fmla="*/ 185357 w 628650"/>
              <a:gd name="connsiteY38" fmla="*/ 272701 h 638175"/>
              <a:gd name="connsiteX39" fmla="*/ 267176 w 628650"/>
              <a:gd name="connsiteY39" fmla="*/ 354521 h 638175"/>
              <a:gd name="connsiteX40" fmla="*/ 185357 w 628650"/>
              <a:gd name="connsiteY40" fmla="*/ 436340 h 638175"/>
              <a:gd name="connsiteX41" fmla="*/ 341948 w 628650"/>
              <a:gd name="connsiteY41" fmla="*/ 550926 h 638175"/>
              <a:gd name="connsiteX42" fmla="*/ 318992 w 628650"/>
              <a:gd name="connsiteY42" fmla="*/ 530924 h 638175"/>
              <a:gd name="connsiteX43" fmla="*/ 318897 w 628650"/>
              <a:gd name="connsiteY43" fmla="*/ 530924 h 638175"/>
              <a:gd name="connsiteX44" fmla="*/ 318802 w 628650"/>
              <a:gd name="connsiteY44" fmla="*/ 530924 h 638175"/>
              <a:gd name="connsiteX45" fmla="*/ 295847 w 628650"/>
              <a:gd name="connsiteY45" fmla="*/ 550926 h 638175"/>
              <a:gd name="connsiteX46" fmla="*/ 272510 w 628650"/>
              <a:gd name="connsiteY46" fmla="*/ 527590 h 638175"/>
              <a:gd name="connsiteX47" fmla="*/ 275177 w 628650"/>
              <a:gd name="connsiteY47" fmla="*/ 516922 h 638175"/>
              <a:gd name="connsiteX48" fmla="*/ 275082 w 628650"/>
              <a:gd name="connsiteY48" fmla="*/ 516922 h 638175"/>
              <a:gd name="connsiteX49" fmla="*/ 297561 w 628650"/>
              <a:gd name="connsiteY49" fmla="*/ 471583 h 638175"/>
              <a:gd name="connsiteX50" fmla="*/ 297561 w 628650"/>
              <a:gd name="connsiteY50" fmla="*/ 471583 h 638175"/>
              <a:gd name="connsiteX51" fmla="*/ 318802 w 628650"/>
              <a:gd name="connsiteY51" fmla="*/ 457676 h 638175"/>
              <a:gd name="connsiteX52" fmla="*/ 340043 w 628650"/>
              <a:gd name="connsiteY52" fmla="*/ 471583 h 638175"/>
              <a:gd name="connsiteX53" fmla="*/ 340043 w 628650"/>
              <a:gd name="connsiteY53" fmla="*/ 471583 h 638175"/>
              <a:gd name="connsiteX54" fmla="*/ 362522 w 628650"/>
              <a:gd name="connsiteY54" fmla="*/ 516922 h 638175"/>
              <a:gd name="connsiteX55" fmla="*/ 362426 w 628650"/>
              <a:gd name="connsiteY55" fmla="*/ 516922 h 638175"/>
              <a:gd name="connsiteX56" fmla="*/ 365093 w 628650"/>
              <a:gd name="connsiteY56" fmla="*/ 527590 h 638175"/>
              <a:gd name="connsiteX57" fmla="*/ 341948 w 628650"/>
              <a:gd name="connsiteY57" fmla="*/ 550926 h 638175"/>
              <a:gd name="connsiteX58" fmla="*/ 452533 w 628650"/>
              <a:gd name="connsiteY58" fmla="*/ 436340 h 638175"/>
              <a:gd name="connsiteX59" fmla="*/ 370713 w 628650"/>
              <a:gd name="connsiteY59" fmla="*/ 354521 h 638175"/>
              <a:gd name="connsiteX60" fmla="*/ 452533 w 628650"/>
              <a:gd name="connsiteY60" fmla="*/ 272701 h 638175"/>
              <a:gd name="connsiteX61" fmla="*/ 534353 w 628650"/>
              <a:gd name="connsiteY61" fmla="*/ 354521 h 638175"/>
              <a:gd name="connsiteX62" fmla="*/ 452533 w 628650"/>
              <a:gd name="connsiteY62" fmla="*/ 43634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628650" h="638175">
                <a:moveTo>
                  <a:pt x="318897" y="0"/>
                </a:moveTo>
                <a:cubicBezTo>
                  <a:pt x="142780" y="0"/>
                  <a:pt x="0" y="144590"/>
                  <a:pt x="0" y="322993"/>
                </a:cubicBezTo>
                <a:cubicBezTo>
                  <a:pt x="0" y="359093"/>
                  <a:pt x="5905" y="393764"/>
                  <a:pt x="16669" y="426244"/>
                </a:cubicBezTo>
                <a:cubicBezTo>
                  <a:pt x="24765" y="450533"/>
                  <a:pt x="40196" y="471583"/>
                  <a:pt x="60674" y="486918"/>
                </a:cubicBezTo>
                <a:cubicBezTo>
                  <a:pt x="87344" y="506921"/>
                  <a:pt x="112205" y="534734"/>
                  <a:pt x="133445" y="568738"/>
                </a:cubicBezTo>
                <a:cubicBezTo>
                  <a:pt x="141923" y="582359"/>
                  <a:pt x="152686" y="594360"/>
                  <a:pt x="165259" y="603980"/>
                </a:cubicBezTo>
                <a:lnTo>
                  <a:pt x="165259" y="634746"/>
                </a:lnTo>
                <a:cubicBezTo>
                  <a:pt x="165259" y="641033"/>
                  <a:pt x="170402" y="646176"/>
                  <a:pt x="176689" y="646176"/>
                </a:cubicBezTo>
                <a:lnTo>
                  <a:pt x="213741" y="646176"/>
                </a:lnTo>
                <a:lnTo>
                  <a:pt x="213741" y="604076"/>
                </a:lnTo>
                <a:lnTo>
                  <a:pt x="220313" y="604076"/>
                </a:lnTo>
                <a:lnTo>
                  <a:pt x="220313" y="646176"/>
                </a:lnTo>
                <a:lnTo>
                  <a:pt x="264605" y="646176"/>
                </a:lnTo>
                <a:lnTo>
                  <a:pt x="264605" y="604076"/>
                </a:lnTo>
                <a:lnTo>
                  <a:pt x="271272" y="604076"/>
                </a:lnTo>
                <a:lnTo>
                  <a:pt x="271272" y="646176"/>
                </a:lnTo>
                <a:lnTo>
                  <a:pt x="315563" y="646176"/>
                </a:lnTo>
                <a:lnTo>
                  <a:pt x="315563" y="604076"/>
                </a:lnTo>
                <a:lnTo>
                  <a:pt x="322136" y="604076"/>
                </a:lnTo>
                <a:lnTo>
                  <a:pt x="322136" y="646176"/>
                </a:lnTo>
                <a:lnTo>
                  <a:pt x="366427" y="646176"/>
                </a:lnTo>
                <a:lnTo>
                  <a:pt x="366427" y="604076"/>
                </a:lnTo>
                <a:lnTo>
                  <a:pt x="373190" y="604076"/>
                </a:lnTo>
                <a:lnTo>
                  <a:pt x="373190" y="646176"/>
                </a:lnTo>
                <a:lnTo>
                  <a:pt x="417481" y="646176"/>
                </a:lnTo>
                <a:lnTo>
                  <a:pt x="417481" y="604076"/>
                </a:lnTo>
                <a:lnTo>
                  <a:pt x="424053" y="604076"/>
                </a:lnTo>
                <a:lnTo>
                  <a:pt x="424053" y="646176"/>
                </a:lnTo>
                <a:lnTo>
                  <a:pt x="461201" y="646176"/>
                </a:lnTo>
                <a:cubicBezTo>
                  <a:pt x="467487" y="646176"/>
                  <a:pt x="472631" y="641033"/>
                  <a:pt x="472631" y="634746"/>
                </a:cubicBezTo>
                <a:lnTo>
                  <a:pt x="472631" y="602266"/>
                </a:lnTo>
                <a:cubicBezTo>
                  <a:pt x="483394" y="593217"/>
                  <a:pt x="492728" y="582454"/>
                  <a:pt x="500063" y="570262"/>
                </a:cubicBezTo>
                <a:cubicBezTo>
                  <a:pt x="522637" y="532352"/>
                  <a:pt x="549783" y="501491"/>
                  <a:pt x="578930" y="480060"/>
                </a:cubicBezTo>
                <a:cubicBezTo>
                  <a:pt x="602266" y="462915"/>
                  <a:pt x="618649" y="437960"/>
                  <a:pt x="626269" y="410051"/>
                </a:cubicBezTo>
                <a:cubicBezTo>
                  <a:pt x="633889" y="382334"/>
                  <a:pt x="637984" y="353187"/>
                  <a:pt x="637984" y="323088"/>
                </a:cubicBezTo>
                <a:cubicBezTo>
                  <a:pt x="637794" y="144685"/>
                  <a:pt x="495014" y="0"/>
                  <a:pt x="318897" y="0"/>
                </a:cubicBezTo>
                <a:close/>
                <a:moveTo>
                  <a:pt x="185357" y="436340"/>
                </a:moveTo>
                <a:cubicBezTo>
                  <a:pt x="140208" y="436340"/>
                  <a:pt x="103537" y="399764"/>
                  <a:pt x="103537" y="354521"/>
                </a:cubicBezTo>
                <a:cubicBezTo>
                  <a:pt x="103537" y="309372"/>
                  <a:pt x="140113" y="272701"/>
                  <a:pt x="185357" y="272701"/>
                </a:cubicBezTo>
                <a:cubicBezTo>
                  <a:pt x="230505" y="272701"/>
                  <a:pt x="267176" y="309277"/>
                  <a:pt x="267176" y="354521"/>
                </a:cubicBezTo>
                <a:cubicBezTo>
                  <a:pt x="267176" y="399669"/>
                  <a:pt x="230505" y="436340"/>
                  <a:pt x="185357" y="436340"/>
                </a:cubicBezTo>
                <a:close/>
                <a:moveTo>
                  <a:pt x="341948" y="550926"/>
                </a:moveTo>
                <a:cubicBezTo>
                  <a:pt x="330232" y="550926"/>
                  <a:pt x="320612" y="542258"/>
                  <a:pt x="318992" y="530924"/>
                </a:cubicBezTo>
                <a:lnTo>
                  <a:pt x="318897" y="530924"/>
                </a:lnTo>
                <a:lnTo>
                  <a:pt x="318802" y="530924"/>
                </a:lnTo>
                <a:cubicBezTo>
                  <a:pt x="317183" y="542258"/>
                  <a:pt x="307562" y="550926"/>
                  <a:pt x="295847" y="550926"/>
                </a:cubicBezTo>
                <a:cubicBezTo>
                  <a:pt x="282988" y="550926"/>
                  <a:pt x="272510" y="540449"/>
                  <a:pt x="272510" y="527590"/>
                </a:cubicBezTo>
                <a:cubicBezTo>
                  <a:pt x="272510" y="523780"/>
                  <a:pt x="273558" y="520160"/>
                  <a:pt x="275177" y="516922"/>
                </a:cubicBezTo>
                <a:lnTo>
                  <a:pt x="275082" y="516922"/>
                </a:lnTo>
                <a:lnTo>
                  <a:pt x="297561" y="471583"/>
                </a:lnTo>
                <a:lnTo>
                  <a:pt x="297561" y="471583"/>
                </a:lnTo>
                <a:cubicBezTo>
                  <a:pt x="301181" y="463391"/>
                  <a:pt x="309372" y="457676"/>
                  <a:pt x="318802" y="457676"/>
                </a:cubicBezTo>
                <a:cubicBezTo>
                  <a:pt x="328232" y="457676"/>
                  <a:pt x="336423" y="463391"/>
                  <a:pt x="340043" y="471583"/>
                </a:cubicBezTo>
                <a:lnTo>
                  <a:pt x="340043" y="471583"/>
                </a:lnTo>
                <a:lnTo>
                  <a:pt x="362522" y="516922"/>
                </a:lnTo>
                <a:lnTo>
                  <a:pt x="362426" y="516922"/>
                </a:lnTo>
                <a:cubicBezTo>
                  <a:pt x="364046" y="520160"/>
                  <a:pt x="365093" y="523685"/>
                  <a:pt x="365093" y="527590"/>
                </a:cubicBezTo>
                <a:cubicBezTo>
                  <a:pt x="365284" y="540449"/>
                  <a:pt x="354806" y="550926"/>
                  <a:pt x="341948" y="550926"/>
                </a:cubicBezTo>
                <a:close/>
                <a:moveTo>
                  <a:pt x="452533" y="436340"/>
                </a:moveTo>
                <a:cubicBezTo>
                  <a:pt x="407384" y="436340"/>
                  <a:pt x="370713" y="399764"/>
                  <a:pt x="370713" y="354521"/>
                </a:cubicBezTo>
                <a:cubicBezTo>
                  <a:pt x="370713" y="309372"/>
                  <a:pt x="407289" y="272701"/>
                  <a:pt x="452533" y="272701"/>
                </a:cubicBezTo>
                <a:cubicBezTo>
                  <a:pt x="497681" y="272701"/>
                  <a:pt x="534353" y="309277"/>
                  <a:pt x="534353" y="354521"/>
                </a:cubicBezTo>
                <a:cubicBezTo>
                  <a:pt x="534257" y="399669"/>
                  <a:pt x="497681" y="436340"/>
                  <a:pt x="452533" y="436340"/>
                </a:cubicBezTo>
                <a:close/>
              </a:path>
            </a:pathLst>
          </a:custGeom>
          <a:solidFill>
            <a:srgbClr val="009CB4"/>
          </a:solidFill>
          <a:ln w="9525" cap="flat">
            <a:noFill/>
            <a:prstDash val="solid"/>
            <a:miter/>
          </a:ln>
        </p:spPr>
        <p:txBody>
          <a:bodyPr lIns="0" tIns="0" rIns="0" bIns="0" rtlCol="0" anchor="ctr"/>
          <a:lstStyle/>
          <a:p>
            <a:endParaRPr lang="de-DE" dirty="0"/>
          </a:p>
        </p:txBody>
      </p:sp>
      <p:grpSp>
        <p:nvGrpSpPr>
          <p:cNvPr id="74" name="ICON 5">
            <a:extLst>
              <a:ext uri="{FF2B5EF4-FFF2-40B4-BE49-F238E27FC236}">
                <a16:creationId xmlns:a16="http://schemas.microsoft.com/office/drawing/2014/main" id="{537C95C1-5268-41DF-900D-06329B8A8107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8422543" y="2603389"/>
            <a:ext cx="523875" cy="676275"/>
            <a:chOff x="8422543" y="2730389"/>
            <a:chExt cx="523875" cy="676275"/>
          </a:xfrm>
        </p:grpSpPr>
        <p:sp>
          <p:nvSpPr>
            <p:cNvPr id="75" name="Freihandform: Form 74">
              <a:extLst>
                <a:ext uri="{FF2B5EF4-FFF2-40B4-BE49-F238E27FC236}">
                  <a16:creationId xmlns:a16="http://schemas.microsoft.com/office/drawing/2014/main" id="{F6FA3793-A4DF-4231-903D-B5B786F9FFB8}"/>
                </a:ext>
              </a:extLst>
            </p:cNvPr>
            <p:cNvSpPr/>
            <p:nvPr/>
          </p:nvSpPr>
          <p:spPr bwMode="gray">
            <a:xfrm>
              <a:off x="8532652" y="2905744"/>
              <a:ext cx="247650" cy="9525"/>
            </a:xfrm>
            <a:custGeom>
              <a:avLst/>
              <a:gdLst>
                <a:gd name="connsiteX0" fmla="*/ 0 w 247650"/>
                <a:gd name="connsiteY0" fmla="*/ 0 h 0"/>
                <a:gd name="connsiteX1" fmla="*/ 249460 w 24765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7650">
                  <a:moveTo>
                    <a:pt x="0" y="0"/>
                  </a:moveTo>
                  <a:lnTo>
                    <a:pt x="249460" y="0"/>
                  </a:lnTo>
                </a:path>
              </a:pathLst>
            </a:custGeom>
            <a:ln w="19050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76" name="Freihandform: Form 75">
              <a:extLst>
                <a:ext uri="{FF2B5EF4-FFF2-40B4-BE49-F238E27FC236}">
                  <a16:creationId xmlns:a16="http://schemas.microsoft.com/office/drawing/2014/main" id="{13FFBBF1-E0E6-46F8-A879-678A2536BB5D}"/>
                </a:ext>
              </a:extLst>
            </p:cNvPr>
            <p:cNvSpPr/>
            <p:nvPr/>
          </p:nvSpPr>
          <p:spPr bwMode="gray">
            <a:xfrm>
              <a:off x="8532652" y="2973467"/>
              <a:ext cx="247650" cy="9525"/>
            </a:xfrm>
            <a:custGeom>
              <a:avLst/>
              <a:gdLst>
                <a:gd name="connsiteX0" fmla="*/ 0 w 247650"/>
                <a:gd name="connsiteY0" fmla="*/ 0 h 0"/>
                <a:gd name="connsiteX1" fmla="*/ 249460 w 24765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7650">
                  <a:moveTo>
                    <a:pt x="0" y="0"/>
                  </a:moveTo>
                  <a:lnTo>
                    <a:pt x="249460" y="0"/>
                  </a:lnTo>
                </a:path>
              </a:pathLst>
            </a:custGeom>
            <a:ln w="19050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77" name="Freihandform: Form 76">
              <a:extLst>
                <a:ext uri="{FF2B5EF4-FFF2-40B4-BE49-F238E27FC236}">
                  <a16:creationId xmlns:a16="http://schemas.microsoft.com/office/drawing/2014/main" id="{1C363DD3-1721-4C91-AAAE-B0212F0D2BD1}"/>
                </a:ext>
              </a:extLst>
            </p:cNvPr>
            <p:cNvSpPr/>
            <p:nvPr/>
          </p:nvSpPr>
          <p:spPr bwMode="gray">
            <a:xfrm>
              <a:off x="8532652" y="3041190"/>
              <a:ext cx="247650" cy="9525"/>
            </a:xfrm>
            <a:custGeom>
              <a:avLst/>
              <a:gdLst>
                <a:gd name="connsiteX0" fmla="*/ 0 w 247650"/>
                <a:gd name="connsiteY0" fmla="*/ 0 h 0"/>
                <a:gd name="connsiteX1" fmla="*/ 249460 w 24765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7650">
                  <a:moveTo>
                    <a:pt x="0" y="0"/>
                  </a:moveTo>
                  <a:lnTo>
                    <a:pt x="249460" y="0"/>
                  </a:lnTo>
                </a:path>
              </a:pathLst>
            </a:custGeom>
            <a:ln w="19050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78" name="Freihandform: Form 77">
              <a:extLst>
                <a:ext uri="{FF2B5EF4-FFF2-40B4-BE49-F238E27FC236}">
                  <a16:creationId xmlns:a16="http://schemas.microsoft.com/office/drawing/2014/main" id="{9781013C-17E0-4EFC-A28A-C140D881D2D1}"/>
                </a:ext>
              </a:extLst>
            </p:cNvPr>
            <p:cNvSpPr/>
            <p:nvPr/>
          </p:nvSpPr>
          <p:spPr bwMode="gray">
            <a:xfrm>
              <a:off x="8422543" y="2730389"/>
              <a:ext cx="523875" cy="676275"/>
            </a:xfrm>
            <a:custGeom>
              <a:avLst/>
              <a:gdLst>
                <a:gd name="connsiteX0" fmla="*/ 526733 w 523875"/>
                <a:gd name="connsiteY0" fmla="*/ 700088 h 695325"/>
                <a:gd name="connsiteX1" fmla="*/ 0 w 523875"/>
                <a:gd name="connsiteY1" fmla="*/ 700088 h 695325"/>
                <a:gd name="connsiteX2" fmla="*/ 0 w 523875"/>
                <a:gd name="connsiteY2" fmla="*/ 0 h 695325"/>
                <a:gd name="connsiteX3" fmla="*/ 526733 w 523875"/>
                <a:gd name="connsiteY3" fmla="*/ 0 h 69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3875" h="695325">
                  <a:moveTo>
                    <a:pt x="526733" y="700088"/>
                  </a:moveTo>
                  <a:lnTo>
                    <a:pt x="0" y="700088"/>
                  </a:lnTo>
                  <a:lnTo>
                    <a:pt x="0" y="0"/>
                  </a:lnTo>
                  <a:lnTo>
                    <a:pt x="526733" y="0"/>
                  </a:lnTo>
                  <a:close/>
                </a:path>
              </a:pathLst>
            </a:custGeom>
            <a:noFill/>
            <a:ln w="19050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</p:grpSp>
      <p:sp>
        <p:nvSpPr>
          <p:cNvPr id="79" name="ICON 6">
            <a:extLst>
              <a:ext uri="{FF2B5EF4-FFF2-40B4-BE49-F238E27FC236}">
                <a16:creationId xmlns:a16="http://schemas.microsoft.com/office/drawing/2014/main" id="{B8588AFA-0BFE-4284-A7B6-2CF111008E45}"/>
              </a:ext>
            </a:extLst>
          </p:cNvPr>
          <p:cNvSpPr>
            <a:spLocks noChangeAspect="1"/>
          </p:cNvSpPr>
          <p:nvPr/>
        </p:nvSpPr>
        <p:spPr bwMode="gray">
          <a:xfrm>
            <a:off x="8587230" y="3075829"/>
            <a:ext cx="285750" cy="104775"/>
          </a:xfrm>
          <a:custGeom>
            <a:avLst/>
            <a:gdLst>
              <a:gd name="connsiteX0" fmla="*/ 0 w 285750"/>
              <a:gd name="connsiteY0" fmla="*/ 0 h 104775"/>
              <a:gd name="connsiteX1" fmla="*/ 20288 w 285750"/>
              <a:gd name="connsiteY1" fmla="*/ 4286 h 104775"/>
              <a:gd name="connsiteX2" fmla="*/ 1714 w 285750"/>
              <a:gd name="connsiteY2" fmla="*/ 87821 h 104775"/>
              <a:gd name="connsiteX3" fmla="*/ 12192 w 285750"/>
              <a:gd name="connsiteY3" fmla="*/ 103537 h 104775"/>
              <a:gd name="connsiteX4" fmla="*/ 45148 w 285750"/>
              <a:gd name="connsiteY4" fmla="*/ 101727 h 104775"/>
              <a:gd name="connsiteX5" fmla="*/ 79343 w 285750"/>
              <a:gd name="connsiteY5" fmla="*/ 85916 h 104775"/>
              <a:gd name="connsiteX6" fmla="*/ 79343 w 285750"/>
              <a:gd name="connsiteY6" fmla="*/ 92393 h 104775"/>
              <a:gd name="connsiteX7" fmla="*/ 95631 w 285750"/>
              <a:gd name="connsiteY7" fmla="*/ 104585 h 104775"/>
              <a:gd name="connsiteX8" fmla="*/ 124396 w 285750"/>
              <a:gd name="connsiteY8" fmla="*/ 101727 h 104775"/>
              <a:gd name="connsiteX9" fmla="*/ 162306 w 285750"/>
              <a:gd name="connsiteY9" fmla="*/ 85535 h 104775"/>
              <a:gd name="connsiteX10" fmla="*/ 161353 w 285750"/>
              <a:gd name="connsiteY10" fmla="*/ 86487 h 104775"/>
              <a:gd name="connsiteX11" fmla="*/ 162592 w 285750"/>
              <a:gd name="connsiteY11" fmla="*/ 99346 h 104775"/>
              <a:gd name="connsiteX12" fmla="*/ 185071 w 285750"/>
              <a:gd name="connsiteY12" fmla="*/ 105632 h 104775"/>
              <a:gd name="connsiteX13" fmla="*/ 290798 w 285750"/>
              <a:gd name="connsiteY13" fmla="*/ 105632 h 10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85750" h="104775">
                <a:moveTo>
                  <a:pt x="0" y="0"/>
                </a:moveTo>
                <a:cubicBezTo>
                  <a:pt x="12573" y="0"/>
                  <a:pt x="17335" y="2191"/>
                  <a:pt x="20288" y="4286"/>
                </a:cubicBezTo>
                <a:cubicBezTo>
                  <a:pt x="40005" y="18479"/>
                  <a:pt x="21241" y="61722"/>
                  <a:pt x="1714" y="87821"/>
                </a:cubicBezTo>
                <a:cubicBezTo>
                  <a:pt x="-2667" y="93631"/>
                  <a:pt x="1714" y="100203"/>
                  <a:pt x="12192" y="103537"/>
                </a:cubicBezTo>
                <a:cubicBezTo>
                  <a:pt x="22574" y="106871"/>
                  <a:pt x="36385" y="106109"/>
                  <a:pt x="45148" y="101727"/>
                </a:cubicBezTo>
                <a:cubicBezTo>
                  <a:pt x="56388" y="96107"/>
                  <a:pt x="68675" y="90488"/>
                  <a:pt x="79343" y="85916"/>
                </a:cubicBezTo>
                <a:lnTo>
                  <a:pt x="79343" y="92393"/>
                </a:lnTo>
                <a:cubicBezTo>
                  <a:pt x="79343" y="97727"/>
                  <a:pt x="85725" y="102584"/>
                  <a:pt x="95631" y="104585"/>
                </a:cubicBezTo>
                <a:cubicBezTo>
                  <a:pt x="105537" y="106680"/>
                  <a:pt x="116872" y="105537"/>
                  <a:pt x="124396" y="101727"/>
                </a:cubicBezTo>
                <a:cubicBezTo>
                  <a:pt x="136493" y="95726"/>
                  <a:pt x="150495" y="89821"/>
                  <a:pt x="162306" y="85535"/>
                </a:cubicBezTo>
                <a:cubicBezTo>
                  <a:pt x="162020" y="85820"/>
                  <a:pt x="161639" y="86201"/>
                  <a:pt x="161353" y="86487"/>
                </a:cubicBezTo>
                <a:cubicBezTo>
                  <a:pt x="157353" y="90583"/>
                  <a:pt x="157734" y="95441"/>
                  <a:pt x="162592" y="99346"/>
                </a:cubicBezTo>
                <a:cubicBezTo>
                  <a:pt x="167449" y="103251"/>
                  <a:pt x="175927" y="105632"/>
                  <a:pt x="185071" y="105632"/>
                </a:cubicBezTo>
                <a:lnTo>
                  <a:pt x="290798" y="105632"/>
                </a:lnTo>
              </a:path>
            </a:pathLst>
          </a:custGeom>
          <a:noFill/>
          <a:ln w="19050" cap="flat">
            <a:solidFill>
              <a:srgbClr val="009CB4"/>
            </a:solidFill>
            <a:prstDash val="solid"/>
            <a:miter/>
          </a:ln>
        </p:spPr>
        <p:txBody>
          <a:bodyPr lIns="0" tIns="0" rIns="0" bIns="0" rtlCol="0" anchor="ctr"/>
          <a:lstStyle/>
          <a:p>
            <a:endParaRPr lang="de-DE" dirty="0"/>
          </a:p>
        </p:txBody>
      </p:sp>
      <p:pic>
        <p:nvPicPr>
          <p:cNvPr id="47" name="Logo">
            <a:hlinkClick r:id="rId2" action="ppaction://hlinksldjump"/>
            <a:extLst>
              <a:ext uri="{FF2B5EF4-FFF2-40B4-BE49-F238E27FC236}">
                <a16:creationId xmlns:a16="http://schemas.microsoft.com/office/drawing/2014/main" id="{717A5CF0-52B4-4E5B-8073-807B28F14E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 bwMode="gray">
          <a:xfrm>
            <a:off x="11488080" y="276225"/>
            <a:ext cx="426108" cy="75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966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0000">
                                          <p:cBhvr>
                                            <p:cTn id="18" dur="250" fill="hold"/>
                                            <p:tgtEl>
                                              <p:spTgt spid="7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79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250" fill="hold"/>
                                            <p:tgtEl>
                                              <p:spTgt spid="7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79" grpId="0" animBg="1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G">
            <a:extLst>
              <a:ext uri="{FF2B5EF4-FFF2-40B4-BE49-F238E27FC236}">
                <a16:creationId xmlns:a16="http://schemas.microsoft.com/office/drawing/2014/main" id="{D1588519-1CBC-42D6-8A46-486098A2E352}"/>
              </a:ext>
            </a:extLst>
          </p:cNvPr>
          <p:cNvSpPr/>
          <p:nvPr/>
        </p:nvSpPr>
        <p:spPr bwMode="gray">
          <a:xfrm>
            <a:off x="0" y="0"/>
            <a:ext cx="12190413" cy="6858000"/>
          </a:xfrm>
          <a:prstGeom prst="rect">
            <a:avLst/>
          </a:prstGeom>
          <a:gradFill>
            <a:gsLst>
              <a:gs pos="35000">
                <a:schemeClr val="accent4">
                  <a:lumMod val="50000"/>
                </a:schemeClr>
              </a:gs>
              <a:gs pos="94000">
                <a:srgbClr val="2B3A41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dirty="0"/>
          </a:p>
        </p:txBody>
      </p:sp>
      <p:sp>
        <p:nvSpPr>
          <p:cNvPr id="6" name="Titel">
            <a:extLst>
              <a:ext uri="{FF2B5EF4-FFF2-40B4-BE49-F238E27FC236}">
                <a16:creationId xmlns:a16="http://schemas.microsoft.com/office/drawing/2014/main" id="{86A2E296-B280-43B8-B066-1B22776BCD62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 lIns="756000"/>
          <a:lstStyle/>
          <a:p>
            <a:r>
              <a:rPr lang="de-DE" dirty="0"/>
              <a:t>Quantitative </a:t>
            </a:r>
            <a:br>
              <a:rPr lang="de-DE" dirty="0"/>
            </a:br>
            <a:r>
              <a:rPr lang="de-DE" dirty="0"/>
              <a:t>Daten</a:t>
            </a:r>
          </a:p>
        </p:txBody>
      </p:sp>
      <p:sp>
        <p:nvSpPr>
          <p:cNvPr id="12" name="2">
            <a:extLst>
              <a:ext uri="{FF2B5EF4-FFF2-40B4-BE49-F238E27FC236}">
                <a16:creationId xmlns:a16="http://schemas.microsoft.com/office/drawing/2014/main" id="{7B8AF2EE-A23B-46D8-8B81-323DE0F2ABD5}"/>
              </a:ext>
            </a:extLst>
          </p:cNvPr>
          <p:cNvSpPr txBox="1"/>
          <p:nvPr/>
        </p:nvSpPr>
        <p:spPr bwMode="gray">
          <a:xfrm>
            <a:off x="540000" y="215884"/>
            <a:ext cx="1440000" cy="13128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0" indent="0" algn="l">
              <a:buNone/>
            </a:pPr>
            <a:r>
              <a:rPr lang="de-DE" sz="96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8" name="Inhalt">
            <a:extLst>
              <a:ext uri="{FF2B5EF4-FFF2-40B4-BE49-F238E27FC236}">
                <a16:creationId xmlns:a16="http://schemas.microsoft.com/office/drawing/2014/main" id="{DBC3B022-D8A1-464F-A01F-2AAB95C9C63E}"/>
              </a:ext>
            </a:extLst>
          </p:cNvPr>
          <p:cNvSpPr>
            <a:spLocks noGrp="1"/>
          </p:cNvSpPr>
          <p:nvPr>
            <p:ph sz="half" idx="1"/>
          </p:nvPr>
        </p:nvSpPr>
        <p:spPr bwMode="gray"/>
        <p:txBody>
          <a:bodyPr lIns="144000" rIns="108000"/>
          <a:lstStyle/>
          <a:p>
            <a:pPr marL="0" indent="0">
              <a:buNone/>
            </a:pPr>
            <a:r>
              <a:rPr lang="de-DE" sz="1400" dirty="0">
                <a:solidFill>
                  <a:schemeClr val="bg1"/>
                </a:solidFill>
              </a:rPr>
              <a:t>Quantitative Daten sind </a:t>
            </a:r>
            <a:r>
              <a:rPr lang="de-DE" sz="1400" dirty="0">
                <a:solidFill>
                  <a:schemeClr val="accent1"/>
                </a:solidFill>
                <a:latin typeface="+mj-lt"/>
              </a:rPr>
              <a:t>z.B. Messergebnisse oder statistische Daten</a:t>
            </a:r>
            <a:r>
              <a:rPr lang="de-DE" sz="1400" dirty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r>
              <a:rPr lang="de-DE" sz="1400" dirty="0">
                <a:solidFill>
                  <a:schemeClr val="bg1"/>
                </a:solidFill>
              </a:rPr>
              <a:t>Im Rahmen standardisierter </a:t>
            </a: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bg1"/>
                </a:solidFill>
              </a:rPr>
              <a:t>Erhebungen wird ein </a:t>
            </a:r>
            <a:r>
              <a:rPr lang="de-DE" sz="1400" dirty="0">
                <a:solidFill>
                  <a:schemeClr val="accent1"/>
                </a:solidFill>
                <a:latin typeface="+mj-lt"/>
              </a:rPr>
              <a:t>urheberrechtlicher Schutz in einer Vielzahl der Fälle </a:t>
            </a:r>
            <a:br>
              <a:rPr lang="de-DE" sz="1400" dirty="0">
                <a:solidFill>
                  <a:schemeClr val="accent1"/>
                </a:solidFill>
                <a:latin typeface="+mj-lt"/>
              </a:rPr>
            </a:br>
            <a:r>
              <a:rPr lang="de-DE" sz="1400" dirty="0">
                <a:solidFill>
                  <a:schemeClr val="accent1"/>
                </a:solidFill>
                <a:latin typeface="+mj-lt"/>
              </a:rPr>
              <a:t>verneint </a:t>
            </a:r>
            <a:r>
              <a:rPr lang="de-DE" sz="1400" dirty="0">
                <a:solidFill>
                  <a:schemeClr val="bg1"/>
                </a:solidFill>
              </a:rPr>
              <a:t>werden können.</a:t>
            </a:r>
          </a:p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</p:txBody>
      </p:sp>
      <p:cxnSp>
        <p:nvCxnSpPr>
          <p:cNvPr id="52" name="Gerader Verbinder">
            <a:extLst>
              <a:ext uri="{FF2B5EF4-FFF2-40B4-BE49-F238E27FC236}">
                <a16:creationId xmlns:a16="http://schemas.microsoft.com/office/drawing/2014/main" id="{11B83F7A-EA4B-475D-B41B-A2F2CCB34AC3}"/>
              </a:ext>
            </a:extLst>
          </p:cNvPr>
          <p:cNvCxnSpPr>
            <a:cxnSpLocks/>
          </p:cNvCxnSpPr>
          <p:nvPr/>
        </p:nvCxnSpPr>
        <p:spPr bwMode="gray">
          <a:xfrm flipV="1">
            <a:off x="539999" y="2944563"/>
            <a:ext cx="0" cy="1296000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Linie 1">
            <a:extLst>
              <a:ext uri="{FF2B5EF4-FFF2-40B4-BE49-F238E27FC236}">
                <a16:creationId xmlns:a16="http://schemas.microsoft.com/office/drawing/2014/main" id="{758C4D06-AB11-430B-804A-FC60FE0E5F2F}"/>
              </a:ext>
            </a:extLst>
          </p:cNvPr>
          <p:cNvCxnSpPr>
            <a:cxnSpLocks noChangeAspect="1"/>
            <a:endCxn id="256" idx="2"/>
          </p:cNvCxnSpPr>
          <p:nvPr/>
        </p:nvCxnSpPr>
        <p:spPr bwMode="gray">
          <a:xfrm flipV="1">
            <a:off x="5554925" y="3134648"/>
            <a:ext cx="1" cy="2300654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Linie 2">
            <a:extLst>
              <a:ext uri="{FF2B5EF4-FFF2-40B4-BE49-F238E27FC236}">
                <a16:creationId xmlns:a16="http://schemas.microsoft.com/office/drawing/2014/main" id="{7713050C-5BF7-4285-B747-6D1D3437C201}"/>
              </a:ext>
            </a:extLst>
          </p:cNvPr>
          <p:cNvCxnSpPr>
            <a:cxnSpLocks noChangeAspect="1"/>
            <a:endCxn id="258" idx="2"/>
          </p:cNvCxnSpPr>
          <p:nvPr/>
        </p:nvCxnSpPr>
        <p:spPr bwMode="gray">
          <a:xfrm flipV="1">
            <a:off x="6907591" y="4744487"/>
            <a:ext cx="0" cy="690816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Linie 3">
            <a:extLst>
              <a:ext uri="{FF2B5EF4-FFF2-40B4-BE49-F238E27FC236}">
                <a16:creationId xmlns:a16="http://schemas.microsoft.com/office/drawing/2014/main" id="{EF550067-462B-4465-BB30-C5B3F704EEAE}"/>
              </a:ext>
            </a:extLst>
          </p:cNvPr>
          <p:cNvCxnSpPr>
            <a:cxnSpLocks noChangeAspect="1"/>
            <a:endCxn id="254" idx="2"/>
          </p:cNvCxnSpPr>
          <p:nvPr/>
        </p:nvCxnSpPr>
        <p:spPr bwMode="gray">
          <a:xfrm flipV="1">
            <a:off x="8304226" y="3755535"/>
            <a:ext cx="1" cy="1679768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Linie 4">
            <a:extLst>
              <a:ext uri="{FF2B5EF4-FFF2-40B4-BE49-F238E27FC236}">
                <a16:creationId xmlns:a16="http://schemas.microsoft.com/office/drawing/2014/main" id="{BA2D9F71-91E6-4127-9E8D-48278CD1B757}"/>
              </a:ext>
            </a:extLst>
          </p:cNvPr>
          <p:cNvCxnSpPr>
            <a:cxnSpLocks noChangeAspect="1"/>
            <a:endCxn id="260" idx="2"/>
          </p:cNvCxnSpPr>
          <p:nvPr/>
        </p:nvCxnSpPr>
        <p:spPr bwMode="gray">
          <a:xfrm flipV="1">
            <a:off x="9695806" y="4159382"/>
            <a:ext cx="1142" cy="1275920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Linie 5">
            <a:extLst>
              <a:ext uri="{FF2B5EF4-FFF2-40B4-BE49-F238E27FC236}">
                <a16:creationId xmlns:a16="http://schemas.microsoft.com/office/drawing/2014/main" id="{4BE9A856-DBAE-4C97-8FCB-A040DC5BA49F}"/>
              </a:ext>
            </a:extLst>
          </p:cNvPr>
          <p:cNvCxnSpPr>
            <a:cxnSpLocks noChangeAspect="1"/>
            <a:endCxn id="252" idx="2"/>
          </p:cNvCxnSpPr>
          <p:nvPr/>
        </p:nvCxnSpPr>
        <p:spPr bwMode="gray">
          <a:xfrm flipV="1">
            <a:off x="11118898" y="3336876"/>
            <a:ext cx="1" cy="2098426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Lineal">
            <a:extLst>
              <a:ext uri="{FF2B5EF4-FFF2-40B4-BE49-F238E27FC236}">
                <a16:creationId xmlns:a16="http://schemas.microsoft.com/office/drawing/2014/main" id="{ADE3EA43-4459-4C43-9FC6-C41DFB2581DB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13151924" y="5561750"/>
            <a:ext cx="33638967" cy="443050"/>
            <a:chOff x="6484238" y="3866890"/>
            <a:chExt cx="7162800" cy="160115"/>
          </a:xfrm>
        </p:grpSpPr>
        <p:sp>
          <p:nvSpPr>
            <p:cNvPr id="51" name="Freihandform: Form 50">
              <a:extLst>
                <a:ext uri="{FF2B5EF4-FFF2-40B4-BE49-F238E27FC236}">
                  <a16:creationId xmlns:a16="http://schemas.microsoft.com/office/drawing/2014/main" id="{3E459FCA-0760-4B92-ABA6-64D2BB1E99E7}"/>
                </a:ext>
              </a:extLst>
            </p:cNvPr>
            <p:cNvSpPr/>
            <p:nvPr/>
          </p:nvSpPr>
          <p:spPr bwMode="gray">
            <a:xfrm>
              <a:off x="6484238" y="4017480"/>
              <a:ext cx="7162800" cy="9525"/>
            </a:xfrm>
            <a:custGeom>
              <a:avLst/>
              <a:gdLst>
                <a:gd name="connsiteX0" fmla="*/ 0 w 7162800"/>
                <a:gd name="connsiteY0" fmla="*/ 0 h 0"/>
                <a:gd name="connsiteX1" fmla="*/ 7171849 w 71628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62800">
                  <a:moveTo>
                    <a:pt x="0" y="0"/>
                  </a:moveTo>
                  <a:lnTo>
                    <a:pt x="7171849" y="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53" name="Freihandform: Form 52">
              <a:extLst>
                <a:ext uri="{FF2B5EF4-FFF2-40B4-BE49-F238E27FC236}">
                  <a16:creationId xmlns:a16="http://schemas.microsoft.com/office/drawing/2014/main" id="{40A62970-15CD-4158-A2ED-65857E1EB9BE}"/>
                </a:ext>
              </a:extLst>
            </p:cNvPr>
            <p:cNvSpPr/>
            <p:nvPr/>
          </p:nvSpPr>
          <p:spPr bwMode="gray">
            <a:xfrm>
              <a:off x="6485904" y="3866890"/>
              <a:ext cx="9525" cy="142875"/>
            </a:xfrm>
            <a:custGeom>
              <a:avLst/>
              <a:gdLst>
                <a:gd name="connsiteX0" fmla="*/ 0 w 0"/>
                <a:gd name="connsiteY0" fmla="*/ 0 h 142875"/>
                <a:gd name="connsiteX1" fmla="*/ 0 w 0"/>
                <a:gd name="connsiteY1" fmla="*/ 15059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42875">
                  <a:moveTo>
                    <a:pt x="0" y="0"/>
                  </a:moveTo>
                  <a:lnTo>
                    <a:pt x="0" y="15059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55" name="Freihandform: Form 54">
              <a:extLst>
                <a:ext uri="{FF2B5EF4-FFF2-40B4-BE49-F238E27FC236}">
                  <a16:creationId xmlns:a16="http://schemas.microsoft.com/office/drawing/2014/main" id="{559CEA53-27CB-4B99-A57D-C2C0D776EB46}"/>
                </a:ext>
              </a:extLst>
            </p:cNvPr>
            <p:cNvSpPr/>
            <p:nvPr/>
          </p:nvSpPr>
          <p:spPr bwMode="gray">
            <a:xfrm>
              <a:off x="6693598" y="3866890"/>
              <a:ext cx="9525" cy="142875"/>
            </a:xfrm>
            <a:custGeom>
              <a:avLst/>
              <a:gdLst>
                <a:gd name="connsiteX0" fmla="*/ 0 w 0"/>
                <a:gd name="connsiteY0" fmla="*/ 0 h 142875"/>
                <a:gd name="connsiteX1" fmla="*/ 0 w 0"/>
                <a:gd name="connsiteY1" fmla="*/ 15059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42875">
                  <a:moveTo>
                    <a:pt x="0" y="0"/>
                  </a:moveTo>
                  <a:lnTo>
                    <a:pt x="0" y="15059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56" name="Freihandform: Form 55">
              <a:extLst>
                <a:ext uri="{FF2B5EF4-FFF2-40B4-BE49-F238E27FC236}">
                  <a16:creationId xmlns:a16="http://schemas.microsoft.com/office/drawing/2014/main" id="{8D9007AD-E66A-4595-88C1-AD0DC91B95D8}"/>
                </a:ext>
              </a:extLst>
            </p:cNvPr>
            <p:cNvSpPr/>
            <p:nvPr/>
          </p:nvSpPr>
          <p:spPr bwMode="gray">
            <a:xfrm>
              <a:off x="6529863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57" name="Freihandform: Form 56">
              <a:extLst>
                <a:ext uri="{FF2B5EF4-FFF2-40B4-BE49-F238E27FC236}">
                  <a16:creationId xmlns:a16="http://schemas.microsoft.com/office/drawing/2014/main" id="{3B8DD6CE-DB05-4969-8369-BFE4F232F1E0}"/>
                </a:ext>
              </a:extLst>
            </p:cNvPr>
            <p:cNvSpPr/>
            <p:nvPr/>
          </p:nvSpPr>
          <p:spPr bwMode="gray">
            <a:xfrm>
              <a:off x="6570821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58" name="Freihandform: Form 57">
              <a:extLst>
                <a:ext uri="{FF2B5EF4-FFF2-40B4-BE49-F238E27FC236}">
                  <a16:creationId xmlns:a16="http://schemas.microsoft.com/office/drawing/2014/main" id="{D2AB5A46-D6F0-4E4C-A323-77BD1EFF8BCE}"/>
                </a:ext>
              </a:extLst>
            </p:cNvPr>
            <p:cNvSpPr/>
            <p:nvPr/>
          </p:nvSpPr>
          <p:spPr bwMode="gray">
            <a:xfrm>
              <a:off x="6611683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59" name="Freihandform: Form 58">
              <a:extLst>
                <a:ext uri="{FF2B5EF4-FFF2-40B4-BE49-F238E27FC236}">
                  <a16:creationId xmlns:a16="http://schemas.microsoft.com/office/drawing/2014/main" id="{68A715D8-EB6E-4437-938E-15240E46F524}"/>
                </a:ext>
              </a:extLst>
            </p:cNvPr>
            <p:cNvSpPr/>
            <p:nvPr/>
          </p:nvSpPr>
          <p:spPr bwMode="gray">
            <a:xfrm>
              <a:off x="6652640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60" name="Freihandform: Form 59">
              <a:extLst>
                <a:ext uri="{FF2B5EF4-FFF2-40B4-BE49-F238E27FC236}">
                  <a16:creationId xmlns:a16="http://schemas.microsoft.com/office/drawing/2014/main" id="{2A868B50-062A-456C-A294-AA0D66B9A912}"/>
                </a:ext>
              </a:extLst>
            </p:cNvPr>
            <p:cNvSpPr/>
            <p:nvPr/>
          </p:nvSpPr>
          <p:spPr bwMode="gray">
            <a:xfrm>
              <a:off x="6898290" y="3866890"/>
              <a:ext cx="9525" cy="142875"/>
            </a:xfrm>
            <a:custGeom>
              <a:avLst/>
              <a:gdLst>
                <a:gd name="connsiteX0" fmla="*/ 0 w 0"/>
                <a:gd name="connsiteY0" fmla="*/ 0 h 142875"/>
                <a:gd name="connsiteX1" fmla="*/ 0 w 0"/>
                <a:gd name="connsiteY1" fmla="*/ 15059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42875">
                  <a:moveTo>
                    <a:pt x="0" y="0"/>
                  </a:moveTo>
                  <a:lnTo>
                    <a:pt x="0" y="15059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61" name="Freihandform: Form 60">
              <a:extLst>
                <a:ext uri="{FF2B5EF4-FFF2-40B4-BE49-F238E27FC236}">
                  <a16:creationId xmlns:a16="http://schemas.microsoft.com/office/drawing/2014/main" id="{2D76E8C8-D91B-401C-9B8B-FD4DA53611C2}"/>
                </a:ext>
              </a:extLst>
            </p:cNvPr>
            <p:cNvSpPr/>
            <p:nvPr/>
          </p:nvSpPr>
          <p:spPr bwMode="gray">
            <a:xfrm>
              <a:off x="6734555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62" name="Freihandform: Form 61">
              <a:extLst>
                <a:ext uri="{FF2B5EF4-FFF2-40B4-BE49-F238E27FC236}">
                  <a16:creationId xmlns:a16="http://schemas.microsoft.com/office/drawing/2014/main" id="{BFD275B9-FAB5-42E0-9C34-A5FD50DF0CA0}"/>
                </a:ext>
              </a:extLst>
            </p:cNvPr>
            <p:cNvSpPr/>
            <p:nvPr/>
          </p:nvSpPr>
          <p:spPr bwMode="gray">
            <a:xfrm>
              <a:off x="6775513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63" name="Freihandform: Form 62">
              <a:extLst>
                <a:ext uri="{FF2B5EF4-FFF2-40B4-BE49-F238E27FC236}">
                  <a16:creationId xmlns:a16="http://schemas.microsoft.com/office/drawing/2014/main" id="{E3C37A69-A738-40F5-A603-A4438E3BA1B4}"/>
                </a:ext>
              </a:extLst>
            </p:cNvPr>
            <p:cNvSpPr/>
            <p:nvPr/>
          </p:nvSpPr>
          <p:spPr bwMode="gray">
            <a:xfrm>
              <a:off x="6816470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64" name="Freihandform: Form 63">
              <a:extLst>
                <a:ext uri="{FF2B5EF4-FFF2-40B4-BE49-F238E27FC236}">
                  <a16:creationId xmlns:a16="http://schemas.microsoft.com/office/drawing/2014/main" id="{049BE6E1-E92E-43C6-84D1-160A2D8BDD16}"/>
                </a:ext>
              </a:extLst>
            </p:cNvPr>
            <p:cNvSpPr/>
            <p:nvPr/>
          </p:nvSpPr>
          <p:spPr bwMode="gray">
            <a:xfrm>
              <a:off x="6857333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92" name="Freihandform: Form 91">
              <a:extLst>
                <a:ext uri="{FF2B5EF4-FFF2-40B4-BE49-F238E27FC236}">
                  <a16:creationId xmlns:a16="http://schemas.microsoft.com/office/drawing/2014/main" id="{1D607D5D-CB0A-46FB-A3BC-CF1E54702229}"/>
                </a:ext>
              </a:extLst>
            </p:cNvPr>
            <p:cNvSpPr/>
            <p:nvPr/>
          </p:nvSpPr>
          <p:spPr bwMode="gray">
            <a:xfrm>
              <a:off x="7102982" y="3866890"/>
              <a:ext cx="9525" cy="142875"/>
            </a:xfrm>
            <a:custGeom>
              <a:avLst/>
              <a:gdLst>
                <a:gd name="connsiteX0" fmla="*/ 0 w 0"/>
                <a:gd name="connsiteY0" fmla="*/ 0 h 142875"/>
                <a:gd name="connsiteX1" fmla="*/ 0 w 0"/>
                <a:gd name="connsiteY1" fmla="*/ 15059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42875">
                  <a:moveTo>
                    <a:pt x="0" y="0"/>
                  </a:moveTo>
                  <a:lnTo>
                    <a:pt x="0" y="15059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93" name="Freihandform: Form 92">
              <a:extLst>
                <a:ext uri="{FF2B5EF4-FFF2-40B4-BE49-F238E27FC236}">
                  <a16:creationId xmlns:a16="http://schemas.microsoft.com/office/drawing/2014/main" id="{76BA1BC6-6F72-4C7E-852B-59E79BDCDF07}"/>
                </a:ext>
              </a:extLst>
            </p:cNvPr>
            <p:cNvSpPr/>
            <p:nvPr/>
          </p:nvSpPr>
          <p:spPr bwMode="gray">
            <a:xfrm>
              <a:off x="6939248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94" name="Freihandform: Form 93">
              <a:extLst>
                <a:ext uri="{FF2B5EF4-FFF2-40B4-BE49-F238E27FC236}">
                  <a16:creationId xmlns:a16="http://schemas.microsoft.com/office/drawing/2014/main" id="{C721ED06-838C-4384-8141-FCDD4532C7EB}"/>
                </a:ext>
              </a:extLst>
            </p:cNvPr>
            <p:cNvSpPr/>
            <p:nvPr/>
          </p:nvSpPr>
          <p:spPr bwMode="gray">
            <a:xfrm>
              <a:off x="6980205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95" name="Freihandform: Form 94">
              <a:extLst>
                <a:ext uri="{FF2B5EF4-FFF2-40B4-BE49-F238E27FC236}">
                  <a16:creationId xmlns:a16="http://schemas.microsoft.com/office/drawing/2014/main" id="{368E0A9B-2384-4015-BB28-A9D1C7EB1622}"/>
                </a:ext>
              </a:extLst>
            </p:cNvPr>
            <p:cNvSpPr/>
            <p:nvPr/>
          </p:nvSpPr>
          <p:spPr bwMode="gray">
            <a:xfrm>
              <a:off x="7021163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96" name="Freihandform: Form 95">
              <a:extLst>
                <a:ext uri="{FF2B5EF4-FFF2-40B4-BE49-F238E27FC236}">
                  <a16:creationId xmlns:a16="http://schemas.microsoft.com/office/drawing/2014/main" id="{B1E98660-D240-42E5-B687-F803D701A29F}"/>
                </a:ext>
              </a:extLst>
            </p:cNvPr>
            <p:cNvSpPr/>
            <p:nvPr/>
          </p:nvSpPr>
          <p:spPr bwMode="gray">
            <a:xfrm>
              <a:off x="7062025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97" name="Freihandform: Form 96">
              <a:extLst>
                <a:ext uri="{FF2B5EF4-FFF2-40B4-BE49-F238E27FC236}">
                  <a16:creationId xmlns:a16="http://schemas.microsoft.com/office/drawing/2014/main" id="{1C551C17-E396-4F2E-9C61-B469F301E9BB}"/>
                </a:ext>
              </a:extLst>
            </p:cNvPr>
            <p:cNvSpPr/>
            <p:nvPr/>
          </p:nvSpPr>
          <p:spPr bwMode="gray">
            <a:xfrm>
              <a:off x="7307675" y="3866890"/>
              <a:ext cx="9525" cy="142875"/>
            </a:xfrm>
            <a:custGeom>
              <a:avLst/>
              <a:gdLst>
                <a:gd name="connsiteX0" fmla="*/ 0 w 0"/>
                <a:gd name="connsiteY0" fmla="*/ 0 h 142875"/>
                <a:gd name="connsiteX1" fmla="*/ 0 w 0"/>
                <a:gd name="connsiteY1" fmla="*/ 15059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42875">
                  <a:moveTo>
                    <a:pt x="0" y="0"/>
                  </a:moveTo>
                  <a:lnTo>
                    <a:pt x="0" y="15059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98" name="Freihandform: Form 97">
              <a:extLst>
                <a:ext uri="{FF2B5EF4-FFF2-40B4-BE49-F238E27FC236}">
                  <a16:creationId xmlns:a16="http://schemas.microsoft.com/office/drawing/2014/main" id="{B06B21DB-B657-46BD-B410-655AF80ED54F}"/>
                </a:ext>
              </a:extLst>
            </p:cNvPr>
            <p:cNvSpPr/>
            <p:nvPr/>
          </p:nvSpPr>
          <p:spPr bwMode="gray">
            <a:xfrm>
              <a:off x="7143940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99" name="Freihandform: Form 98">
              <a:extLst>
                <a:ext uri="{FF2B5EF4-FFF2-40B4-BE49-F238E27FC236}">
                  <a16:creationId xmlns:a16="http://schemas.microsoft.com/office/drawing/2014/main" id="{79F87FC1-46B6-474B-B95A-AB1D03D57BC7}"/>
                </a:ext>
              </a:extLst>
            </p:cNvPr>
            <p:cNvSpPr/>
            <p:nvPr/>
          </p:nvSpPr>
          <p:spPr bwMode="gray">
            <a:xfrm>
              <a:off x="7184897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00" name="Freihandform: Form 99">
              <a:extLst>
                <a:ext uri="{FF2B5EF4-FFF2-40B4-BE49-F238E27FC236}">
                  <a16:creationId xmlns:a16="http://schemas.microsoft.com/office/drawing/2014/main" id="{10FC62D6-47DD-469D-917D-154F9544B7DF}"/>
                </a:ext>
              </a:extLst>
            </p:cNvPr>
            <p:cNvSpPr/>
            <p:nvPr/>
          </p:nvSpPr>
          <p:spPr bwMode="gray">
            <a:xfrm>
              <a:off x="7225855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01" name="Freihandform: Form 100">
              <a:extLst>
                <a:ext uri="{FF2B5EF4-FFF2-40B4-BE49-F238E27FC236}">
                  <a16:creationId xmlns:a16="http://schemas.microsoft.com/office/drawing/2014/main" id="{E0C0AD41-5A46-4FFA-B25B-102CB06BEAF7}"/>
                </a:ext>
              </a:extLst>
            </p:cNvPr>
            <p:cNvSpPr/>
            <p:nvPr/>
          </p:nvSpPr>
          <p:spPr bwMode="gray">
            <a:xfrm>
              <a:off x="7266812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02" name="Freihandform: Form 101">
              <a:extLst>
                <a:ext uri="{FF2B5EF4-FFF2-40B4-BE49-F238E27FC236}">
                  <a16:creationId xmlns:a16="http://schemas.microsoft.com/office/drawing/2014/main" id="{097CE5FC-7692-4B3E-BB24-CE1191D6A706}"/>
                </a:ext>
              </a:extLst>
            </p:cNvPr>
            <p:cNvSpPr/>
            <p:nvPr/>
          </p:nvSpPr>
          <p:spPr bwMode="gray">
            <a:xfrm>
              <a:off x="7512367" y="3866890"/>
              <a:ext cx="9525" cy="142875"/>
            </a:xfrm>
            <a:custGeom>
              <a:avLst/>
              <a:gdLst>
                <a:gd name="connsiteX0" fmla="*/ 0 w 0"/>
                <a:gd name="connsiteY0" fmla="*/ 0 h 142875"/>
                <a:gd name="connsiteX1" fmla="*/ 0 w 0"/>
                <a:gd name="connsiteY1" fmla="*/ 15059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42875">
                  <a:moveTo>
                    <a:pt x="0" y="0"/>
                  </a:moveTo>
                  <a:lnTo>
                    <a:pt x="0" y="15059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03" name="Freihandform: Form 102">
              <a:extLst>
                <a:ext uri="{FF2B5EF4-FFF2-40B4-BE49-F238E27FC236}">
                  <a16:creationId xmlns:a16="http://schemas.microsoft.com/office/drawing/2014/main" id="{82A7B59E-B2EA-4690-B885-7F5985945017}"/>
                </a:ext>
              </a:extLst>
            </p:cNvPr>
            <p:cNvSpPr/>
            <p:nvPr/>
          </p:nvSpPr>
          <p:spPr bwMode="gray">
            <a:xfrm>
              <a:off x="7348632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04" name="Freihandform: Form 103">
              <a:extLst>
                <a:ext uri="{FF2B5EF4-FFF2-40B4-BE49-F238E27FC236}">
                  <a16:creationId xmlns:a16="http://schemas.microsoft.com/office/drawing/2014/main" id="{E0F254E6-278C-4D57-BA38-02506E5FEBB3}"/>
                </a:ext>
              </a:extLst>
            </p:cNvPr>
            <p:cNvSpPr/>
            <p:nvPr/>
          </p:nvSpPr>
          <p:spPr bwMode="gray">
            <a:xfrm>
              <a:off x="7389590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05" name="Freihandform: Form 104">
              <a:extLst>
                <a:ext uri="{FF2B5EF4-FFF2-40B4-BE49-F238E27FC236}">
                  <a16:creationId xmlns:a16="http://schemas.microsoft.com/office/drawing/2014/main" id="{FD60A5A7-2B44-4F8D-9371-031BBAF91D7F}"/>
                </a:ext>
              </a:extLst>
            </p:cNvPr>
            <p:cNvSpPr/>
            <p:nvPr/>
          </p:nvSpPr>
          <p:spPr bwMode="gray">
            <a:xfrm>
              <a:off x="7430547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06" name="Freihandform: Form 105">
              <a:extLst>
                <a:ext uri="{FF2B5EF4-FFF2-40B4-BE49-F238E27FC236}">
                  <a16:creationId xmlns:a16="http://schemas.microsoft.com/office/drawing/2014/main" id="{DC83F256-794B-4060-9525-84609FFDC074}"/>
                </a:ext>
              </a:extLst>
            </p:cNvPr>
            <p:cNvSpPr/>
            <p:nvPr/>
          </p:nvSpPr>
          <p:spPr bwMode="gray">
            <a:xfrm>
              <a:off x="7471505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07" name="Freihandform: Form 106">
              <a:extLst>
                <a:ext uri="{FF2B5EF4-FFF2-40B4-BE49-F238E27FC236}">
                  <a16:creationId xmlns:a16="http://schemas.microsoft.com/office/drawing/2014/main" id="{F2D85509-88A0-4AF0-9021-7FF00409F816}"/>
                </a:ext>
              </a:extLst>
            </p:cNvPr>
            <p:cNvSpPr/>
            <p:nvPr/>
          </p:nvSpPr>
          <p:spPr bwMode="gray">
            <a:xfrm>
              <a:off x="7717154" y="3866890"/>
              <a:ext cx="9525" cy="142875"/>
            </a:xfrm>
            <a:custGeom>
              <a:avLst/>
              <a:gdLst>
                <a:gd name="connsiteX0" fmla="*/ 0 w 0"/>
                <a:gd name="connsiteY0" fmla="*/ 0 h 142875"/>
                <a:gd name="connsiteX1" fmla="*/ 0 w 0"/>
                <a:gd name="connsiteY1" fmla="*/ 15059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42875">
                  <a:moveTo>
                    <a:pt x="0" y="0"/>
                  </a:moveTo>
                  <a:lnTo>
                    <a:pt x="0" y="15059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08" name="Freihandform: Form 107">
              <a:extLst>
                <a:ext uri="{FF2B5EF4-FFF2-40B4-BE49-F238E27FC236}">
                  <a16:creationId xmlns:a16="http://schemas.microsoft.com/office/drawing/2014/main" id="{66AAAA54-264F-432A-9FD8-1BB9A5D4FFF5}"/>
                </a:ext>
              </a:extLst>
            </p:cNvPr>
            <p:cNvSpPr/>
            <p:nvPr/>
          </p:nvSpPr>
          <p:spPr bwMode="gray">
            <a:xfrm>
              <a:off x="7553324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09" name="Freihandform: Form 108">
              <a:extLst>
                <a:ext uri="{FF2B5EF4-FFF2-40B4-BE49-F238E27FC236}">
                  <a16:creationId xmlns:a16="http://schemas.microsoft.com/office/drawing/2014/main" id="{93BF2AC4-7FDC-4F1E-A80C-CCD14E43A496}"/>
                </a:ext>
              </a:extLst>
            </p:cNvPr>
            <p:cNvSpPr/>
            <p:nvPr/>
          </p:nvSpPr>
          <p:spPr bwMode="gray">
            <a:xfrm>
              <a:off x="7594282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10" name="Freihandform: Form 109">
              <a:extLst>
                <a:ext uri="{FF2B5EF4-FFF2-40B4-BE49-F238E27FC236}">
                  <a16:creationId xmlns:a16="http://schemas.microsoft.com/office/drawing/2014/main" id="{F078684B-06DC-4E6A-95B4-CDCFA2435499}"/>
                </a:ext>
              </a:extLst>
            </p:cNvPr>
            <p:cNvSpPr/>
            <p:nvPr/>
          </p:nvSpPr>
          <p:spPr bwMode="gray">
            <a:xfrm>
              <a:off x="7635239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11" name="Freihandform: Form 110">
              <a:extLst>
                <a:ext uri="{FF2B5EF4-FFF2-40B4-BE49-F238E27FC236}">
                  <a16:creationId xmlns:a16="http://schemas.microsoft.com/office/drawing/2014/main" id="{0E939243-FAC6-4581-8264-748BC85B79F0}"/>
                </a:ext>
              </a:extLst>
            </p:cNvPr>
            <p:cNvSpPr/>
            <p:nvPr/>
          </p:nvSpPr>
          <p:spPr bwMode="gray">
            <a:xfrm>
              <a:off x="7676197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12" name="Freihandform: Form 111">
              <a:extLst>
                <a:ext uri="{FF2B5EF4-FFF2-40B4-BE49-F238E27FC236}">
                  <a16:creationId xmlns:a16="http://schemas.microsoft.com/office/drawing/2014/main" id="{356B0C35-1603-4E74-8764-38B5A478B352}"/>
                </a:ext>
              </a:extLst>
            </p:cNvPr>
            <p:cNvSpPr/>
            <p:nvPr/>
          </p:nvSpPr>
          <p:spPr bwMode="gray">
            <a:xfrm>
              <a:off x="7921847" y="3866890"/>
              <a:ext cx="9525" cy="142875"/>
            </a:xfrm>
            <a:custGeom>
              <a:avLst/>
              <a:gdLst>
                <a:gd name="connsiteX0" fmla="*/ 0 w 0"/>
                <a:gd name="connsiteY0" fmla="*/ 0 h 142875"/>
                <a:gd name="connsiteX1" fmla="*/ 0 w 0"/>
                <a:gd name="connsiteY1" fmla="*/ 15059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42875">
                  <a:moveTo>
                    <a:pt x="0" y="0"/>
                  </a:moveTo>
                  <a:lnTo>
                    <a:pt x="0" y="15059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13" name="Freihandform: Form 112">
              <a:extLst>
                <a:ext uri="{FF2B5EF4-FFF2-40B4-BE49-F238E27FC236}">
                  <a16:creationId xmlns:a16="http://schemas.microsoft.com/office/drawing/2014/main" id="{E51E97DC-E9BD-4C9E-8C78-A46733211A2D}"/>
                </a:ext>
              </a:extLst>
            </p:cNvPr>
            <p:cNvSpPr/>
            <p:nvPr/>
          </p:nvSpPr>
          <p:spPr bwMode="gray">
            <a:xfrm>
              <a:off x="7758017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14" name="Freihandform: Form 113">
              <a:extLst>
                <a:ext uri="{FF2B5EF4-FFF2-40B4-BE49-F238E27FC236}">
                  <a16:creationId xmlns:a16="http://schemas.microsoft.com/office/drawing/2014/main" id="{1F426F82-6538-44B4-870B-D342080D8BD3}"/>
                </a:ext>
              </a:extLst>
            </p:cNvPr>
            <p:cNvSpPr/>
            <p:nvPr/>
          </p:nvSpPr>
          <p:spPr bwMode="gray">
            <a:xfrm>
              <a:off x="7798974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15" name="Freihandform: Form 114">
              <a:extLst>
                <a:ext uri="{FF2B5EF4-FFF2-40B4-BE49-F238E27FC236}">
                  <a16:creationId xmlns:a16="http://schemas.microsoft.com/office/drawing/2014/main" id="{3EFE9BE4-B3F2-4426-8843-A0CF61AAED16}"/>
                </a:ext>
              </a:extLst>
            </p:cNvPr>
            <p:cNvSpPr/>
            <p:nvPr/>
          </p:nvSpPr>
          <p:spPr bwMode="gray">
            <a:xfrm>
              <a:off x="7839932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16" name="Freihandform: Form 115">
              <a:extLst>
                <a:ext uri="{FF2B5EF4-FFF2-40B4-BE49-F238E27FC236}">
                  <a16:creationId xmlns:a16="http://schemas.microsoft.com/office/drawing/2014/main" id="{5121E3AB-D790-4F5C-B2EE-5ABC80DC1046}"/>
                </a:ext>
              </a:extLst>
            </p:cNvPr>
            <p:cNvSpPr/>
            <p:nvPr/>
          </p:nvSpPr>
          <p:spPr bwMode="gray">
            <a:xfrm>
              <a:off x="7880889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17" name="Freihandform: Form 116">
              <a:extLst>
                <a:ext uri="{FF2B5EF4-FFF2-40B4-BE49-F238E27FC236}">
                  <a16:creationId xmlns:a16="http://schemas.microsoft.com/office/drawing/2014/main" id="{ED8527F9-B9BB-446A-95C9-2C2F68D98379}"/>
                </a:ext>
              </a:extLst>
            </p:cNvPr>
            <p:cNvSpPr/>
            <p:nvPr/>
          </p:nvSpPr>
          <p:spPr bwMode="gray">
            <a:xfrm>
              <a:off x="8126539" y="3866890"/>
              <a:ext cx="9525" cy="142875"/>
            </a:xfrm>
            <a:custGeom>
              <a:avLst/>
              <a:gdLst>
                <a:gd name="connsiteX0" fmla="*/ 0 w 0"/>
                <a:gd name="connsiteY0" fmla="*/ 0 h 142875"/>
                <a:gd name="connsiteX1" fmla="*/ 0 w 0"/>
                <a:gd name="connsiteY1" fmla="*/ 15059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42875">
                  <a:moveTo>
                    <a:pt x="0" y="0"/>
                  </a:moveTo>
                  <a:lnTo>
                    <a:pt x="0" y="15059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18" name="Freihandform: Form 117">
              <a:extLst>
                <a:ext uri="{FF2B5EF4-FFF2-40B4-BE49-F238E27FC236}">
                  <a16:creationId xmlns:a16="http://schemas.microsoft.com/office/drawing/2014/main" id="{4051C94A-C52C-40DE-B0A4-ADA184696AAB}"/>
                </a:ext>
              </a:extLst>
            </p:cNvPr>
            <p:cNvSpPr/>
            <p:nvPr/>
          </p:nvSpPr>
          <p:spPr bwMode="gray">
            <a:xfrm>
              <a:off x="7962709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19" name="Freihandform: Form 118">
              <a:extLst>
                <a:ext uri="{FF2B5EF4-FFF2-40B4-BE49-F238E27FC236}">
                  <a16:creationId xmlns:a16="http://schemas.microsoft.com/office/drawing/2014/main" id="{A9084ACF-ECDA-4A34-B769-53FF8DF62883}"/>
                </a:ext>
              </a:extLst>
            </p:cNvPr>
            <p:cNvSpPr/>
            <p:nvPr/>
          </p:nvSpPr>
          <p:spPr bwMode="gray">
            <a:xfrm>
              <a:off x="8003666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20" name="Freihandform: Form 119">
              <a:extLst>
                <a:ext uri="{FF2B5EF4-FFF2-40B4-BE49-F238E27FC236}">
                  <a16:creationId xmlns:a16="http://schemas.microsoft.com/office/drawing/2014/main" id="{E07F59D4-DC46-4C07-A119-B25DB0F9C8A2}"/>
                </a:ext>
              </a:extLst>
            </p:cNvPr>
            <p:cNvSpPr/>
            <p:nvPr/>
          </p:nvSpPr>
          <p:spPr bwMode="gray">
            <a:xfrm>
              <a:off x="8044624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21" name="Freihandform: Form 120">
              <a:extLst>
                <a:ext uri="{FF2B5EF4-FFF2-40B4-BE49-F238E27FC236}">
                  <a16:creationId xmlns:a16="http://schemas.microsoft.com/office/drawing/2014/main" id="{47700546-7E61-4015-94CC-BF095D7834F4}"/>
                </a:ext>
              </a:extLst>
            </p:cNvPr>
            <p:cNvSpPr/>
            <p:nvPr/>
          </p:nvSpPr>
          <p:spPr bwMode="gray">
            <a:xfrm>
              <a:off x="8085581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22" name="Freihandform: Form 121">
              <a:extLst>
                <a:ext uri="{FF2B5EF4-FFF2-40B4-BE49-F238E27FC236}">
                  <a16:creationId xmlns:a16="http://schemas.microsoft.com/office/drawing/2014/main" id="{023998FD-AAF5-40E6-86FE-C7059079AF0F}"/>
                </a:ext>
              </a:extLst>
            </p:cNvPr>
            <p:cNvSpPr/>
            <p:nvPr/>
          </p:nvSpPr>
          <p:spPr bwMode="gray">
            <a:xfrm>
              <a:off x="8331231" y="3866890"/>
              <a:ext cx="9525" cy="142875"/>
            </a:xfrm>
            <a:custGeom>
              <a:avLst/>
              <a:gdLst>
                <a:gd name="connsiteX0" fmla="*/ 0 w 0"/>
                <a:gd name="connsiteY0" fmla="*/ 0 h 142875"/>
                <a:gd name="connsiteX1" fmla="*/ 0 w 0"/>
                <a:gd name="connsiteY1" fmla="*/ 15059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42875">
                  <a:moveTo>
                    <a:pt x="0" y="0"/>
                  </a:moveTo>
                  <a:lnTo>
                    <a:pt x="0" y="15059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23" name="Freihandform: Form 122">
              <a:extLst>
                <a:ext uri="{FF2B5EF4-FFF2-40B4-BE49-F238E27FC236}">
                  <a16:creationId xmlns:a16="http://schemas.microsoft.com/office/drawing/2014/main" id="{F648463B-E452-4F97-96FC-DE7F03D5E574}"/>
                </a:ext>
              </a:extLst>
            </p:cNvPr>
            <p:cNvSpPr/>
            <p:nvPr/>
          </p:nvSpPr>
          <p:spPr bwMode="gray">
            <a:xfrm>
              <a:off x="8167496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24" name="Freihandform: Form 123">
              <a:extLst>
                <a:ext uri="{FF2B5EF4-FFF2-40B4-BE49-F238E27FC236}">
                  <a16:creationId xmlns:a16="http://schemas.microsoft.com/office/drawing/2014/main" id="{01FDF502-2F04-4D97-A60C-11BB73274797}"/>
                </a:ext>
              </a:extLst>
            </p:cNvPr>
            <p:cNvSpPr/>
            <p:nvPr/>
          </p:nvSpPr>
          <p:spPr bwMode="gray">
            <a:xfrm>
              <a:off x="8208359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25" name="Freihandform: Form 124">
              <a:extLst>
                <a:ext uri="{FF2B5EF4-FFF2-40B4-BE49-F238E27FC236}">
                  <a16:creationId xmlns:a16="http://schemas.microsoft.com/office/drawing/2014/main" id="{3C08C6E0-5D09-45F2-8DE8-A2917020933D}"/>
                </a:ext>
              </a:extLst>
            </p:cNvPr>
            <p:cNvSpPr/>
            <p:nvPr/>
          </p:nvSpPr>
          <p:spPr bwMode="gray">
            <a:xfrm>
              <a:off x="8249316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26" name="Freihandform: Form 125">
              <a:extLst>
                <a:ext uri="{FF2B5EF4-FFF2-40B4-BE49-F238E27FC236}">
                  <a16:creationId xmlns:a16="http://schemas.microsoft.com/office/drawing/2014/main" id="{752DA4A4-C737-440E-9C68-C35C27451738}"/>
                </a:ext>
              </a:extLst>
            </p:cNvPr>
            <p:cNvSpPr/>
            <p:nvPr/>
          </p:nvSpPr>
          <p:spPr bwMode="gray">
            <a:xfrm>
              <a:off x="8290274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27" name="Freihandform: Form 126">
              <a:extLst>
                <a:ext uri="{FF2B5EF4-FFF2-40B4-BE49-F238E27FC236}">
                  <a16:creationId xmlns:a16="http://schemas.microsoft.com/office/drawing/2014/main" id="{E3FB2FE0-8BF5-40E5-9640-C4C753932CA1}"/>
                </a:ext>
              </a:extLst>
            </p:cNvPr>
            <p:cNvSpPr/>
            <p:nvPr/>
          </p:nvSpPr>
          <p:spPr bwMode="gray">
            <a:xfrm>
              <a:off x="8535923" y="3866890"/>
              <a:ext cx="9525" cy="142875"/>
            </a:xfrm>
            <a:custGeom>
              <a:avLst/>
              <a:gdLst>
                <a:gd name="connsiteX0" fmla="*/ 0 w 0"/>
                <a:gd name="connsiteY0" fmla="*/ 0 h 142875"/>
                <a:gd name="connsiteX1" fmla="*/ 0 w 0"/>
                <a:gd name="connsiteY1" fmla="*/ 15059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42875">
                  <a:moveTo>
                    <a:pt x="0" y="0"/>
                  </a:moveTo>
                  <a:lnTo>
                    <a:pt x="0" y="15059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28" name="Freihandform: Form 127">
              <a:extLst>
                <a:ext uri="{FF2B5EF4-FFF2-40B4-BE49-F238E27FC236}">
                  <a16:creationId xmlns:a16="http://schemas.microsoft.com/office/drawing/2014/main" id="{357C02B5-92A3-48E5-9745-0FDA4A204C9B}"/>
                </a:ext>
              </a:extLst>
            </p:cNvPr>
            <p:cNvSpPr/>
            <p:nvPr/>
          </p:nvSpPr>
          <p:spPr bwMode="gray">
            <a:xfrm>
              <a:off x="8372189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29" name="Freihandform: Form 128">
              <a:extLst>
                <a:ext uri="{FF2B5EF4-FFF2-40B4-BE49-F238E27FC236}">
                  <a16:creationId xmlns:a16="http://schemas.microsoft.com/office/drawing/2014/main" id="{0C9A4015-2FCD-41F8-B776-7AF1B1C45C2B}"/>
                </a:ext>
              </a:extLst>
            </p:cNvPr>
            <p:cNvSpPr/>
            <p:nvPr/>
          </p:nvSpPr>
          <p:spPr bwMode="gray">
            <a:xfrm>
              <a:off x="8413051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30" name="Freihandform: Form 129">
              <a:extLst>
                <a:ext uri="{FF2B5EF4-FFF2-40B4-BE49-F238E27FC236}">
                  <a16:creationId xmlns:a16="http://schemas.microsoft.com/office/drawing/2014/main" id="{FF40F8D0-9180-44CF-89D1-50E94D8810BC}"/>
                </a:ext>
              </a:extLst>
            </p:cNvPr>
            <p:cNvSpPr/>
            <p:nvPr/>
          </p:nvSpPr>
          <p:spPr bwMode="gray">
            <a:xfrm>
              <a:off x="8454008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31" name="Freihandform: Form 130">
              <a:extLst>
                <a:ext uri="{FF2B5EF4-FFF2-40B4-BE49-F238E27FC236}">
                  <a16:creationId xmlns:a16="http://schemas.microsoft.com/office/drawing/2014/main" id="{A8367588-F300-495E-BDB6-8644E284056A}"/>
                </a:ext>
              </a:extLst>
            </p:cNvPr>
            <p:cNvSpPr/>
            <p:nvPr/>
          </p:nvSpPr>
          <p:spPr bwMode="gray">
            <a:xfrm>
              <a:off x="8494966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32" name="Freihandform: Form 131">
              <a:extLst>
                <a:ext uri="{FF2B5EF4-FFF2-40B4-BE49-F238E27FC236}">
                  <a16:creationId xmlns:a16="http://schemas.microsoft.com/office/drawing/2014/main" id="{06373EEB-9795-4082-A716-827685554616}"/>
                </a:ext>
              </a:extLst>
            </p:cNvPr>
            <p:cNvSpPr/>
            <p:nvPr/>
          </p:nvSpPr>
          <p:spPr bwMode="gray">
            <a:xfrm>
              <a:off x="8740616" y="3866890"/>
              <a:ext cx="9525" cy="142875"/>
            </a:xfrm>
            <a:custGeom>
              <a:avLst/>
              <a:gdLst>
                <a:gd name="connsiteX0" fmla="*/ 0 w 0"/>
                <a:gd name="connsiteY0" fmla="*/ 0 h 142875"/>
                <a:gd name="connsiteX1" fmla="*/ 0 w 0"/>
                <a:gd name="connsiteY1" fmla="*/ 15059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42875">
                  <a:moveTo>
                    <a:pt x="0" y="0"/>
                  </a:moveTo>
                  <a:lnTo>
                    <a:pt x="0" y="15059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33" name="Freihandform: Form 132">
              <a:extLst>
                <a:ext uri="{FF2B5EF4-FFF2-40B4-BE49-F238E27FC236}">
                  <a16:creationId xmlns:a16="http://schemas.microsoft.com/office/drawing/2014/main" id="{D5344B6E-CEF0-4AD6-BD12-B9BF19E0D28B}"/>
                </a:ext>
              </a:extLst>
            </p:cNvPr>
            <p:cNvSpPr/>
            <p:nvPr/>
          </p:nvSpPr>
          <p:spPr bwMode="gray">
            <a:xfrm>
              <a:off x="8576881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34" name="Freihandform: Form 133">
              <a:extLst>
                <a:ext uri="{FF2B5EF4-FFF2-40B4-BE49-F238E27FC236}">
                  <a16:creationId xmlns:a16="http://schemas.microsoft.com/office/drawing/2014/main" id="{B71DC4E9-78AC-4BF1-8E93-FA1CBA0002E9}"/>
                </a:ext>
              </a:extLst>
            </p:cNvPr>
            <p:cNvSpPr/>
            <p:nvPr/>
          </p:nvSpPr>
          <p:spPr bwMode="gray">
            <a:xfrm>
              <a:off x="8617838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35" name="Freihandform: Form 134">
              <a:extLst>
                <a:ext uri="{FF2B5EF4-FFF2-40B4-BE49-F238E27FC236}">
                  <a16:creationId xmlns:a16="http://schemas.microsoft.com/office/drawing/2014/main" id="{AA775F22-45B2-4049-A584-0BA34525005A}"/>
                </a:ext>
              </a:extLst>
            </p:cNvPr>
            <p:cNvSpPr/>
            <p:nvPr/>
          </p:nvSpPr>
          <p:spPr bwMode="gray">
            <a:xfrm>
              <a:off x="8658701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36" name="Freihandform: Form 135">
              <a:extLst>
                <a:ext uri="{FF2B5EF4-FFF2-40B4-BE49-F238E27FC236}">
                  <a16:creationId xmlns:a16="http://schemas.microsoft.com/office/drawing/2014/main" id="{AB8683C5-D813-48D4-B56F-579A5C94ABF3}"/>
                </a:ext>
              </a:extLst>
            </p:cNvPr>
            <p:cNvSpPr/>
            <p:nvPr/>
          </p:nvSpPr>
          <p:spPr bwMode="gray">
            <a:xfrm>
              <a:off x="8699658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37" name="Freihandform: Form 136">
              <a:extLst>
                <a:ext uri="{FF2B5EF4-FFF2-40B4-BE49-F238E27FC236}">
                  <a16:creationId xmlns:a16="http://schemas.microsoft.com/office/drawing/2014/main" id="{683BB250-28CF-4BD2-AEE8-AC2AF579F65B}"/>
                </a:ext>
              </a:extLst>
            </p:cNvPr>
            <p:cNvSpPr/>
            <p:nvPr/>
          </p:nvSpPr>
          <p:spPr bwMode="gray">
            <a:xfrm>
              <a:off x="8945308" y="3866890"/>
              <a:ext cx="9525" cy="142875"/>
            </a:xfrm>
            <a:custGeom>
              <a:avLst/>
              <a:gdLst>
                <a:gd name="connsiteX0" fmla="*/ 0 w 0"/>
                <a:gd name="connsiteY0" fmla="*/ 0 h 142875"/>
                <a:gd name="connsiteX1" fmla="*/ 0 w 0"/>
                <a:gd name="connsiteY1" fmla="*/ 15059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42875">
                  <a:moveTo>
                    <a:pt x="0" y="0"/>
                  </a:moveTo>
                  <a:lnTo>
                    <a:pt x="0" y="15059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38" name="Freihandform: Form 137">
              <a:extLst>
                <a:ext uri="{FF2B5EF4-FFF2-40B4-BE49-F238E27FC236}">
                  <a16:creationId xmlns:a16="http://schemas.microsoft.com/office/drawing/2014/main" id="{AEB5CED5-C42E-4E61-9457-A16728127472}"/>
                </a:ext>
              </a:extLst>
            </p:cNvPr>
            <p:cNvSpPr/>
            <p:nvPr/>
          </p:nvSpPr>
          <p:spPr bwMode="gray">
            <a:xfrm>
              <a:off x="8781573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39" name="Freihandform: Form 138">
              <a:extLst>
                <a:ext uri="{FF2B5EF4-FFF2-40B4-BE49-F238E27FC236}">
                  <a16:creationId xmlns:a16="http://schemas.microsoft.com/office/drawing/2014/main" id="{7EE4DC7A-CA02-4D0F-80F0-7DF646BFC183}"/>
                </a:ext>
              </a:extLst>
            </p:cNvPr>
            <p:cNvSpPr/>
            <p:nvPr/>
          </p:nvSpPr>
          <p:spPr bwMode="gray">
            <a:xfrm>
              <a:off x="8822531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40" name="Freihandform: Form 139">
              <a:extLst>
                <a:ext uri="{FF2B5EF4-FFF2-40B4-BE49-F238E27FC236}">
                  <a16:creationId xmlns:a16="http://schemas.microsoft.com/office/drawing/2014/main" id="{63AA346A-E851-4592-917C-9B2CCBF96696}"/>
                </a:ext>
              </a:extLst>
            </p:cNvPr>
            <p:cNvSpPr/>
            <p:nvPr/>
          </p:nvSpPr>
          <p:spPr bwMode="gray">
            <a:xfrm>
              <a:off x="8863393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41" name="Freihandform: Form 140">
              <a:extLst>
                <a:ext uri="{FF2B5EF4-FFF2-40B4-BE49-F238E27FC236}">
                  <a16:creationId xmlns:a16="http://schemas.microsoft.com/office/drawing/2014/main" id="{0C850042-6F86-45D3-8334-F57A3090A175}"/>
                </a:ext>
              </a:extLst>
            </p:cNvPr>
            <p:cNvSpPr/>
            <p:nvPr/>
          </p:nvSpPr>
          <p:spPr bwMode="gray">
            <a:xfrm>
              <a:off x="8904350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42" name="Freihandform: Form 141">
              <a:extLst>
                <a:ext uri="{FF2B5EF4-FFF2-40B4-BE49-F238E27FC236}">
                  <a16:creationId xmlns:a16="http://schemas.microsoft.com/office/drawing/2014/main" id="{4FAA0DD7-AB4A-47D3-B1D0-0E9AA42584D9}"/>
                </a:ext>
              </a:extLst>
            </p:cNvPr>
            <p:cNvSpPr/>
            <p:nvPr/>
          </p:nvSpPr>
          <p:spPr bwMode="gray">
            <a:xfrm>
              <a:off x="9150000" y="3866890"/>
              <a:ext cx="9525" cy="142875"/>
            </a:xfrm>
            <a:custGeom>
              <a:avLst/>
              <a:gdLst>
                <a:gd name="connsiteX0" fmla="*/ 0 w 0"/>
                <a:gd name="connsiteY0" fmla="*/ 0 h 142875"/>
                <a:gd name="connsiteX1" fmla="*/ 0 w 0"/>
                <a:gd name="connsiteY1" fmla="*/ 15059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42875">
                  <a:moveTo>
                    <a:pt x="0" y="0"/>
                  </a:moveTo>
                  <a:lnTo>
                    <a:pt x="0" y="15059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43" name="Freihandform: Form 142">
              <a:extLst>
                <a:ext uri="{FF2B5EF4-FFF2-40B4-BE49-F238E27FC236}">
                  <a16:creationId xmlns:a16="http://schemas.microsoft.com/office/drawing/2014/main" id="{D883E2F8-A05D-486E-8F24-0A5A0838008A}"/>
                </a:ext>
              </a:extLst>
            </p:cNvPr>
            <p:cNvSpPr/>
            <p:nvPr/>
          </p:nvSpPr>
          <p:spPr bwMode="gray">
            <a:xfrm>
              <a:off x="8986265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44" name="Freihandform: Form 143">
              <a:extLst>
                <a:ext uri="{FF2B5EF4-FFF2-40B4-BE49-F238E27FC236}">
                  <a16:creationId xmlns:a16="http://schemas.microsoft.com/office/drawing/2014/main" id="{4B5FF608-F9E6-4464-9353-0D5E6ECDC0E6}"/>
                </a:ext>
              </a:extLst>
            </p:cNvPr>
            <p:cNvSpPr/>
            <p:nvPr/>
          </p:nvSpPr>
          <p:spPr bwMode="gray">
            <a:xfrm>
              <a:off x="9027223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45" name="Freihandform: Form 144">
              <a:extLst>
                <a:ext uri="{FF2B5EF4-FFF2-40B4-BE49-F238E27FC236}">
                  <a16:creationId xmlns:a16="http://schemas.microsoft.com/office/drawing/2014/main" id="{1BF65A4A-A2FC-44E8-B8A3-975690C9ACDA}"/>
                </a:ext>
              </a:extLst>
            </p:cNvPr>
            <p:cNvSpPr/>
            <p:nvPr/>
          </p:nvSpPr>
          <p:spPr bwMode="gray">
            <a:xfrm>
              <a:off x="9068085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46" name="Freihandform: Form 145">
              <a:extLst>
                <a:ext uri="{FF2B5EF4-FFF2-40B4-BE49-F238E27FC236}">
                  <a16:creationId xmlns:a16="http://schemas.microsoft.com/office/drawing/2014/main" id="{930F0A7E-4CEB-4DDB-B7B7-E157DCBC33D5}"/>
                </a:ext>
              </a:extLst>
            </p:cNvPr>
            <p:cNvSpPr/>
            <p:nvPr/>
          </p:nvSpPr>
          <p:spPr bwMode="gray">
            <a:xfrm>
              <a:off x="9109043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47" name="Freihandform: Form 146">
              <a:extLst>
                <a:ext uri="{FF2B5EF4-FFF2-40B4-BE49-F238E27FC236}">
                  <a16:creationId xmlns:a16="http://schemas.microsoft.com/office/drawing/2014/main" id="{1F7BEF0A-05BF-4447-955D-F12BEC0EADED}"/>
                </a:ext>
              </a:extLst>
            </p:cNvPr>
            <p:cNvSpPr/>
            <p:nvPr/>
          </p:nvSpPr>
          <p:spPr bwMode="gray">
            <a:xfrm>
              <a:off x="9354692" y="3866890"/>
              <a:ext cx="9525" cy="142875"/>
            </a:xfrm>
            <a:custGeom>
              <a:avLst/>
              <a:gdLst>
                <a:gd name="connsiteX0" fmla="*/ 0 w 0"/>
                <a:gd name="connsiteY0" fmla="*/ 0 h 142875"/>
                <a:gd name="connsiteX1" fmla="*/ 0 w 0"/>
                <a:gd name="connsiteY1" fmla="*/ 15059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42875">
                  <a:moveTo>
                    <a:pt x="0" y="0"/>
                  </a:moveTo>
                  <a:lnTo>
                    <a:pt x="0" y="15059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48" name="Freihandform: Form 147">
              <a:extLst>
                <a:ext uri="{FF2B5EF4-FFF2-40B4-BE49-F238E27FC236}">
                  <a16:creationId xmlns:a16="http://schemas.microsoft.com/office/drawing/2014/main" id="{7F6E6F73-BF8B-4E20-B47F-5A295637FB3C}"/>
                </a:ext>
              </a:extLst>
            </p:cNvPr>
            <p:cNvSpPr/>
            <p:nvPr/>
          </p:nvSpPr>
          <p:spPr bwMode="gray">
            <a:xfrm>
              <a:off x="9190958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49" name="Freihandform: Form 148">
              <a:extLst>
                <a:ext uri="{FF2B5EF4-FFF2-40B4-BE49-F238E27FC236}">
                  <a16:creationId xmlns:a16="http://schemas.microsoft.com/office/drawing/2014/main" id="{029A34DA-CABC-4D67-B2FC-B714B4A5729D}"/>
                </a:ext>
              </a:extLst>
            </p:cNvPr>
            <p:cNvSpPr/>
            <p:nvPr/>
          </p:nvSpPr>
          <p:spPr bwMode="gray">
            <a:xfrm>
              <a:off x="9231915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50" name="Freihandform: Form 149">
              <a:extLst>
                <a:ext uri="{FF2B5EF4-FFF2-40B4-BE49-F238E27FC236}">
                  <a16:creationId xmlns:a16="http://schemas.microsoft.com/office/drawing/2014/main" id="{7477E2C1-04A8-4BD3-86A7-589B1654DC55}"/>
                </a:ext>
              </a:extLst>
            </p:cNvPr>
            <p:cNvSpPr/>
            <p:nvPr/>
          </p:nvSpPr>
          <p:spPr bwMode="gray">
            <a:xfrm>
              <a:off x="9272873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51" name="Freihandform: Form 150">
              <a:extLst>
                <a:ext uri="{FF2B5EF4-FFF2-40B4-BE49-F238E27FC236}">
                  <a16:creationId xmlns:a16="http://schemas.microsoft.com/office/drawing/2014/main" id="{BCBCC5C6-E175-4196-B2D0-EA3D5C6FFC80}"/>
                </a:ext>
              </a:extLst>
            </p:cNvPr>
            <p:cNvSpPr/>
            <p:nvPr/>
          </p:nvSpPr>
          <p:spPr bwMode="gray">
            <a:xfrm>
              <a:off x="9313735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52" name="Freihandform: Form 151">
              <a:extLst>
                <a:ext uri="{FF2B5EF4-FFF2-40B4-BE49-F238E27FC236}">
                  <a16:creationId xmlns:a16="http://schemas.microsoft.com/office/drawing/2014/main" id="{EB23208A-4AC4-4C72-A05B-2D06B3EE9ECD}"/>
                </a:ext>
              </a:extLst>
            </p:cNvPr>
            <p:cNvSpPr/>
            <p:nvPr/>
          </p:nvSpPr>
          <p:spPr bwMode="gray">
            <a:xfrm>
              <a:off x="9559385" y="3866890"/>
              <a:ext cx="9525" cy="142875"/>
            </a:xfrm>
            <a:custGeom>
              <a:avLst/>
              <a:gdLst>
                <a:gd name="connsiteX0" fmla="*/ 0 w 0"/>
                <a:gd name="connsiteY0" fmla="*/ 0 h 142875"/>
                <a:gd name="connsiteX1" fmla="*/ 0 w 0"/>
                <a:gd name="connsiteY1" fmla="*/ 15059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42875">
                  <a:moveTo>
                    <a:pt x="0" y="0"/>
                  </a:moveTo>
                  <a:lnTo>
                    <a:pt x="0" y="15059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53" name="Freihandform: Form 152">
              <a:extLst>
                <a:ext uri="{FF2B5EF4-FFF2-40B4-BE49-F238E27FC236}">
                  <a16:creationId xmlns:a16="http://schemas.microsoft.com/office/drawing/2014/main" id="{81C224FC-207E-43BC-999A-8D749F5F63E6}"/>
                </a:ext>
              </a:extLst>
            </p:cNvPr>
            <p:cNvSpPr/>
            <p:nvPr/>
          </p:nvSpPr>
          <p:spPr bwMode="gray">
            <a:xfrm>
              <a:off x="9395650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54" name="Freihandform: Form 153">
              <a:extLst>
                <a:ext uri="{FF2B5EF4-FFF2-40B4-BE49-F238E27FC236}">
                  <a16:creationId xmlns:a16="http://schemas.microsoft.com/office/drawing/2014/main" id="{9AC9F8A1-711B-4A55-A56B-1E3FB813B0CB}"/>
                </a:ext>
              </a:extLst>
            </p:cNvPr>
            <p:cNvSpPr/>
            <p:nvPr/>
          </p:nvSpPr>
          <p:spPr bwMode="gray">
            <a:xfrm>
              <a:off x="9436607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55" name="Freihandform: Form 154">
              <a:extLst>
                <a:ext uri="{FF2B5EF4-FFF2-40B4-BE49-F238E27FC236}">
                  <a16:creationId xmlns:a16="http://schemas.microsoft.com/office/drawing/2014/main" id="{FA173549-B0D4-45EA-85DD-196A4D555C77}"/>
                </a:ext>
              </a:extLst>
            </p:cNvPr>
            <p:cNvSpPr/>
            <p:nvPr/>
          </p:nvSpPr>
          <p:spPr bwMode="gray">
            <a:xfrm>
              <a:off x="9477565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56" name="Freihandform: Form 155">
              <a:extLst>
                <a:ext uri="{FF2B5EF4-FFF2-40B4-BE49-F238E27FC236}">
                  <a16:creationId xmlns:a16="http://schemas.microsoft.com/office/drawing/2014/main" id="{7B31FFF8-E781-44B3-BADE-78500D4E86FF}"/>
                </a:ext>
              </a:extLst>
            </p:cNvPr>
            <p:cNvSpPr/>
            <p:nvPr/>
          </p:nvSpPr>
          <p:spPr bwMode="gray">
            <a:xfrm>
              <a:off x="9518427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57" name="Freihandform: Form 156">
              <a:extLst>
                <a:ext uri="{FF2B5EF4-FFF2-40B4-BE49-F238E27FC236}">
                  <a16:creationId xmlns:a16="http://schemas.microsoft.com/office/drawing/2014/main" id="{0893A225-98D1-4768-A118-8BBCA9ACACB4}"/>
                </a:ext>
              </a:extLst>
            </p:cNvPr>
            <p:cNvSpPr/>
            <p:nvPr/>
          </p:nvSpPr>
          <p:spPr bwMode="gray">
            <a:xfrm>
              <a:off x="9764077" y="3866890"/>
              <a:ext cx="9525" cy="142875"/>
            </a:xfrm>
            <a:custGeom>
              <a:avLst/>
              <a:gdLst>
                <a:gd name="connsiteX0" fmla="*/ 0 w 0"/>
                <a:gd name="connsiteY0" fmla="*/ 0 h 142875"/>
                <a:gd name="connsiteX1" fmla="*/ 0 w 0"/>
                <a:gd name="connsiteY1" fmla="*/ 15059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42875">
                  <a:moveTo>
                    <a:pt x="0" y="0"/>
                  </a:moveTo>
                  <a:lnTo>
                    <a:pt x="0" y="15059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58" name="Freihandform: Form 157">
              <a:extLst>
                <a:ext uri="{FF2B5EF4-FFF2-40B4-BE49-F238E27FC236}">
                  <a16:creationId xmlns:a16="http://schemas.microsoft.com/office/drawing/2014/main" id="{F1E28601-EBAC-4D6D-BE24-CBB97B2530C9}"/>
                </a:ext>
              </a:extLst>
            </p:cNvPr>
            <p:cNvSpPr/>
            <p:nvPr/>
          </p:nvSpPr>
          <p:spPr bwMode="gray">
            <a:xfrm>
              <a:off x="9600342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59" name="Freihandform: Form 158">
              <a:extLst>
                <a:ext uri="{FF2B5EF4-FFF2-40B4-BE49-F238E27FC236}">
                  <a16:creationId xmlns:a16="http://schemas.microsoft.com/office/drawing/2014/main" id="{6788EE1B-9BA3-4994-BAF2-19AAC9B755AA}"/>
                </a:ext>
              </a:extLst>
            </p:cNvPr>
            <p:cNvSpPr/>
            <p:nvPr/>
          </p:nvSpPr>
          <p:spPr bwMode="gray">
            <a:xfrm>
              <a:off x="9641300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60" name="Freihandform: Form 159">
              <a:extLst>
                <a:ext uri="{FF2B5EF4-FFF2-40B4-BE49-F238E27FC236}">
                  <a16:creationId xmlns:a16="http://schemas.microsoft.com/office/drawing/2014/main" id="{EE0C016D-265E-4EFA-9F21-3FC401008D78}"/>
                </a:ext>
              </a:extLst>
            </p:cNvPr>
            <p:cNvSpPr/>
            <p:nvPr/>
          </p:nvSpPr>
          <p:spPr bwMode="gray">
            <a:xfrm>
              <a:off x="9682257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61" name="Freihandform: Form 160">
              <a:extLst>
                <a:ext uri="{FF2B5EF4-FFF2-40B4-BE49-F238E27FC236}">
                  <a16:creationId xmlns:a16="http://schemas.microsoft.com/office/drawing/2014/main" id="{26E309CD-0ED8-425D-95B9-21080D5334E9}"/>
                </a:ext>
              </a:extLst>
            </p:cNvPr>
            <p:cNvSpPr/>
            <p:nvPr/>
          </p:nvSpPr>
          <p:spPr bwMode="gray">
            <a:xfrm>
              <a:off x="9723215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62" name="Freihandform: Form 161">
              <a:extLst>
                <a:ext uri="{FF2B5EF4-FFF2-40B4-BE49-F238E27FC236}">
                  <a16:creationId xmlns:a16="http://schemas.microsoft.com/office/drawing/2014/main" id="{9E25BE10-49F0-406A-9129-FF3E646E8348}"/>
                </a:ext>
              </a:extLst>
            </p:cNvPr>
            <p:cNvSpPr/>
            <p:nvPr/>
          </p:nvSpPr>
          <p:spPr bwMode="gray">
            <a:xfrm>
              <a:off x="9968769" y="3866890"/>
              <a:ext cx="9525" cy="142875"/>
            </a:xfrm>
            <a:custGeom>
              <a:avLst/>
              <a:gdLst>
                <a:gd name="connsiteX0" fmla="*/ 0 w 0"/>
                <a:gd name="connsiteY0" fmla="*/ 0 h 142875"/>
                <a:gd name="connsiteX1" fmla="*/ 0 w 0"/>
                <a:gd name="connsiteY1" fmla="*/ 15059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42875">
                  <a:moveTo>
                    <a:pt x="0" y="0"/>
                  </a:moveTo>
                  <a:lnTo>
                    <a:pt x="0" y="15059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63" name="Freihandform: Form 162">
              <a:extLst>
                <a:ext uri="{FF2B5EF4-FFF2-40B4-BE49-F238E27FC236}">
                  <a16:creationId xmlns:a16="http://schemas.microsoft.com/office/drawing/2014/main" id="{F6E20794-ADE6-40E2-9B81-562ED372671A}"/>
                </a:ext>
              </a:extLst>
            </p:cNvPr>
            <p:cNvSpPr/>
            <p:nvPr/>
          </p:nvSpPr>
          <p:spPr bwMode="gray">
            <a:xfrm>
              <a:off x="9805034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64" name="Freihandform: Form 163">
              <a:extLst>
                <a:ext uri="{FF2B5EF4-FFF2-40B4-BE49-F238E27FC236}">
                  <a16:creationId xmlns:a16="http://schemas.microsoft.com/office/drawing/2014/main" id="{D2996645-D6FD-4474-9736-96ADFE71858B}"/>
                </a:ext>
              </a:extLst>
            </p:cNvPr>
            <p:cNvSpPr/>
            <p:nvPr/>
          </p:nvSpPr>
          <p:spPr bwMode="gray">
            <a:xfrm>
              <a:off x="9845992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65" name="Freihandform: Form 164">
              <a:extLst>
                <a:ext uri="{FF2B5EF4-FFF2-40B4-BE49-F238E27FC236}">
                  <a16:creationId xmlns:a16="http://schemas.microsoft.com/office/drawing/2014/main" id="{091CE938-75D6-4EE0-BA5A-32D3E1E08B61}"/>
                </a:ext>
              </a:extLst>
            </p:cNvPr>
            <p:cNvSpPr/>
            <p:nvPr/>
          </p:nvSpPr>
          <p:spPr bwMode="gray">
            <a:xfrm>
              <a:off x="9886949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66" name="Freihandform: Form 165">
              <a:extLst>
                <a:ext uri="{FF2B5EF4-FFF2-40B4-BE49-F238E27FC236}">
                  <a16:creationId xmlns:a16="http://schemas.microsoft.com/office/drawing/2014/main" id="{777BD138-0C26-417D-B340-F28E35E078CA}"/>
                </a:ext>
              </a:extLst>
            </p:cNvPr>
            <p:cNvSpPr/>
            <p:nvPr/>
          </p:nvSpPr>
          <p:spPr bwMode="gray">
            <a:xfrm>
              <a:off x="9927907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67" name="Freihandform: Form 166">
              <a:extLst>
                <a:ext uri="{FF2B5EF4-FFF2-40B4-BE49-F238E27FC236}">
                  <a16:creationId xmlns:a16="http://schemas.microsoft.com/office/drawing/2014/main" id="{7F59E31C-4E7A-42CC-95D9-A3ECE6FB976D}"/>
                </a:ext>
              </a:extLst>
            </p:cNvPr>
            <p:cNvSpPr/>
            <p:nvPr/>
          </p:nvSpPr>
          <p:spPr bwMode="gray">
            <a:xfrm>
              <a:off x="10173557" y="3866890"/>
              <a:ext cx="9525" cy="142875"/>
            </a:xfrm>
            <a:custGeom>
              <a:avLst/>
              <a:gdLst>
                <a:gd name="connsiteX0" fmla="*/ 0 w 0"/>
                <a:gd name="connsiteY0" fmla="*/ 0 h 142875"/>
                <a:gd name="connsiteX1" fmla="*/ 0 w 0"/>
                <a:gd name="connsiteY1" fmla="*/ 15059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42875">
                  <a:moveTo>
                    <a:pt x="0" y="0"/>
                  </a:moveTo>
                  <a:lnTo>
                    <a:pt x="0" y="15059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68" name="Freihandform: Form 167">
              <a:extLst>
                <a:ext uri="{FF2B5EF4-FFF2-40B4-BE49-F238E27FC236}">
                  <a16:creationId xmlns:a16="http://schemas.microsoft.com/office/drawing/2014/main" id="{118D2468-7D8E-44F5-BA25-72ACC385AA31}"/>
                </a:ext>
              </a:extLst>
            </p:cNvPr>
            <p:cNvSpPr/>
            <p:nvPr/>
          </p:nvSpPr>
          <p:spPr bwMode="gray">
            <a:xfrm>
              <a:off x="10009727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69" name="Freihandform: Form 168">
              <a:extLst>
                <a:ext uri="{FF2B5EF4-FFF2-40B4-BE49-F238E27FC236}">
                  <a16:creationId xmlns:a16="http://schemas.microsoft.com/office/drawing/2014/main" id="{A52E0463-B636-4500-ABB5-A91145E464E3}"/>
                </a:ext>
              </a:extLst>
            </p:cNvPr>
            <p:cNvSpPr/>
            <p:nvPr/>
          </p:nvSpPr>
          <p:spPr bwMode="gray">
            <a:xfrm>
              <a:off x="10050684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70" name="Freihandform: Form 169">
              <a:extLst>
                <a:ext uri="{FF2B5EF4-FFF2-40B4-BE49-F238E27FC236}">
                  <a16:creationId xmlns:a16="http://schemas.microsoft.com/office/drawing/2014/main" id="{6245441C-5E56-43E3-8AD1-4A8EDDA2D14C}"/>
                </a:ext>
              </a:extLst>
            </p:cNvPr>
            <p:cNvSpPr/>
            <p:nvPr/>
          </p:nvSpPr>
          <p:spPr bwMode="gray">
            <a:xfrm>
              <a:off x="10091642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71" name="Freihandform: Form 170">
              <a:extLst>
                <a:ext uri="{FF2B5EF4-FFF2-40B4-BE49-F238E27FC236}">
                  <a16:creationId xmlns:a16="http://schemas.microsoft.com/office/drawing/2014/main" id="{A12C2AF1-C74A-4E9A-967F-8CB942D60673}"/>
                </a:ext>
              </a:extLst>
            </p:cNvPr>
            <p:cNvSpPr/>
            <p:nvPr/>
          </p:nvSpPr>
          <p:spPr bwMode="gray">
            <a:xfrm>
              <a:off x="10132599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72" name="Freihandform: Form 171">
              <a:extLst>
                <a:ext uri="{FF2B5EF4-FFF2-40B4-BE49-F238E27FC236}">
                  <a16:creationId xmlns:a16="http://schemas.microsoft.com/office/drawing/2014/main" id="{42932B6E-ABC3-4A14-9BD9-90DBA0FA7D51}"/>
                </a:ext>
              </a:extLst>
            </p:cNvPr>
            <p:cNvSpPr/>
            <p:nvPr/>
          </p:nvSpPr>
          <p:spPr bwMode="gray">
            <a:xfrm>
              <a:off x="10378249" y="3866890"/>
              <a:ext cx="9525" cy="142875"/>
            </a:xfrm>
            <a:custGeom>
              <a:avLst/>
              <a:gdLst>
                <a:gd name="connsiteX0" fmla="*/ 0 w 0"/>
                <a:gd name="connsiteY0" fmla="*/ 0 h 142875"/>
                <a:gd name="connsiteX1" fmla="*/ 0 w 0"/>
                <a:gd name="connsiteY1" fmla="*/ 15059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42875">
                  <a:moveTo>
                    <a:pt x="0" y="0"/>
                  </a:moveTo>
                  <a:lnTo>
                    <a:pt x="0" y="15059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73" name="Freihandform: Form 172">
              <a:extLst>
                <a:ext uri="{FF2B5EF4-FFF2-40B4-BE49-F238E27FC236}">
                  <a16:creationId xmlns:a16="http://schemas.microsoft.com/office/drawing/2014/main" id="{1A7E2201-2E26-4E8E-8E6B-BD099A5FD0EA}"/>
                </a:ext>
              </a:extLst>
            </p:cNvPr>
            <p:cNvSpPr/>
            <p:nvPr/>
          </p:nvSpPr>
          <p:spPr bwMode="gray">
            <a:xfrm>
              <a:off x="10214419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74" name="Freihandform: Form 173">
              <a:extLst>
                <a:ext uri="{FF2B5EF4-FFF2-40B4-BE49-F238E27FC236}">
                  <a16:creationId xmlns:a16="http://schemas.microsoft.com/office/drawing/2014/main" id="{90E82977-13DD-4B66-8313-F247B9068544}"/>
                </a:ext>
              </a:extLst>
            </p:cNvPr>
            <p:cNvSpPr/>
            <p:nvPr/>
          </p:nvSpPr>
          <p:spPr bwMode="gray">
            <a:xfrm>
              <a:off x="10255376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75" name="Freihandform: Form 174">
              <a:extLst>
                <a:ext uri="{FF2B5EF4-FFF2-40B4-BE49-F238E27FC236}">
                  <a16:creationId xmlns:a16="http://schemas.microsoft.com/office/drawing/2014/main" id="{CB9F1B20-D896-49A9-A120-AAB0862B9000}"/>
                </a:ext>
              </a:extLst>
            </p:cNvPr>
            <p:cNvSpPr/>
            <p:nvPr/>
          </p:nvSpPr>
          <p:spPr bwMode="gray">
            <a:xfrm>
              <a:off x="10296334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76" name="Freihandform: Form 175">
              <a:extLst>
                <a:ext uri="{FF2B5EF4-FFF2-40B4-BE49-F238E27FC236}">
                  <a16:creationId xmlns:a16="http://schemas.microsoft.com/office/drawing/2014/main" id="{8A67C3FF-2BB8-469A-A937-B1861B9BD2CE}"/>
                </a:ext>
              </a:extLst>
            </p:cNvPr>
            <p:cNvSpPr/>
            <p:nvPr/>
          </p:nvSpPr>
          <p:spPr bwMode="gray">
            <a:xfrm>
              <a:off x="10337291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77" name="Freihandform: Form 176">
              <a:extLst>
                <a:ext uri="{FF2B5EF4-FFF2-40B4-BE49-F238E27FC236}">
                  <a16:creationId xmlns:a16="http://schemas.microsoft.com/office/drawing/2014/main" id="{F3273180-550B-4306-BF49-DF9421D586A6}"/>
                </a:ext>
              </a:extLst>
            </p:cNvPr>
            <p:cNvSpPr/>
            <p:nvPr/>
          </p:nvSpPr>
          <p:spPr bwMode="gray">
            <a:xfrm>
              <a:off x="10582941" y="3866890"/>
              <a:ext cx="9525" cy="142875"/>
            </a:xfrm>
            <a:custGeom>
              <a:avLst/>
              <a:gdLst>
                <a:gd name="connsiteX0" fmla="*/ 0 w 0"/>
                <a:gd name="connsiteY0" fmla="*/ 0 h 142875"/>
                <a:gd name="connsiteX1" fmla="*/ 0 w 0"/>
                <a:gd name="connsiteY1" fmla="*/ 15059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42875">
                  <a:moveTo>
                    <a:pt x="0" y="0"/>
                  </a:moveTo>
                  <a:lnTo>
                    <a:pt x="0" y="15059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78" name="Freihandform: Form 177">
              <a:extLst>
                <a:ext uri="{FF2B5EF4-FFF2-40B4-BE49-F238E27FC236}">
                  <a16:creationId xmlns:a16="http://schemas.microsoft.com/office/drawing/2014/main" id="{3E7ABBE3-5841-4271-ACA3-F85ABAC1D97F}"/>
                </a:ext>
              </a:extLst>
            </p:cNvPr>
            <p:cNvSpPr/>
            <p:nvPr/>
          </p:nvSpPr>
          <p:spPr bwMode="gray">
            <a:xfrm>
              <a:off x="10419111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79" name="Freihandform: Form 178">
              <a:extLst>
                <a:ext uri="{FF2B5EF4-FFF2-40B4-BE49-F238E27FC236}">
                  <a16:creationId xmlns:a16="http://schemas.microsoft.com/office/drawing/2014/main" id="{FCB79F1C-7808-415A-88C6-6C82726404EC}"/>
                </a:ext>
              </a:extLst>
            </p:cNvPr>
            <p:cNvSpPr/>
            <p:nvPr/>
          </p:nvSpPr>
          <p:spPr bwMode="gray">
            <a:xfrm>
              <a:off x="10460069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80" name="Freihandform: Form 179">
              <a:extLst>
                <a:ext uri="{FF2B5EF4-FFF2-40B4-BE49-F238E27FC236}">
                  <a16:creationId xmlns:a16="http://schemas.microsoft.com/office/drawing/2014/main" id="{E348763E-3F8E-45E5-8B8E-2B44890BA525}"/>
                </a:ext>
              </a:extLst>
            </p:cNvPr>
            <p:cNvSpPr/>
            <p:nvPr/>
          </p:nvSpPr>
          <p:spPr bwMode="gray">
            <a:xfrm>
              <a:off x="10501026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81" name="Freihandform: Form 180">
              <a:extLst>
                <a:ext uri="{FF2B5EF4-FFF2-40B4-BE49-F238E27FC236}">
                  <a16:creationId xmlns:a16="http://schemas.microsoft.com/office/drawing/2014/main" id="{8649DB81-076E-4C73-A2BB-E3E2D2D90EA0}"/>
                </a:ext>
              </a:extLst>
            </p:cNvPr>
            <p:cNvSpPr/>
            <p:nvPr/>
          </p:nvSpPr>
          <p:spPr bwMode="gray">
            <a:xfrm>
              <a:off x="10541984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82" name="Freihandform: Form 181">
              <a:extLst>
                <a:ext uri="{FF2B5EF4-FFF2-40B4-BE49-F238E27FC236}">
                  <a16:creationId xmlns:a16="http://schemas.microsoft.com/office/drawing/2014/main" id="{377AFB97-B2B4-4298-9ADB-EC50B48B89E2}"/>
                </a:ext>
              </a:extLst>
            </p:cNvPr>
            <p:cNvSpPr/>
            <p:nvPr/>
          </p:nvSpPr>
          <p:spPr bwMode="gray">
            <a:xfrm>
              <a:off x="10787633" y="3866890"/>
              <a:ext cx="9525" cy="142875"/>
            </a:xfrm>
            <a:custGeom>
              <a:avLst/>
              <a:gdLst>
                <a:gd name="connsiteX0" fmla="*/ 0 w 0"/>
                <a:gd name="connsiteY0" fmla="*/ 0 h 142875"/>
                <a:gd name="connsiteX1" fmla="*/ 0 w 0"/>
                <a:gd name="connsiteY1" fmla="*/ 15059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42875">
                  <a:moveTo>
                    <a:pt x="0" y="0"/>
                  </a:moveTo>
                  <a:lnTo>
                    <a:pt x="0" y="15059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83" name="Freihandform: Form 182">
              <a:extLst>
                <a:ext uri="{FF2B5EF4-FFF2-40B4-BE49-F238E27FC236}">
                  <a16:creationId xmlns:a16="http://schemas.microsoft.com/office/drawing/2014/main" id="{7A2A2F31-FA95-452D-9A62-81BA52E991BA}"/>
                </a:ext>
              </a:extLst>
            </p:cNvPr>
            <p:cNvSpPr/>
            <p:nvPr/>
          </p:nvSpPr>
          <p:spPr bwMode="gray">
            <a:xfrm>
              <a:off x="10623899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84" name="Freihandform: Form 183">
              <a:extLst>
                <a:ext uri="{FF2B5EF4-FFF2-40B4-BE49-F238E27FC236}">
                  <a16:creationId xmlns:a16="http://schemas.microsoft.com/office/drawing/2014/main" id="{D0564576-D07D-425A-9467-5AF85FB46AE7}"/>
                </a:ext>
              </a:extLst>
            </p:cNvPr>
            <p:cNvSpPr/>
            <p:nvPr/>
          </p:nvSpPr>
          <p:spPr bwMode="gray">
            <a:xfrm>
              <a:off x="10664761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85" name="Freihandform: Form 184">
              <a:extLst>
                <a:ext uri="{FF2B5EF4-FFF2-40B4-BE49-F238E27FC236}">
                  <a16:creationId xmlns:a16="http://schemas.microsoft.com/office/drawing/2014/main" id="{1D99E8A5-EAE0-4003-8E0F-047501E31587}"/>
                </a:ext>
              </a:extLst>
            </p:cNvPr>
            <p:cNvSpPr/>
            <p:nvPr/>
          </p:nvSpPr>
          <p:spPr bwMode="gray">
            <a:xfrm>
              <a:off x="10705718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86" name="Freihandform: Form 185">
              <a:extLst>
                <a:ext uri="{FF2B5EF4-FFF2-40B4-BE49-F238E27FC236}">
                  <a16:creationId xmlns:a16="http://schemas.microsoft.com/office/drawing/2014/main" id="{03E769EE-6F6C-4762-B350-507E60C74F79}"/>
                </a:ext>
              </a:extLst>
            </p:cNvPr>
            <p:cNvSpPr/>
            <p:nvPr/>
          </p:nvSpPr>
          <p:spPr bwMode="gray">
            <a:xfrm>
              <a:off x="10746676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87" name="Freihandform: Form 186">
              <a:extLst>
                <a:ext uri="{FF2B5EF4-FFF2-40B4-BE49-F238E27FC236}">
                  <a16:creationId xmlns:a16="http://schemas.microsoft.com/office/drawing/2014/main" id="{2E831B67-3A30-4655-853A-30D73595A61A}"/>
                </a:ext>
              </a:extLst>
            </p:cNvPr>
            <p:cNvSpPr/>
            <p:nvPr/>
          </p:nvSpPr>
          <p:spPr bwMode="gray">
            <a:xfrm>
              <a:off x="10992326" y="3866890"/>
              <a:ext cx="9525" cy="142875"/>
            </a:xfrm>
            <a:custGeom>
              <a:avLst/>
              <a:gdLst>
                <a:gd name="connsiteX0" fmla="*/ 0 w 0"/>
                <a:gd name="connsiteY0" fmla="*/ 0 h 142875"/>
                <a:gd name="connsiteX1" fmla="*/ 0 w 0"/>
                <a:gd name="connsiteY1" fmla="*/ 15059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42875">
                  <a:moveTo>
                    <a:pt x="0" y="0"/>
                  </a:moveTo>
                  <a:lnTo>
                    <a:pt x="0" y="15059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88" name="Freihandform: Form 187">
              <a:extLst>
                <a:ext uri="{FF2B5EF4-FFF2-40B4-BE49-F238E27FC236}">
                  <a16:creationId xmlns:a16="http://schemas.microsoft.com/office/drawing/2014/main" id="{71CA7CBD-7072-4870-91A8-AE5A964220B9}"/>
                </a:ext>
              </a:extLst>
            </p:cNvPr>
            <p:cNvSpPr/>
            <p:nvPr/>
          </p:nvSpPr>
          <p:spPr bwMode="gray">
            <a:xfrm>
              <a:off x="10828591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89" name="Freihandform: Form 188">
              <a:extLst>
                <a:ext uri="{FF2B5EF4-FFF2-40B4-BE49-F238E27FC236}">
                  <a16:creationId xmlns:a16="http://schemas.microsoft.com/office/drawing/2014/main" id="{D704F803-504D-409B-A0C0-513813564958}"/>
                </a:ext>
              </a:extLst>
            </p:cNvPr>
            <p:cNvSpPr/>
            <p:nvPr/>
          </p:nvSpPr>
          <p:spPr bwMode="gray">
            <a:xfrm>
              <a:off x="10869453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90" name="Freihandform: Form 189">
              <a:extLst>
                <a:ext uri="{FF2B5EF4-FFF2-40B4-BE49-F238E27FC236}">
                  <a16:creationId xmlns:a16="http://schemas.microsoft.com/office/drawing/2014/main" id="{BB0C497F-971B-446F-B754-93FAD1E4710A}"/>
                </a:ext>
              </a:extLst>
            </p:cNvPr>
            <p:cNvSpPr/>
            <p:nvPr/>
          </p:nvSpPr>
          <p:spPr bwMode="gray">
            <a:xfrm>
              <a:off x="10910411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91" name="Freihandform: Form 190">
              <a:extLst>
                <a:ext uri="{FF2B5EF4-FFF2-40B4-BE49-F238E27FC236}">
                  <a16:creationId xmlns:a16="http://schemas.microsoft.com/office/drawing/2014/main" id="{8DA2A0B0-88DA-45B4-8BD0-78227897BEE4}"/>
                </a:ext>
              </a:extLst>
            </p:cNvPr>
            <p:cNvSpPr/>
            <p:nvPr/>
          </p:nvSpPr>
          <p:spPr bwMode="gray">
            <a:xfrm>
              <a:off x="10951368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92" name="Freihandform: Form 191">
              <a:extLst>
                <a:ext uri="{FF2B5EF4-FFF2-40B4-BE49-F238E27FC236}">
                  <a16:creationId xmlns:a16="http://schemas.microsoft.com/office/drawing/2014/main" id="{EA5CE8F7-55C7-4CEB-8558-BF18AAFF92A4}"/>
                </a:ext>
              </a:extLst>
            </p:cNvPr>
            <p:cNvSpPr/>
            <p:nvPr/>
          </p:nvSpPr>
          <p:spPr bwMode="gray">
            <a:xfrm>
              <a:off x="11197018" y="3866890"/>
              <a:ext cx="9525" cy="142875"/>
            </a:xfrm>
            <a:custGeom>
              <a:avLst/>
              <a:gdLst>
                <a:gd name="connsiteX0" fmla="*/ 0 w 0"/>
                <a:gd name="connsiteY0" fmla="*/ 0 h 142875"/>
                <a:gd name="connsiteX1" fmla="*/ 0 w 0"/>
                <a:gd name="connsiteY1" fmla="*/ 15059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42875">
                  <a:moveTo>
                    <a:pt x="0" y="0"/>
                  </a:moveTo>
                  <a:lnTo>
                    <a:pt x="0" y="15059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93" name="Freihandform: Form 192">
              <a:extLst>
                <a:ext uri="{FF2B5EF4-FFF2-40B4-BE49-F238E27FC236}">
                  <a16:creationId xmlns:a16="http://schemas.microsoft.com/office/drawing/2014/main" id="{9B6A2BF2-01CF-4E4F-BBDC-2DD4674E8599}"/>
                </a:ext>
              </a:extLst>
            </p:cNvPr>
            <p:cNvSpPr/>
            <p:nvPr/>
          </p:nvSpPr>
          <p:spPr bwMode="gray">
            <a:xfrm>
              <a:off x="11033283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94" name="Freihandform: Form 193">
              <a:extLst>
                <a:ext uri="{FF2B5EF4-FFF2-40B4-BE49-F238E27FC236}">
                  <a16:creationId xmlns:a16="http://schemas.microsoft.com/office/drawing/2014/main" id="{CE3BF01E-F79F-435A-85F6-D3BE42BE0CE7}"/>
                </a:ext>
              </a:extLst>
            </p:cNvPr>
            <p:cNvSpPr/>
            <p:nvPr/>
          </p:nvSpPr>
          <p:spPr bwMode="gray">
            <a:xfrm>
              <a:off x="11074241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95" name="Freihandform: Form 194">
              <a:extLst>
                <a:ext uri="{FF2B5EF4-FFF2-40B4-BE49-F238E27FC236}">
                  <a16:creationId xmlns:a16="http://schemas.microsoft.com/office/drawing/2014/main" id="{3D9FE286-62B2-4F36-97C0-EE9BEF7F31F2}"/>
                </a:ext>
              </a:extLst>
            </p:cNvPr>
            <p:cNvSpPr/>
            <p:nvPr/>
          </p:nvSpPr>
          <p:spPr bwMode="gray">
            <a:xfrm>
              <a:off x="11115103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96" name="Freihandform: Form 195">
              <a:extLst>
                <a:ext uri="{FF2B5EF4-FFF2-40B4-BE49-F238E27FC236}">
                  <a16:creationId xmlns:a16="http://schemas.microsoft.com/office/drawing/2014/main" id="{864A32B1-53E1-4DC4-87E8-A030183608BA}"/>
                </a:ext>
              </a:extLst>
            </p:cNvPr>
            <p:cNvSpPr/>
            <p:nvPr/>
          </p:nvSpPr>
          <p:spPr bwMode="gray">
            <a:xfrm>
              <a:off x="11156060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97" name="Freihandform: Form 196">
              <a:extLst>
                <a:ext uri="{FF2B5EF4-FFF2-40B4-BE49-F238E27FC236}">
                  <a16:creationId xmlns:a16="http://schemas.microsoft.com/office/drawing/2014/main" id="{26F6FF0A-F24A-49E0-8FD2-E854840FC3A2}"/>
                </a:ext>
              </a:extLst>
            </p:cNvPr>
            <p:cNvSpPr/>
            <p:nvPr/>
          </p:nvSpPr>
          <p:spPr bwMode="gray">
            <a:xfrm>
              <a:off x="11401710" y="3866890"/>
              <a:ext cx="9525" cy="142875"/>
            </a:xfrm>
            <a:custGeom>
              <a:avLst/>
              <a:gdLst>
                <a:gd name="connsiteX0" fmla="*/ 0 w 0"/>
                <a:gd name="connsiteY0" fmla="*/ 0 h 142875"/>
                <a:gd name="connsiteX1" fmla="*/ 0 w 0"/>
                <a:gd name="connsiteY1" fmla="*/ 15059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42875">
                  <a:moveTo>
                    <a:pt x="0" y="0"/>
                  </a:moveTo>
                  <a:lnTo>
                    <a:pt x="0" y="15059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98" name="Freihandform: Form 197">
              <a:extLst>
                <a:ext uri="{FF2B5EF4-FFF2-40B4-BE49-F238E27FC236}">
                  <a16:creationId xmlns:a16="http://schemas.microsoft.com/office/drawing/2014/main" id="{B9880CA8-CFF5-4AA7-9401-001A548E3C61}"/>
                </a:ext>
              </a:extLst>
            </p:cNvPr>
            <p:cNvSpPr/>
            <p:nvPr/>
          </p:nvSpPr>
          <p:spPr bwMode="gray">
            <a:xfrm>
              <a:off x="11237975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99" name="Freihandform: Form 198">
              <a:extLst>
                <a:ext uri="{FF2B5EF4-FFF2-40B4-BE49-F238E27FC236}">
                  <a16:creationId xmlns:a16="http://schemas.microsoft.com/office/drawing/2014/main" id="{FB57D1C2-0DCF-427F-9FC8-B85CA80AE0C4}"/>
                </a:ext>
              </a:extLst>
            </p:cNvPr>
            <p:cNvSpPr/>
            <p:nvPr/>
          </p:nvSpPr>
          <p:spPr bwMode="gray">
            <a:xfrm>
              <a:off x="11278933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00" name="Freihandform: Form 199">
              <a:extLst>
                <a:ext uri="{FF2B5EF4-FFF2-40B4-BE49-F238E27FC236}">
                  <a16:creationId xmlns:a16="http://schemas.microsoft.com/office/drawing/2014/main" id="{D434B0D7-8A54-4B66-8522-51ECB753131C}"/>
                </a:ext>
              </a:extLst>
            </p:cNvPr>
            <p:cNvSpPr/>
            <p:nvPr/>
          </p:nvSpPr>
          <p:spPr bwMode="gray">
            <a:xfrm>
              <a:off x="11319795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01" name="Freihandform: Form 200">
              <a:extLst>
                <a:ext uri="{FF2B5EF4-FFF2-40B4-BE49-F238E27FC236}">
                  <a16:creationId xmlns:a16="http://schemas.microsoft.com/office/drawing/2014/main" id="{DF0F3698-E4CE-4EAF-B917-212309A5A92F}"/>
                </a:ext>
              </a:extLst>
            </p:cNvPr>
            <p:cNvSpPr/>
            <p:nvPr/>
          </p:nvSpPr>
          <p:spPr bwMode="gray">
            <a:xfrm>
              <a:off x="11360753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02" name="Freihandform: Form 201">
              <a:extLst>
                <a:ext uri="{FF2B5EF4-FFF2-40B4-BE49-F238E27FC236}">
                  <a16:creationId xmlns:a16="http://schemas.microsoft.com/office/drawing/2014/main" id="{0741F28B-7B34-41D4-A06C-511783E1DF47}"/>
                </a:ext>
              </a:extLst>
            </p:cNvPr>
            <p:cNvSpPr/>
            <p:nvPr/>
          </p:nvSpPr>
          <p:spPr bwMode="gray">
            <a:xfrm>
              <a:off x="11606402" y="3866890"/>
              <a:ext cx="9525" cy="142875"/>
            </a:xfrm>
            <a:custGeom>
              <a:avLst/>
              <a:gdLst>
                <a:gd name="connsiteX0" fmla="*/ 0 w 0"/>
                <a:gd name="connsiteY0" fmla="*/ 0 h 142875"/>
                <a:gd name="connsiteX1" fmla="*/ 0 w 0"/>
                <a:gd name="connsiteY1" fmla="*/ 15059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42875">
                  <a:moveTo>
                    <a:pt x="0" y="0"/>
                  </a:moveTo>
                  <a:lnTo>
                    <a:pt x="0" y="15059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03" name="Freihandform: Form 202">
              <a:extLst>
                <a:ext uri="{FF2B5EF4-FFF2-40B4-BE49-F238E27FC236}">
                  <a16:creationId xmlns:a16="http://schemas.microsoft.com/office/drawing/2014/main" id="{373C8C6B-9A16-4B08-84B4-AF387CE739F0}"/>
                </a:ext>
              </a:extLst>
            </p:cNvPr>
            <p:cNvSpPr/>
            <p:nvPr/>
          </p:nvSpPr>
          <p:spPr bwMode="gray">
            <a:xfrm>
              <a:off x="11442668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04" name="Freihandform: Form 203">
              <a:extLst>
                <a:ext uri="{FF2B5EF4-FFF2-40B4-BE49-F238E27FC236}">
                  <a16:creationId xmlns:a16="http://schemas.microsoft.com/office/drawing/2014/main" id="{6530D7AD-7068-4363-BA90-3FDD96778648}"/>
                </a:ext>
              </a:extLst>
            </p:cNvPr>
            <p:cNvSpPr/>
            <p:nvPr/>
          </p:nvSpPr>
          <p:spPr bwMode="gray">
            <a:xfrm>
              <a:off x="11483625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05" name="Freihandform: Form 204">
              <a:extLst>
                <a:ext uri="{FF2B5EF4-FFF2-40B4-BE49-F238E27FC236}">
                  <a16:creationId xmlns:a16="http://schemas.microsoft.com/office/drawing/2014/main" id="{BB9A61C1-DC17-4D52-8F7A-BCF0A0427286}"/>
                </a:ext>
              </a:extLst>
            </p:cNvPr>
            <p:cNvSpPr/>
            <p:nvPr/>
          </p:nvSpPr>
          <p:spPr bwMode="gray">
            <a:xfrm>
              <a:off x="11524583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06" name="Freihandform: Form 205">
              <a:extLst>
                <a:ext uri="{FF2B5EF4-FFF2-40B4-BE49-F238E27FC236}">
                  <a16:creationId xmlns:a16="http://schemas.microsoft.com/office/drawing/2014/main" id="{C6077773-20AE-4866-8D9F-D88555E5F60B}"/>
                </a:ext>
              </a:extLst>
            </p:cNvPr>
            <p:cNvSpPr/>
            <p:nvPr/>
          </p:nvSpPr>
          <p:spPr bwMode="gray">
            <a:xfrm>
              <a:off x="11565445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07" name="Freihandform: Form 206">
              <a:extLst>
                <a:ext uri="{FF2B5EF4-FFF2-40B4-BE49-F238E27FC236}">
                  <a16:creationId xmlns:a16="http://schemas.microsoft.com/office/drawing/2014/main" id="{97893ED4-A14A-4F6C-912F-B95B76839889}"/>
                </a:ext>
              </a:extLst>
            </p:cNvPr>
            <p:cNvSpPr/>
            <p:nvPr/>
          </p:nvSpPr>
          <p:spPr bwMode="gray">
            <a:xfrm>
              <a:off x="11811095" y="3866890"/>
              <a:ext cx="9525" cy="142875"/>
            </a:xfrm>
            <a:custGeom>
              <a:avLst/>
              <a:gdLst>
                <a:gd name="connsiteX0" fmla="*/ 0 w 0"/>
                <a:gd name="connsiteY0" fmla="*/ 0 h 142875"/>
                <a:gd name="connsiteX1" fmla="*/ 0 w 0"/>
                <a:gd name="connsiteY1" fmla="*/ 15059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42875">
                  <a:moveTo>
                    <a:pt x="0" y="0"/>
                  </a:moveTo>
                  <a:lnTo>
                    <a:pt x="0" y="15059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08" name="Freihandform: Form 207">
              <a:extLst>
                <a:ext uri="{FF2B5EF4-FFF2-40B4-BE49-F238E27FC236}">
                  <a16:creationId xmlns:a16="http://schemas.microsoft.com/office/drawing/2014/main" id="{D57F84BA-2C92-4EB8-93C7-94873D386CF1}"/>
                </a:ext>
              </a:extLst>
            </p:cNvPr>
            <p:cNvSpPr/>
            <p:nvPr/>
          </p:nvSpPr>
          <p:spPr bwMode="gray">
            <a:xfrm>
              <a:off x="11647360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09" name="Freihandform: Form 208">
              <a:extLst>
                <a:ext uri="{FF2B5EF4-FFF2-40B4-BE49-F238E27FC236}">
                  <a16:creationId xmlns:a16="http://schemas.microsoft.com/office/drawing/2014/main" id="{29315ACF-18B5-4A9B-86E6-B4C0586E280E}"/>
                </a:ext>
              </a:extLst>
            </p:cNvPr>
            <p:cNvSpPr/>
            <p:nvPr/>
          </p:nvSpPr>
          <p:spPr bwMode="gray">
            <a:xfrm>
              <a:off x="11688317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10" name="Freihandform: Form 209">
              <a:extLst>
                <a:ext uri="{FF2B5EF4-FFF2-40B4-BE49-F238E27FC236}">
                  <a16:creationId xmlns:a16="http://schemas.microsoft.com/office/drawing/2014/main" id="{247E3CE7-C4CC-4577-9CC0-9EB451D6A44E}"/>
                </a:ext>
              </a:extLst>
            </p:cNvPr>
            <p:cNvSpPr/>
            <p:nvPr/>
          </p:nvSpPr>
          <p:spPr bwMode="gray">
            <a:xfrm>
              <a:off x="11729275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11" name="Freihandform: Form 210">
              <a:extLst>
                <a:ext uri="{FF2B5EF4-FFF2-40B4-BE49-F238E27FC236}">
                  <a16:creationId xmlns:a16="http://schemas.microsoft.com/office/drawing/2014/main" id="{CB85821F-EDE9-4E7C-983C-E66AC7613752}"/>
                </a:ext>
              </a:extLst>
            </p:cNvPr>
            <p:cNvSpPr/>
            <p:nvPr/>
          </p:nvSpPr>
          <p:spPr bwMode="gray">
            <a:xfrm>
              <a:off x="11770137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12" name="Freihandform: Form 211">
              <a:extLst>
                <a:ext uri="{FF2B5EF4-FFF2-40B4-BE49-F238E27FC236}">
                  <a16:creationId xmlns:a16="http://schemas.microsoft.com/office/drawing/2014/main" id="{DACB0270-3263-421C-BC07-B3F9AA76101F}"/>
                </a:ext>
              </a:extLst>
            </p:cNvPr>
            <p:cNvSpPr/>
            <p:nvPr/>
          </p:nvSpPr>
          <p:spPr bwMode="gray">
            <a:xfrm>
              <a:off x="12015787" y="3866890"/>
              <a:ext cx="9525" cy="142875"/>
            </a:xfrm>
            <a:custGeom>
              <a:avLst/>
              <a:gdLst>
                <a:gd name="connsiteX0" fmla="*/ 0 w 0"/>
                <a:gd name="connsiteY0" fmla="*/ 0 h 142875"/>
                <a:gd name="connsiteX1" fmla="*/ 0 w 0"/>
                <a:gd name="connsiteY1" fmla="*/ 15059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42875">
                  <a:moveTo>
                    <a:pt x="0" y="0"/>
                  </a:moveTo>
                  <a:lnTo>
                    <a:pt x="0" y="15059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13" name="Freihandform: Form 212">
              <a:extLst>
                <a:ext uri="{FF2B5EF4-FFF2-40B4-BE49-F238E27FC236}">
                  <a16:creationId xmlns:a16="http://schemas.microsoft.com/office/drawing/2014/main" id="{847566DC-4609-457A-9F8B-0DEB46B14152}"/>
                </a:ext>
              </a:extLst>
            </p:cNvPr>
            <p:cNvSpPr/>
            <p:nvPr/>
          </p:nvSpPr>
          <p:spPr bwMode="gray">
            <a:xfrm>
              <a:off x="11852052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14" name="Freihandform: Form 213">
              <a:extLst>
                <a:ext uri="{FF2B5EF4-FFF2-40B4-BE49-F238E27FC236}">
                  <a16:creationId xmlns:a16="http://schemas.microsoft.com/office/drawing/2014/main" id="{1071B2CB-2CE9-4E5D-8BA4-639A959D1169}"/>
                </a:ext>
              </a:extLst>
            </p:cNvPr>
            <p:cNvSpPr/>
            <p:nvPr/>
          </p:nvSpPr>
          <p:spPr bwMode="gray">
            <a:xfrm>
              <a:off x="11893010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15" name="Freihandform: Form 214">
              <a:extLst>
                <a:ext uri="{FF2B5EF4-FFF2-40B4-BE49-F238E27FC236}">
                  <a16:creationId xmlns:a16="http://schemas.microsoft.com/office/drawing/2014/main" id="{F0DA053C-C5B3-4572-ADFD-DFFA5918323E}"/>
                </a:ext>
              </a:extLst>
            </p:cNvPr>
            <p:cNvSpPr/>
            <p:nvPr/>
          </p:nvSpPr>
          <p:spPr bwMode="gray">
            <a:xfrm>
              <a:off x="11933967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16" name="Freihandform: Form 215">
              <a:extLst>
                <a:ext uri="{FF2B5EF4-FFF2-40B4-BE49-F238E27FC236}">
                  <a16:creationId xmlns:a16="http://schemas.microsoft.com/office/drawing/2014/main" id="{405CBABD-E211-4487-B528-920D5F83431E}"/>
                </a:ext>
              </a:extLst>
            </p:cNvPr>
            <p:cNvSpPr/>
            <p:nvPr/>
          </p:nvSpPr>
          <p:spPr bwMode="gray">
            <a:xfrm>
              <a:off x="11974925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17" name="Freihandform: Form 216">
              <a:extLst>
                <a:ext uri="{FF2B5EF4-FFF2-40B4-BE49-F238E27FC236}">
                  <a16:creationId xmlns:a16="http://schemas.microsoft.com/office/drawing/2014/main" id="{85842E42-7A6B-427F-AD97-D2940A40B33B}"/>
                </a:ext>
              </a:extLst>
            </p:cNvPr>
            <p:cNvSpPr/>
            <p:nvPr/>
          </p:nvSpPr>
          <p:spPr bwMode="gray">
            <a:xfrm>
              <a:off x="12220479" y="3866890"/>
              <a:ext cx="9525" cy="142875"/>
            </a:xfrm>
            <a:custGeom>
              <a:avLst/>
              <a:gdLst>
                <a:gd name="connsiteX0" fmla="*/ 0 w 0"/>
                <a:gd name="connsiteY0" fmla="*/ 0 h 142875"/>
                <a:gd name="connsiteX1" fmla="*/ 0 w 0"/>
                <a:gd name="connsiteY1" fmla="*/ 15059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42875">
                  <a:moveTo>
                    <a:pt x="0" y="0"/>
                  </a:moveTo>
                  <a:lnTo>
                    <a:pt x="0" y="15059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18" name="Freihandform: Form 217">
              <a:extLst>
                <a:ext uri="{FF2B5EF4-FFF2-40B4-BE49-F238E27FC236}">
                  <a16:creationId xmlns:a16="http://schemas.microsoft.com/office/drawing/2014/main" id="{AEAD7C38-540E-475F-A90D-B3989A7249E2}"/>
                </a:ext>
              </a:extLst>
            </p:cNvPr>
            <p:cNvSpPr/>
            <p:nvPr/>
          </p:nvSpPr>
          <p:spPr bwMode="gray">
            <a:xfrm>
              <a:off x="12056744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19" name="Freihandform: Form 218">
              <a:extLst>
                <a:ext uri="{FF2B5EF4-FFF2-40B4-BE49-F238E27FC236}">
                  <a16:creationId xmlns:a16="http://schemas.microsoft.com/office/drawing/2014/main" id="{8CCE8564-7102-4DF6-AC3D-A477FDE4B27B}"/>
                </a:ext>
              </a:extLst>
            </p:cNvPr>
            <p:cNvSpPr/>
            <p:nvPr/>
          </p:nvSpPr>
          <p:spPr bwMode="gray">
            <a:xfrm>
              <a:off x="12097702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20" name="Freihandform: Form 219">
              <a:extLst>
                <a:ext uri="{FF2B5EF4-FFF2-40B4-BE49-F238E27FC236}">
                  <a16:creationId xmlns:a16="http://schemas.microsoft.com/office/drawing/2014/main" id="{9DEFC5A3-15CA-4FE3-90D7-F888072778D7}"/>
                </a:ext>
              </a:extLst>
            </p:cNvPr>
            <p:cNvSpPr/>
            <p:nvPr/>
          </p:nvSpPr>
          <p:spPr bwMode="gray">
            <a:xfrm>
              <a:off x="12138659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21" name="Freihandform: Form 220">
              <a:extLst>
                <a:ext uri="{FF2B5EF4-FFF2-40B4-BE49-F238E27FC236}">
                  <a16:creationId xmlns:a16="http://schemas.microsoft.com/office/drawing/2014/main" id="{F0CE103D-FD9D-45FC-AA68-BD652EDD0701}"/>
                </a:ext>
              </a:extLst>
            </p:cNvPr>
            <p:cNvSpPr/>
            <p:nvPr/>
          </p:nvSpPr>
          <p:spPr bwMode="gray">
            <a:xfrm>
              <a:off x="12179617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22" name="Freihandform: Form 221">
              <a:extLst>
                <a:ext uri="{FF2B5EF4-FFF2-40B4-BE49-F238E27FC236}">
                  <a16:creationId xmlns:a16="http://schemas.microsoft.com/office/drawing/2014/main" id="{26F56911-05D5-4924-95A5-A49E110E641D}"/>
                </a:ext>
              </a:extLst>
            </p:cNvPr>
            <p:cNvSpPr/>
            <p:nvPr/>
          </p:nvSpPr>
          <p:spPr bwMode="gray">
            <a:xfrm>
              <a:off x="12425267" y="3866890"/>
              <a:ext cx="9525" cy="142875"/>
            </a:xfrm>
            <a:custGeom>
              <a:avLst/>
              <a:gdLst>
                <a:gd name="connsiteX0" fmla="*/ 0 w 0"/>
                <a:gd name="connsiteY0" fmla="*/ 0 h 142875"/>
                <a:gd name="connsiteX1" fmla="*/ 0 w 0"/>
                <a:gd name="connsiteY1" fmla="*/ 15059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42875">
                  <a:moveTo>
                    <a:pt x="0" y="0"/>
                  </a:moveTo>
                  <a:lnTo>
                    <a:pt x="0" y="15059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23" name="Freihandform: Form 222">
              <a:extLst>
                <a:ext uri="{FF2B5EF4-FFF2-40B4-BE49-F238E27FC236}">
                  <a16:creationId xmlns:a16="http://schemas.microsoft.com/office/drawing/2014/main" id="{2D36CF17-A373-4A1E-97E0-FCD11424FB83}"/>
                </a:ext>
              </a:extLst>
            </p:cNvPr>
            <p:cNvSpPr/>
            <p:nvPr/>
          </p:nvSpPr>
          <p:spPr bwMode="gray">
            <a:xfrm>
              <a:off x="12261437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24" name="Freihandform: Form 223">
              <a:extLst>
                <a:ext uri="{FF2B5EF4-FFF2-40B4-BE49-F238E27FC236}">
                  <a16:creationId xmlns:a16="http://schemas.microsoft.com/office/drawing/2014/main" id="{748437E4-E976-4B58-96D3-680CD5E36235}"/>
                </a:ext>
              </a:extLst>
            </p:cNvPr>
            <p:cNvSpPr/>
            <p:nvPr/>
          </p:nvSpPr>
          <p:spPr bwMode="gray">
            <a:xfrm>
              <a:off x="12302394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25" name="Freihandform: Form 224">
              <a:extLst>
                <a:ext uri="{FF2B5EF4-FFF2-40B4-BE49-F238E27FC236}">
                  <a16:creationId xmlns:a16="http://schemas.microsoft.com/office/drawing/2014/main" id="{54A6827D-4C9E-4263-A295-9F4054986C8D}"/>
                </a:ext>
              </a:extLst>
            </p:cNvPr>
            <p:cNvSpPr/>
            <p:nvPr/>
          </p:nvSpPr>
          <p:spPr bwMode="gray">
            <a:xfrm>
              <a:off x="12343352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26" name="Freihandform: Form 225">
              <a:extLst>
                <a:ext uri="{FF2B5EF4-FFF2-40B4-BE49-F238E27FC236}">
                  <a16:creationId xmlns:a16="http://schemas.microsoft.com/office/drawing/2014/main" id="{A3F576EE-E122-4C1D-B0C2-D2336C86A55D}"/>
                </a:ext>
              </a:extLst>
            </p:cNvPr>
            <p:cNvSpPr/>
            <p:nvPr/>
          </p:nvSpPr>
          <p:spPr bwMode="gray">
            <a:xfrm>
              <a:off x="12384309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27" name="Freihandform: Form 226">
              <a:extLst>
                <a:ext uri="{FF2B5EF4-FFF2-40B4-BE49-F238E27FC236}">
                  <a16:creationId xmlns:a16="http://schemas.microsoft.com/office/drawing/2014/main" id="{F9E20A13-8590-4983-A3A5-4ED71450DF1D}"/>
                </a:ext>
              </a:extLst>
            </p:cNvPr>
            <p:cNvSpPr/>
            <p:nvPr/>
          </p:nvSpPr>
          <p:spPr bwMode="gray">
            <a:xfrm>
              <a:off x="12629959" y="3866890"/>
              <a:ext cx="9525" cy="142875"/>
            </a:xfrm>
            <a:custGeom>
              <a:avLst/>
              <a:gdLst>
                <a:gd name="connsiteX0" fmla="*/ 0 w 0"/>
                <a:gd name="connsiteY0" fmla="*/ 0 h 142875"/>
                <a:gd name="connsiteX1" fmla="*/ 0 w 0"/>
                <a:gd name="connsiteY1" fmla="*/ 15059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42875">
                  <a:moveTo>
                    <a:pt x="0" y="0"/>
                  </a:moveTo>
                  <a:lnTo>
                    <a:pt x="0" y="15059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28" name="Freihandform: Form 227">
              <a:extLst>
                <a:ext uri="{FF2B5EF4-FFF2-40B4-BE49-F238E27FC236}">
                  <a16:creationId xmlns:a16="http://schemas.microsoft.com/office/drawing/2014/main" id="{377670AF-217F-49EC-BB01-D08BA4B50208}"/>
                </a:ext>
              </a:extLst>
            </p:cNvPr>
            <p:cNvSpPr/>
            <p:nvPr/>
          </p:nvSpPr>
          <p:spPr bwMode="gray">
            <a:xfrm>
              <a:off x="12466129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29" name="Freihandform: Form 228">
              <a:extLst>
                <a:ext uri="{FF2B5EF4-FFF2-40B4-BE49-F238E27FC236}">
                  <a16:creationId xmlns:a16="http://schemas.microsoft.com/office/drawing/2014/main" id="{E1B96163-BA30-40FE-98EF-15A5661EC64A}"/>
                </a:ext>
              </a:extLst>
            </p:cNvPr>
            <p:cNvSpPr/>
            <p:nvPr/>
          </p:nvSpPr>
          <p:spPr bwMode="gray">
            <a:xfrm>
              <a:off x="12507086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30" name="Freihandform: Form 229">
              <a:extLst>
                <a:ext uri="{FF2B5EF4-FFF2-40B4-BE49-F238E27FC236}">
                  <a16:creationId xmlns:a16="http://schemas.microsoft.com/office/drawing/2014/main" id="{9A410422-B91C-4BAA-B92D-59FF89B4233D}"/>
                </a:ext>
              </a:extLst>
            </p:cNvPr>
            <p:cNvSpPr/>
            <p:nvPr/>
          </p:nvSpPr>
          <p:spPr bwMode="gray">
            <a:xfrm>
              <a:off x="12548044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31" name="Freihandform: Form 230">
              <a:extLst>
                <a:ext uri="{FF2B5EF4-FFF2-40B4-BE49-F238E27FC236}">
                  <a16:creationId xmlns:a16="http://schemas.microsoft.com/office/drawing/2014/main" id="{3F04E16F-EFC7-41DC-9310-F278CF3570C2}"/>
                </a:ext>
              </a:extLst>
            </p:cNvPr>
            <p:cNvSpPr/>
            <p:nvPr/>
          </p:nvSpPr>
          <p:spPr bwMode="gray">
            <a:xfrm>
              <a:off x="12589001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32" name="Freihandform: Form 231">
              <a:extLst>
                <a:ext uri="{FF2B5EF4-FFF2-40B4-BE49-F238E27FC236}">
                  <a16:creationId xmlns:a16="http://schemas.microsoft.com/office/drawing/2014/main" id="{F6AA8633-73FE-4088-92B8-0B991C8E2D09}"/>
                </a:ext>
              </a:extLst>
            </p:cNvPr>
            <p:cNvSpPr/>
            <p:nvPr/>
          </p:nvSpPr>
          <p:spPr bwMode="gray">
            <a:xfrm>
              <a:off x="12834651" y="3866890"/>
              <a:ext cx="9525" cy="142875"/>
            </a:xfrm>
            <a:custGeom>
              <a:avLst/>
              <a:gdLst>
                <a:gd name="connsiteX0" fmla="*/ 0 w 0"/>
                <a:gd name="connsiteY0" fmla="*/ 0 h 142875"/>
                <a:gd name="connsiteX1" fmla="*/ 0 w 0"/>
                <a:gd name="connsiteY1" fmla="*/ 15059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42875">
                  <a:moveTo>
                    <a:pt x="0" y="0"/>
                  </a:moveTo>
                  <a:lnTo>
                    <a:pt x="0" y="15059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33" name="Freihandform: Form 232">
              <a:extLst>
                <a:ext uri="{FF2B5EF4-FFF2-40B4-BE49-F238E27FC236}">
                  <a16:creationId xmlns:a16="http://schemas.microsoft.com/office/drawing/2014/main" id="{CE8C47F4-FCE6-4538-8191-A0BA1F4F8727}"/>
                </a:ext>
              </a:extLst>
            </p:cNvPr>
            <p:cNvSpPr/>
            <p:nvPr/>
          </p:nvSpPr>
          <p:spPr bwMode="gray">
            <a:xfrm>
              <a:off x="12670821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34" name="Freihandform: Form 233">
              <a:extLst>
                <a:ext uri="{FF2B5EF4-FFF2-40B4-BE49-F238E27FC236}">
                  <a16:creationId xmlns:a16="http://schemas.microsoft.com/office/drawing/2014/main" id="{F7333901-ECD6-4FF2-A23F-7FD2930DFD86}"/>
                </a:ext>
              </a:extLst>
            </p:cNvPr>
            <p:cNvSpPr/>
            <p:nvPr/>
          </p:nvSpPr>
          <p:spPr bwMode="gray">
            <a:xfrm>
              <a:off x="12711779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35" name="Freihandform: Form 234">
              <a:extLst>
                <a:ext uri="{FF2B5EF4-FFF2-40B4-BE49-F238E27FC236}">
                  <a16:creationId xmlns:a16="http://schemas.microsoft.com/office/drawing/2014/main" id="{EDEC4CB8-C7B1-4E2C-8356-4B2D8267402C}"/>
                </a:ext>
              </a:extLst>
            </p:cNvPr>
            <p:cNvSpPr/>
            <p:nvPr/>
          </p:nvSpPr>
          <p:spPr bwMode="gray">
            <a:xfrm>
              <a:off x="12752736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36" name="Freihandform: Form 235">
              <a:extLst>
                <a:ext uri="{FF2B5EF4-FFF2-40B4-BE49-F238E27FC236}">
                  <a16:creationId xmlns:a16="http://schemas.microsoft.com/office/drawing/2014/main" id="{45AB3FA6-9C5B-48EC-B760-E8EA66503F74}"/>
                </a:ext>
              </a:extLst>
            </p:cNvPr>
            <p:cNvSpPr/>
            <p:nvPr/>
          </p:nvSpPr>
          <p:spPr bwMode="gray">
            <a:xfrm>
              <a:off x="12793694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37" name="Freihandform: Form 236">
              <a:extLst>
                <a:ext uri="{FF2B5EF4-FFF2-40B4-BE49-F238E27FC236}">
                  <a16:creationId xmlns:a16="http://schemas.microsoft.com/office/drawing/2014/main" id="{E5A7636F-30F4-4436-8358-051D0BEA1820}"/>
                </a:ext>
              </a:extLst>
            </p:cNvPr>
            <p:cNvSpPr/>
            <p:nvPr/>
          </p:nvSpPr>
          <p:spPr bwMode="gray">
            <a:xfrm>
              <a:off x="13039343" y="3866890"/>
              <a:ext cx="9525" cy="142875"/>
            </a:xfrm>
            <a:custGeom>
              <a:avLst/>
              <a:gdLst>
                <a:gd name="connsiteX0" fmla="*/ 0 w 0"/>
                <a:gd name="connsiteY0" fmla="*/ 0 h 142875"/>
                <a:gd name="connsiteX1" fmla="*/ 0 w 0"/>
                <a:gd name="connsiteY1" fmla="*/ 15059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42875">
                  <a:moveTo>
                    <a:pt x="0" y="0"/>
                  </a:moveTo>
                  <a:lnTo>
                    <a:pt x="0" y="15059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38" name="Freihandform: Form 237">
              <a:extLst>
                <a:ext uri="{FF2B5EF4-FFF2-40B4-BE49-F238E27FC236}">
                  <a16:creationId xmlns:a16="http://schemas.microsoft.com/office/drawing/2014/main" id="{C81E48A1-7610-4275-92D5-0BE8E26E7081}"/>
                </a:ext>
              </a:extLst>
            </p:cNvPr>
            <p:cNvSpPr/>
            <p:nvPr/>
          </p:nvSpPr>
          <p:spPr bwMode="gray">
            <a:xfrm>
              <a:off x="12875609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39" name="Freihandform: Form 238">
              <a:extLst>
                <a:ext uri="{FF2B5EF4-FFF2-40B4-BE49-F238E27FC236}">
                  <a16:creationId xmlns:a16="http://schemas.microsoft.com/office/drawing/2014/main" id="{1744026B-E127-41BB-92B3-44478FD30C2A}"/>
                </a:ext>
              </a:extLst>
            </p:cNvPr>
            <p:cNvSpPr/>
            <p:nvPr/>
          </p:nvSpPr>
          <p:spPr bwMode="gray">
            <a:xfrm>
              <a:off x="12916471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40" name="Freihandform: Form 239">
              <a:extLst>
                <a:ext uri="{FF2B5EF4-FFF2-40B4-BE49-F238E27FC236}">
                  <a16:creationId xmlns:a16="http://schemas.microsoft.com/office/drawing/2014/main" id="{21C3D464-48A4-449A-9666-326AA026488D}"/>
                </a:ext>
              </a:extLst>
            </p:cNvPr>
            <p:cNvSpPr/>
            <p:nvPr/>
          </p:nvSpPr>
          <p:spPr bwMode="gray">
            <a:xfrm>
              <a:off x="12957428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41" name="Freihandform: Form 240">
              <a:extLst>
                <a:ext uri="{FF2B5EF4-FFF2-40B4-BE49-F238E27FC236}">
                  <a16:creationId xmlns:a16="http://schemas.microsoft.com/office/drawing/2014/main" id="{3AC74EFF-4AEB-45F2-B14C-2F7668C80FF8}"/>
                </a:ext>
              </a:extLst>
            </p:cNvPr>
            <p:cNvSpPr/>
            <p:nvPr/>
          </p:nvSpPr>
          <p:spPr bwMode="gray">
            <a:xfrm>
              <a:off x="12998386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42" name="Freihandform: Form 241">
              <a:extLst>
                <a:ext uri="{FF2B5EF4-FFF2-40B4-BE49-F238E27FC236}">
                  <a16:creationId xmlns:a16="http://schemas.microsoft.com/office/drawing/2014/main" id="{613A34BD-A259-41AD-A2BC-606D1A9A9D8D}"/>
                </a:ext>
              </a:extLst>
            </p:cNvPr>
            <p:cNvSpPr/>
            <p:nvPr/>
          </p:nvSpPr>
          <p:spPr bwMode="gray">
            <a:xfrm>
              <a:off x="13244036" y="3866890"/>
              <a:ext cx="9525" cy="142875"/>
            </a:xfrm>
            <a:custGeom>
              <a:avLst/>
              <a:gdLst>
                <a:gd name="connsiteX0" fmla="*/ 0 w 0"/>
                <a:gd name="connsiteY0" fmla="*/ 0 h 142875"/>
                <a:gd name="connsiteX1" fmla="*/ 0 w 0"/>
                <a:gd name="connsiteY1" fmla="*/ 15059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42875">
                  <a:moveTo>
                    <a:pt x="0" y="0"/>
                  </a:moveTo>
                  <a:lnTo>
                    <a:pt x="0" y="15059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43" name="Freihandform: Form 242">
              <a:extLst>
                <a:ext uri="{FF2B5EF4-FFF2-40B4-BE49-F238E27FC236}">
                  <a16:creationId xmlns:a16="http://schemas.microsoft.com/office/drawing/2014/main" id="{3B4C52A6-3C02-46BE-9C34-0B3C322F0584}"/>
                </a:ext>
              </a:extLst>
            </p:cNvPr>
            <p:cNvSpPr/>
            <p:nvPr/>
          </p:nvSpPr>
          <p:spPr bwMode="gray">
            <a:xfrm>
              <a:off x="13080301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44" name="Freihandform: Form 243">
              <a:extLst>
                <a:ext uri="{FF2B5EF4-FFF2-40B4-BE49-F238E27FC236}">
                  <a16:creationId xmlns:a16="http://schemas.microsoft.com/office/drawing/2014/main" id="{82EB3158-BC56-4A1B-91AF-4A71059EEA73}"/>
                </a:ext>
              </a:extLst>
            </p:cNvPr>
            <p:cNvSpPr/>
            <p:nvPr/>
          </p:nvSpPr>
          <p:spPr bwMode="gray">
            <a:xfrm>
              <a:off x="13121163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45" name="Freihandform: Form 244">
              <a:extLst>
                <a:ext uri="{FF2B5EF4-FFF2-40B4-BE49-F238E27FC236}">
                  <a16:creationId xmlns:a16="http://schemas.microsoft.com/office/drawing/2014/main" id="{8F0E628B-194B-4C71-A1C9-0633FB13E749}"/>
                </a:ext>
              </a:extLst>
            </p:cNvPr>
            <p:cNvSpPr/>
            <p:nvPr/>
          </p:nvSpPr>
          <p:spPr bwMode="gray">
            <a:xfrm>
              <a:off x="13162121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46" name="Freihandform: Form 245">
              <a:extLst>
                <a:ext uri="{FF2B5EF4-FFF2-40B4-BE49-F238E27FC236}">
                  <a16:creationId xmlns:a16="http://schemas.microsoft.com/office/drawing/2014/main" id="{D72F5CC3-F800-4D54-B9DE-B6141C2C2C5C}"/>
                </a:ext>
              </a:extLst>
            </p:cNvPr>
            <p:cNvSpPr/>
            <p:nvPr/>
          </p:nvSpPr>
          <p:spPr bwMode="gray">
            <a:xfrm>
              <a:off x="13203078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47" name="Freihandform: Form 246">
              <a:extLst>
                <a:ext uri="{FF2B5EF4-FFF2-40B4-BE49-F238E27FC236}">
                  <a16:creationId xmlns:a16="http://schemas.microsoft.com/office/drawing/2014/main" id="{C25FADBE-36ED-420B-A048-D652D3517F74}"/>
                </a:ext>
              </a:extLst>
            </p:cNvPr>
            <p:cNvSpPr/>
            <p:nvPr/>
          </p:nvSpPr>
          <p:spPr bwMode="gray">
            <a:xfrm>
              <a:off x="13448728" y="3866890"/>
              <a:ext cx="9525" cy="142875"/>
            </a:xfrm>
            <a:custGeom>
              <a:avLst/>
              <a:gdLst>
                <a:gd name="connsiteX0" fmla="*/ 0 w 0"/>
                <a:gd name="connsiteY0" fmla="*/ 0 h 142875"/>
                <a:gd name="connsiteX1" fmla="*/ 0 w 0"/>
                <a:gd name="connsiteY1" fmla="*/ 15059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42875">
                  <a:moveTo>
                    <a:pt x="0" y="0"/>
                  </a:moveTo>
                  <a:lnTo>
                    <a:pt x="0" y="15059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48" name="Freihandform: Form 247">
              <a:extLst>
                <a:ext uri="{FF2B5EF4-FFF2-40B4-BE49-F238E27FC236}">
                  <a16:creationId xmlns:a16="http://schemas.microsoft.com/office/drawing/2014/main" id="{EE4AC526-1F00-4996-B4D9-39EAD752AE22}"/>
                </a:ext>
              </a:extLst>
            </p:cNvPr>
            <p:cNvSpPr/>
            <p:nvPr/>
          </p:nvSpPr>
          <p:spPr bwMode="gray">
            <a:xfrm>
              <a:off x="13284993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49" name="Freihandform: Form 248">
              <a:extLst>
                <a:ext uri="{FF2B5EF4-FFF2-40B4-BE49-F238E27FC236}">
                  <a16:creationId xmlns:a16="http://schemas.microsoft.com/office/drawing/2014/main" id="{842CF575-58AD-4246-9064-BCBCE655EBEA}"/>
                </a:ext>
              </a:extLst>
            </p:cNvPr>
            <p:cNvSpPr/>
            <p:nvPr/>
          </p:nvSpPr>
          <p:spPr bwMode="gray">
            <a:xfrm>
              <a:off x="13325855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50" name="Freihandform: Form 249">
              <a:extLst>
                <a:ext uri="{FF2B5EF4-FFF2-40B4-BE49-F238E27FC236}">
                  <a16:creationId xmlns:a16="http://schemas.microsoft.com/office/drawing/2014/main" id="{5CEE53FE-03DB-431E-B7AB-4C98D0EACF75}"/>
                </a:ext>
              </a:extLst>
            </p:cNvPr>
            <p:cNvSpPr/>
            <p:nvPr/>
          </p:nvSpPr>
          <p:spPr bwMode="gray">
            <a:xfrm>
              <a:off x="13366813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51" name="Freihandform: Form 250">
              <a:extLst>
                <a:ext uri="{FF2B5EF4-FFF2-40B4-BE49-F238E27FC236}">
                  <a16:creationId xmlns:a16="http://schemas.microsoft.com/office/drawing/2014/main" id="{0C94B859-6AEC-4D8A-B508-D77B765F486E}"/>
                </a:ext>
              </a:extLst>
            </p:cNvPr>
            <p:cNvSpPr/>
            <p:nvPr/>
          </p:nvSpPr>
          <p:spPr bwMode="gray">
            <a:xfrm>
              <a:off x="13407770" y="3933851"/>
              <a:ext cx="9525" cy="76200"/>
            </a:xfrm>
            <a:custGeom>
              <a:avLst/>
              <a:gdLst>
                <a:gd name="connsiteX0" fmla="*/ 0 w 0"/>
                <a:gd name="connsiteY0" fmla="*/ 0 h 76200"/>
                <a:gd name="connsiteX1" fmla="*/ 0 w 0"/>
                <a:gd name="connsiteY1" fmla="*/ 836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6200">
                  <a:moveTo>
                    <a:pt x="0" y="0"/>
                  </a:moveTo>
                  <a:lnTo>
                    <a:pt x="0" y="8363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</p:grpSp>
      <p:pic>
        <p:nvPicPr>
          <p:cNvPr id="252" name="Schild1">
            <a:extLst>
              <a:ext uri="{FF2B5EF4-FFF2-40B4-BE49-F238E27FC236}">
                <a16:creationId xmlns:a16="http://schemas.microsoft.com/office/drawing/2014/main" id="{6FAD45DD-E7EC-400D-9F0D-505ACA4DCB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gray">
          <a:xfrm>
            <a:off x="10723940" y="2375809"/>
            <a:ext cx="789918" cy="961067"/>
          </a:xfrm>
          <a:prstGeom prst="rect">
            <a:avLst/>
          </a:prstGeom>
        </p:spPr>
      </p:pic>
      <p:pic>
        <p:nvPicPr>
          <p:cNvPr id="253" name="Balkendiagramm">
            <a:extLst>
              <a:ext uri="{FF2B5EF4-FFF2-40B4-BE49-F238E27FC236}">
                <a16:creationId xmlns:a16="http://schemas.microsoft.com/office/drawing/2014/main" id="{7D962C88-6A0F-4053-9142-E5AB3E429F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 bwMode="gray">
          <a:xfrm>
            <a:off x="10935950" y="2618255"/>
            <a:ext cx="365897" cy="408115"/>
          </a:xfrm>
          <a:prstGeom prst="rect">
            <a:avLst/>
          </a:prstGeom>
        </p:spPr>
      </p:pic>
      <p:pic>
        <p:nvPicPr>
          <p:cNvPr id="254" name="Schild1">
            <a:extLst>
              <a:ext uri="{FF2B5EF4-FFF2-40B4-BE49-F238E27FC236}">
                <a16:creationId xmlns:a16="http://schemas.microsoft.com/office/drawing/2014/main" id="{3E6CBE19-4EA9-4F18-8D22-278E23862B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 bwMode="gray">
          <a:xfrm>
            <a:off x="7793909" y="2513761"/>
            <a:ext cx="1020636" cy="1241774"/>
          </a:xfrm>
          <a:prstGeom prst="rect">
            <a:avLst/>
          </a:prstGeom>
        </p:spPr>
      </p:pic>
      <p:pic>
        <p:nvPicPr>
          <p:cNvPr id="255" name="Blätter">
            <a:extLst>
              <a:ext uri="{FF2B5EF4-FFF2-40B4-BE49-F238E27FC236}">
                <a16:creationId xmlns:a16="http://schemas.microsoft.com/office/drawing/2014/main" id="{BF5A8514-4E15-4467-86B5-5B5B81E52E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 bwMode="gray">
          <a:xfrm>
            <a:off x="8080492" y="2794399"/>
            <a:ext cx="447469" cy="574364"/>
          </a:xfrm>
          <a:prstGeom prst="rect">
            <a:avLst/>
          </a:prstGeom>
        </p:spPr>
      </p:pic>
      <p:pic>
        <p:nvPicPr>
          <p:cNvPr id="256" name="Schild1">
            <a:extLst>
              <a:ext uri="{FF2B5EF4-FFF2-40B4-BE49-F238E27FC236}">
                <a16:creationId xmlns:a16="http://schemas.microsoft.com/office/drawing/2014/main" id="{F9B86E6F-7B85-4464-B361-4F27D43D7BE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 bwMode="gray">
          <a:xfrm>
            <a:off x="5127473" y="2094513"/>
            <a:ext cx="854905" cy="1040135"/>
          </a:xfrm>
          <a:prstGeom prst="rect">
            <a:avLst/>
          </a:prstGeom>
        </p:spPr>
      </p:pic>
      <p:pic>
        <p:nvPicPr>
          <p:cNvPr id="257" name="Kuchendiagramm">
            <a:extLst>
              <a:ext uri="{FF2B5EF4-FFF2-40B4-BE49-F238E27FC236}">
                <a16:creationId xmlns:a16="http://schemas.microsoft.com/office/drawing/2014/main" id="{9C6A0782-47F2-4288-8BD7-45C2F9B5F2B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 bwMode="gray">
          <a:xfrm>
            <a:off x="5321183" y="2303157"/>
            <a:ext cx="432844" cy="468000"/>
          </a:xfrm>
          <a:prstGeom prst="rect">
            <a:avLst/>
          </a:prstGeom>
        </p:spPr>
      </p:pic>
      <p:pic>
        <p:nvPicPr>
          <p:cNvPr id="258" name="Schild1">
            <a:extLst>
              <a:ext uri="{FF2B5EF4-FFF2-40B4-BE49-F238E27FC236}">
                <a16:creationId xmlns:a16="http://schemas.microsoft.com/office/drawing/2014/main" id="{80AA9F3A-54CE-46A0-89D3-1D73EA36938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 bwMode="gray">
          <a:xfrm>
            <a:off x="6543431" y="3858364"/>
            <a:ext cx="728320" cy="886123"/>
          </a:xfrm>
          <a:prstGeom prst="rect">
            <a:avLst/>
          </a:prstGeom>
        </p:spPr>
      </p:pic>
      <p:pic>
        <p:nvPicPr>
          <p:cNvPr id="259" name="Module">
            <a:extLst>
              <a:ext uri="{FF2B5EF4-FFF2-40B4-BE49-F238E27FC236}">
                <a16:creationId xmlns:a16="http://schemas.microsoft.com/office/drawing/2014/main" id="{F9D992EB-A001-4F51-BFC9-60D8DA29A85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 bwMode="gray">
          <a:xfrm>
            <a:off x="6709670" y="4045272"/>
            <a:ext cx="374202" cy="436569"/>
          </a:xfrm>
          <a:prstGeom prst="rect">
            <a:avLst/>
          </a:prstGeom>
        </p:spPr>
      </p:pic>
      <p:pic>
        <p:nvPicPr>
          <p:cNvPr id="260" name="Schild1">
            <a:extLst>
              <a:ext uri="{FF2B5EF4-FFF2-40B4-BE49-F238E27FC236}">
                <a16:creationId xmlns:a16="http://schemas.microsoft.com/office/drawing/2014/main" id="{6CBC55EE-D1D6-4F05-ACAA-6455E842297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 bwMode="gray">
          <a:xfrm>
            <a:off x="9356196" y="3330220"/>
            <a:ext cx="681503" cy="829162"/>
          </a:xfrm>
          <a:prstGeom prst="rect">
            <a:avLst/>
          </a:prstGeom>
        </p:spPr>
      </p:pic>
      <p:sp>
        <p:nvSpPr>
          <p:cNvPr id="261" name="Liniendiagramm">
            <a:extLst>
              <a:ext uri="{FF2B5EF4-FFF2-40B4-BE49-F238E27FC236}">
                <a16:creationId xmlns:a16="http://schemas.microsoft.com/office/drawing/2014/main" id="{DAB3A5E2-0232-4E2B-9896-0580CA18BAE4}"/>
              </a:ext>
            </a:extLst>
          </p:cNvPr>
          <p:cNvSpPr>
            <a:spLocks noChangeAspect="1"/>
          </p:cNvSpPr>
          <p:nvPr/>
        </p:nvSpPr>
        <p:spPr bwMode="gray">
          <a:xfrm>
            <a:off x="9490477" y="3578826"/>
            <a:ext cx="410658" cy="250958"/>
          </a:xfrm>
          <a:custGeom>
            <a:avLst/>
            <a:gdLst>
              <a:gd name="connsiteX0" fmla="*/ 469355 w 515146"/>
              <a:gd name="connsiteY0" fmla="*/ 0 h 314812"/>
              <a:gd name="connsiteX1" fmla="*/ 426426 w 515146"/>
              <a:gd name="connsiteY1" fmla="*/ 42929 h 314812"/>
              <a:gd name="connsiteX2" fmla="*/ 436443 w 515146"/>
              <a:gd name="connsiteY2" fmla="*/ 68686 h 314812"/>
              <a:gd name="connsiteX3" fmla="*/ 343431 w 515146"/>
              <a:gd name="connsiteY3" fmla="*/ 231816 h 314812"/>
              <a:gd name="connsiteX4" fmla="*/ 336276 w 515146"/>
              <a:gd name="connsiteY4" fmla="*/ 230385 h 314812"/>
              <a:gd name="connsiteX5" fmla="*/ 316242 w 515146"/>
              <a:gd name="connsiteY5" fmla="*/ 234678 h 314812"/>
              <a:gd name="connsiteX6" fmla="*/ 201766 w 515146"/>
              <a:gd name="connsiteY6" fmla="*/ 128787 h 314812"/>
              <a:gd name="connsiteX7" fmla="*/ 204627 w 515146"/>
              <a:gd name="connsiteY7" fmla="*/ 113046 h 314812"/>
              <a:gd name="connsiteX8" fmla="*/ 161699 w 515146"/>
              <a:gd name="connsiteY8" fmla="*/ 70117 h 314812"/>
              <a:gd name="connsiteX9" fmla="*/ 118770 w 515146"/>
              <a:gd name="connsiteY9" fmla="*/ 113046 h 314812"/>
              <a:gd name="connsiteX10" fmla="*/ 125925 w 515146"/>
              <a:gd name="connsiteY10" fmla="*/ 135942 h 314812"/>
              <a:gd name="connsiteX11" fmla="*/ 55807 w 515146"/>
              <a:gd name="connsiteY11" fmla="*/ 227523 h 314812"/>
              <a:gd name="connsiteX12" fmla="*/ 42929 w 515146"/>
              <a:gd name="connsiteY12" fmla="*/ 224661 h 314812"/>
              <a:gd name="connsiteX13" fmla="*/ 0 w 515146"/>
              <a:gd name="connsiteY13" fmla="*/ 267590 h 314812"/>
              <a:gd name="connsiteX14" fmla="*/ 42929 w 515146"/>
              <a:gd name="connsiteY14" fmla="*/ 310519 h 314812"/>
              <a:gd name="connsiteX15" fmla="*/ 85858 w 515146"/>
              <a:gd name="connsiteY15" fmla="*/ 267590 h 314812"/>
              <a:gd name="connsiteX16" fmla="*/ 80134 w 515146"/>
              <a:gd name="connsiteY16" fmla="*/ 246126 h 314812"/>
              <a:gd name="connsiteX17" fmla="*/ 150251 w 515146"/>
              <a:gd name="connsiteY17" fmla="*/ 154544 h 314812"/>
              <a:gd name="connsiteX18" fmla="*/ 163130 w 515146"/>
              <a:gd name="connsiteY18" fmla="*/ 157406 h 314812"/>
              <a:gd name="connsiteX19" fmla="*/ 183163 w 515146"/>
              <a:gd name="connsiteY19" fmla="*/ 153113 h 314812"/>
              <a:gd name="connsiteX20" fmla="*/ 299071 w 515146"/>
              <a:gd name="connsiteY20" fmla="*/ 260435 h 314812"/>
              <a:gd name="connsiteX21" fmla="*/ 296209 w 515146"/>
              <a:gd name="connsiteY21" fmla="*/ 276176 h 314812"/>
              <a:gd name="connsiteX22" fmla="*/ 339138 w 515146"/>
              <a:gd name="connsiteY22" fmla="*/ 319105 h 314812"/>
              <a:gd name="connsiteX23" fmla="*/ 382067 w 515146"/>
              <a:gd name="connsiteY23" fmla="*/ 276176 h 314812"/>
              <a:gd name="connsiteX24" fmla="*/ 372050 w 515146"/>
              <a:gd name="connsiteY24" fmla="*/ 248988 h 314812"/>
              <a:gd name="connsiteX25" fmla="*/ 463631 w 515146"/>
              <a:gd name="connsiteY25" fmla="*/ 87289 h 314812"/>
              <a:gd name="connsiteX26" fmla="*/ 472217 w 515146"/>
              <a:gd name="connsiteY26" fmla="*/ 88720 h 314812"/>
              <a:gd name="connsiteX27" fmla="*/ 515146 w 515146"/>
              <a:gd name="connsiteY27" fmla="*/ 45791 h 314812"/>
              <a:gd name="connsiteX28" fmla="*/ 469355 w 515146"/>
              <a:gd name="connsiteY28" fmla="*/ 0 h 314812"/>
              <a:gd name="connsiteX29" fmla="*/ 44360 w 515146"/>
              <a:gd name="connsiteY29" fmla="*/ 279038 h 314812"/>
              <a:gd name="connsiteX30" fmla="*/ 30050 w 515146"/>
              <a:gd name="connsiteY30" fmla="*/ 264728 h 314812"/>
              <a:gd name="connsiteX31" fmla="*/ 44360 w 515146"/>
              <a:gd name="connsiteY31" fmla="*/ 250419 h 314812"/>
              <a:gd name="connsiteX32" fmla="*/ 58669 w 515146"/>
              <a:gd name="connsiteY32" fmla="*/ 264728 h 314812"/>
              <a:gd name="connsiteX33" fmla="*/ 44360 w 515146"/>
              <a:gd name="connsiteY33" fmla="*/ 279038 h 314812"/>
              <a:gd name="connsiteX34" fmla="*/ 161699 w 515146"/>
              <a:gd name="connsiteY34" fmla="*/ 125925 h 314812"/>
              <a:gd name="connsiteX35" fmla="*/ 147389 w 515146"/>
              <a:gd name="connsiteY35" fmla="*/ 111615 h 314812"/>
              <a:gd name="connsiteX36" fmla="*/ 161699 w 515146"/>
              <a:gd name="connsiteY36" fmla="*/ 97306 h 314812"/>
              <a:gd name="connsiteX37" fmla="*/ 176008 w 515146"/>
              <a:gd name="connsiteY37" fmla="*/ 111615 h 314812"/>
              <a:gd name="connsiteX38" fmla="*/ 161699 w 515146"/>
              <a:gd name="connsiteY38" fmla="*/ 125925 h 314812"/>
              <a:gd name="connsiteX39" fmla="*/ 336276 w 515146"/>
              <a:gd name="connsiteY39" fmla="*/ 286193 h 314812"/>
              <a:gd name="connsiteX40" fmla="*/ 321966 w 515146"/>
              <a:gd name="connsiteY40" fmla="*/ 271883 h 314812"/>
              <a:gd name="connsiteX41" fmla="*/ 336276 w 515146"/>
              <a:gd name="connsiteY41" fmla="*/ 257573 h 314812"/>
              <a:gd name="connsiteX42" fmla="*/ 350585 w 515146"/>
              <a:gd name="connsiteY42" fmla="*/ 271883 h 314812"/>
              <a:gd name="connsiteX43" fmla="*/ 336276 w 515146"/>
              <a:gd name="connsiteY43" fmla="*/ 286193 h 314812"/>
              <a:gd name="connsiteX44" fmla="*/ 469355 w 515146"/>
              <a:gd name="connsiteY44" fmla="*/ 55808 h 314812"/>
              <a:gd name="connsiteX45" fmla="*/ 455046 w 515146"/>
              <a:gd name="connsiteY45" fmla="*/ 41498 h 314812"/>
              <a:gd name="connsiteX46" fmla="*/ 469355 w 515146"/>
              <a:gd name="connsiteY46" fmla="*/ 27188 h 314812"/>
              <a:gd name="connsiteX47" fmla="*/ 483665 w 515146"/>
              <a:gd name="connsiteY47" fmla="*/ 41498 h 314812"/>
              <a:gd name="connsiteX48" fmla="*/ 469355 w 515146"/>
              <a:gd name="connsiteY48" fmla="*/ 55808 h 314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515146" h="314812">
                <a:moveTo>
                  <a:pt x="469355" y="0"/>
                </a:moveTo>
                <a:cubicBezTo>
                  <a:pt x="446460" y="0"/>
                  <a:pt x="426426" y="18603"/>
                  <a:pt x="426426" y="42929"/>
                </a:cubicBezTo>
                <a:cubicBezTo>
                  <a:pt x="426426" y="52946"/>
                  <a:pt x="430719" y="61531"/>
                  <a:pt x="436443" y="68686"/>
                </a:cubicBezTo>
                <a:lnTo>
                  <a:pt x="343431" y="231816"/>
                </a:lnTo>
                <a:cubicBezTo>
                  <a:pt x="340569" y="231816"/>
                  <a:pt x="339138" y="230385"/>
                  <a:pt x="336276" y="230385"/>
                </a:cubicBezTo>
                <a:cubicBezTo>
                  <a:pt x="329121" y="230385"/>
                  <a:pt x="323397" y="231816"/>
                  <a:pt x="316242" y="234678"/>
                </a:cubicBezTo>
                <a:lnTo>
                  <a:pt x="201766" y="128787"/>
                </a:lnTo>
                <a:cubicBezTo>
                  <a:pt x="203196" y="123063"/>
                  <a:pt x="204627" y="118770"/>
                  <a:pt x="204627" y="113046"/>
                </a:cubicBezTo>
                <a:cubicBezTo>
                  <a:pt x="204627" y="90151"/>
                  <a:pt x="186025" y="70117"/>
                  <a:pt x="161699" y="70117"/>
                </a:cubicBezTo>
                <a:cubicBezTo>
                  <a:pt x="137372" y="70117"/>
                  <a:pt x="118770" y="88720"/>
                  <a:pt x="118770" y="113046"/>
                </a:cubicBezTo>
                <a:cubicBezTo>
                  <a:pt x="118770" y="121632"/>
                  <a:pt x="121632" y="128787"/>
                  <a:pt x="125925" y="135942"/>
                </a:cubicBezTo>
                <a:lnTo>
                  <a:pt x="55807" y="227523"/>
                </a:lnTo>
                <a:cubicBezTo>
                  <a:pt x="51515" y="226092"/>
                  <a:pt x="47222" y="224661"/>
                  <a:pt x="42929" y="224661"/>
                </a:cubicBezTo>
                <a:cubicBezTo>
                  <a:pt x="20033" y="224661"/>
                  <a:pt x="0" y="243264"/>
                  <a:pt x="0" y="267590"/>
                </a:cubicBezTo>
                <a:cubicBezTo>
                  <a:pt x="0" y="291917"/>
                  <a:pt x="18602" y="310519"/>
                  <a:pt x="42929" y="310519"/>
                </a:cubicBezTo>
                <a:cubicBezTo>
                  <a:pt x="67255" y="310519"/>
                  <a:pt x="85858" y="291917"/>
                  <a:pt x="85858" y="267590"/>
                </a:cubicBezTo>
                <a:cubicBezTo>
                  <a:pt x="85858" y="259004"/>
                  <a:pt x="82996" y="251850"/>
                  <a:pt x="80134" y="246126"/>
                </a:cubicBezTo>
                <a:lnTo>
                  <a:pt x="150251" y="154544"/>
                </a:lnTo>
                <a:cubicBezTo>
                  <a:pt x="154544" y="155975"/>
                  <a:pt x="158837" y="157406"/>
                  <a:pt x="163130" y="157406"/>
                </a:cubicBezTo>
                <a:cubicBezTo>
                  <a:pt x="170284" y="157406"/>
                  <a:pt x="176008" y="155975"/>
                  <a:pt x="183163" y="153113"/>
                </a:cubicBezTo>
                <a:lnTo>
                  <a:pt x="299071" y="260435"/>
                </a:lnTo>
                <a:cubicBezTo>
                  <a:pt x="297640" y="266159"/>
                  <a:pt x="296209" y="270452"/>
                  <a:pt x="296209" y="276176"/>
                </a:cubicBezTo>
                <a:cubicBezTo>
                  <a:pt x="296209" y="299071"/>
                  <a:pt x="314811" y="319105"/>
                  <a:pt x="339138" y="319105"/>
                </a:cubicBezTo>
                <a:cubicBezTo>
                  <a:pt x="363464" y="319105"/>
                  <a:pt x="382067" y="300502"/>
                  <a:pt x="382067" y="276176"/>
                </a:cubicBezTo>
                <a:cubicBezTo>
                  <a:pt x="382067" y="266159"/>
                  <a:pt x="377774" y="256142"/>
                  <a:pt x="372050" y="248988"/>
                </a:cubicBezTo>
                <a:lnTo>
                  <a:pt x="463631" y="87289"/>
                </a:lnTo>
                <a:cubicBezTo>
                  <a:pt x="466493" y="87289"/>
                  <a:pt x="469355" y="88720"/>
                  <a:pt x="472217" y="88720"/>
                </a:cubicBezTo>
                <a:cubicBezTo>
                  <a:pt x="495113" y="88720"/>
                  <a:pt x="515146" y="70117"/>
                  <a:pt x="515146" y="45791"/>
                </a:cubicBezTo>
                <a:cubicBezTo>
                  <a:pt x="515146" y="21464"/>
                  <a:pt x="492251" y="0"/>
                  <a:pt x="469355" y="0"/>
                </a:cubicBezTo>
                <a:close/>
                <a:moveTo>
                  <a:pt x="44360" y="279038"/>
                </a:moveTo>
                <a:cubicBezTo>
                  <a:pt x="37205" y="279038"/>
                  <a:pt x="30050" y="273314"/>
                  <a:pt x="30050" y="264728"/>
                </a:cubicBezTo>
                <a:cubicBezTo>
                  <a:pt x="30050" y="256142"/>
                  <a:pt x="35774" y="250419"/>
                  <a:pt x="44360" y="250419"/>
                </a:cubicBezTo>
                <a:cubicBezTo>
                  <a:pt x="52946" y="250419"/>
                  <a:pt x="58669" y="256142"/>
                  <a:pt x="58669" y="264728"/>
                </a:cubicBezTo>
                <a:cubicBezTo>
                  <a:pt x="58669" y="273314"/>
                  <a:pt x="51515" y="279038"/>
                  <a:pt x="44360" y="279038"/>
                </a:cubicBezTo>
                <a:close/>
                <a:moveTo>
                  <a:pt x="161699" y="125925"/>
                </a:moveTo>
                <a:cubicBezTo>
                  <a:pt x="154544" y="125925"/>
                  <a:pt x="147389" y="120201"/>
                  <a:pt x="147389" y="111615"/>
                </a:cubicBezTo>
                <a:cubicBezTo>
                  <a:pt x="147389" y="103029"/>
                  <a:pt x="153113" y="97306"/>
                  <a:pt x="161699" y="97306"/>
                </a:cubicBezTo>
                <a:cubicBezTo>
                  <a:pt x="170284" y="97306"/>
                  <a:pt x="176008" y="103029"/>
                  <a:pt x="176008" y="111615"/>
                </a:cubicBezTo>
                <a:cubicBezTo>
                  <a:pt x="176008" y="120201"/>
                  <a:pt x="170284" y="125925"/>
                  <a:pt x="161699" y="125925"/>
                </a:cubicBezTo>
                <a:close/>
                <a:moveTo>
                  <a:pt x="336276" y="286193"/>
                </a:moveTo>
                <a:cubicBezTo>
                  <a:pt x="329121" y="286193"/>
                  <a:pt x="321966" y="280469"/>
                  <a:pt x="321966" y="271883"/>
                </a:cubicBezTo>
                <a:cubicBezTo>
                  <a:pt x="321966" y="263297"/>
                  <a:pt x="327690" y="257573"/>
                  <a:pt x="336276" y="257573"/>
                </a:cubicBezTo>
                <a:cubicBezTo>
                  <a:pt x="344862" y="257573"/>
                  <a:pt x="350585" y="263297"/>
                  <a:pt x="350585" y="271883"/>
                </a:cubicBezTo>
                <a:cubicBezTo>
                  <a:pt x="350585" y="280469"/>
                  <a:pt x="344862" y="286193"/>
                  <a:pt x="336276" y="286193"/>
                </a:cubicBezTo>
                <a:close/>
                <a:moveTo>
                  <a:pt x="469355" y="55808"/>
                </a:moveTo>
                <a:cubicBezTo>
                  <a:pt x="462200" y="55808"/>
                  <a:pt x="455046" y="50084"/>
                  <a:pt x="455046" y="41498"/>
                </a:cubicBezTo>
                <a:cubicBezTo>
                  <a:pt x="455046" y="32912"/>
                  <a:pt x="460769" y="27188"/>
                  <a:pt x="469355" y="27188"/>
                </a:cubicBezTo>
                <a:cubicBezTo>
                  <a:pt x="477941" y="27188"/>
                  <a:pt x="483665" y="32912"/>
                  <a:pt x="483665" y="41498"/>
                </a:cubicBezTo>
                <a:cubicBezTo>
                  <a:pt x="483665" y="50084"/>
                  <a:pt x="476510" y="55808"/>
                  <a:pt x="469355" y="55808"/>
                </a:cubicBezTo>
                <a:close/>
              </a:path>
            </a:pathLst>
          </a:custGeom>
          <a:solidFill>
            <a:srgbClr val="009CB4"/>
          </a:solidFill>
          <a:ln w="3175" cap="flat">
            <a:noFill/>
            <a:prstDash val="solid"/>
            <a:miter/>
          </a:ln>
        </p:spPr>
        <p:txBody>
          <a:bodyPr lIns="0" tIns="0" rIns="0" bIns="0" rtlCol="0" anchor="ctr"/>
          <a:lstStyle/>
          <a:p>
            <a:endParaRPr lang="de-DE" dirty="0"/>
          </a:p>
        </p:txBody>
      </p:sp>
      <p:pic>
        <p:nvPicPr>
          <p:cNvPr id="262" name="Logo">
            <a:hlinkClick r:id="rId20" action="ppaction://hlinksldjump"/>
            <a:extLst>
              <a:ext uri="{FF2B5EF4-FFF2-40B4-BE49-F238E27FC236}">
                <a16:creationId xmlns:a16="http://schemas.microsoft.com/office/drawing/2014/main" id="{A56DAC94-AD46-4625-9798-ED0FED944D9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 bwMode="gray">
          <a:xfrm>
            <a:off x="11488080" y="276225"/>
            <a:ext cx="426108" cy="75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891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7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8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" presetID="35" presetClass="path" presetSubtype="0" accel="50000" fill="hold" nodeType="afterEffect" p14:presetBounceEnd="15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9259 1.11111E-6 L -0.63368 1.11111E-6 " pathEditMode="relative" rAng="0" ptsTypes="AA" p14:bounceEnd="15000">
                                          <p:cBhvr>
                                            <p:cTn id="14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6320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2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2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2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2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2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1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2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2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0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2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3" dur="500"/>
                                            <p:tgtEl>
                                              <p:spTgt spid="25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6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9" dur="500"/>
                                            <p:tgtEl>
                                              <p:spTgt spid="25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2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3" dur="500"/>
                                            <p:tgtEl>
                                              <p:spTgt spid="25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6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9" dur="500"/>
                                            <p:tgtEl>
                                              <p:spTgt spid="25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2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3" dur="500"/>
                                            <p:tgtEl>
                                              <p:spTgt spid="26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6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8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9" dur="500"/>
                                            <p:tgtEl>
                                              <p:spTgt spid="26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92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3" dur="500"/>
                                            <p:tgtEl>
                                              <p:spTgt spid="25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6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9" dur="500"/>
                                            <p:tgtEl>
                                              <p:spTgt spid="25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  <p:bldP spid="261" grpId="0" animBg="1"/>
          <p:bldP spid="261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" presetID="35" presetClass="path" presetSubtype="0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9259 1.11111E-6 L -0.63368 1.11111E-6 " pathEditMode="relative" rAng="0" ptsTypes="AA">
                                          <p:cBhvr>
                                            <p:cTn id="14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6320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2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2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2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2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2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1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2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2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0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2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3" dur="500"/>
                                            <p:tgtEl>
                                              <p:spTgt spid="25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6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9" dur="500"/>
                                            <p:tgtEl>
                                              <p:spTgt spid="25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2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3" dur="500"/>
                                            <p:tgtEl>
                                              <p:spTgt spid="25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6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9" dur="500"/>
                                            <p:tgtEl>
                                              <p:spTgt spid="25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2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3" dur="500"/>
                                            <p:tgtEl>
                                              <p:spTgt spid="26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6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8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9" dur="500"/>
                                            <p:tgtEl>
                                              <p:spTgt spid="26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92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3" dur="500"/>
                                            <p:tgtEl>
                                              <p:spTgt spid="25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6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9" dur="500"/>
                                            <p:tgtEl>
                                              <p:spTgt spid="25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  <p:bldP spid="261" grpId="0" animBg="1"/>
          <p:bldP spid="261" grpId="1" animBg="1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G">
            <a:extLst>
              <a:ext uri="{FF2B5EF4-FFF2-40B4-BE49-F238E27FC236}">
                <a16:creationId xmlns:a16="http://schemas.microsoft.com/office/drawing/2014/main" id="{D1588519-1CBC-42D6-8A46-486098A2E352}"/>
              </a:ext>
            </a:extLst>
          </p:cNvPr>
          <p:cNvSpPr/>
          <p:nvPr/>
        </p:nvSpPr>
        <p:spPr bwMode="gray">
          <a:xfrm>
            <a:off x="0" y="0"/>
            <a:ext cx="12190413" cy="6858000"/>
          </a:xfrm>
          <a:prstGeom prst="rect">
            <a:avLst/>
          </a:prstGeom>
          <a:gradFill>
            <a:gsLst>
              <a:gs pos="35000">
                <a:schemeClr val="accent4">
                  <a:lumMod val="50000"/>
                </a:schemeClr>
              </a:gs>
              <a:gs pos="94000">
                <a:srgbClr val="2B3A41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dirty="0"/>
          </a:p>
        </p:txBody>
      </p:sp>
      <p:sp>
        <p:nvSpPr>
          <p:cNvPr id="6" name="Titel">
            <a:extLst>
              <a:ext uri="{FF2B5EF4-FFF2-40B4-BE49-F238E27FC236}">
                <a16:creationId xmlns:a16="http://schemas.microsoft.com/office/drawing/2014/main" id="{86A2E296-B280-43B8-B066-1B22776BCD62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 lIns="756000"/>
          <a:lstStyle/>
          <a:p>
            <a:r>
              <a:rPr lang="de-DE" dirty="0"/>
              <a:t>Daten-</a:t>
            </a:r>
            <a:br>
              <a:rPr lang="de-DE" dirty="0"/>
            </a:br>
            <a:r>
              <a:rPr lang="de-DE" dirty="0"/>
              <a:t>banken</a:t>
            </a:r>
          </a:p>
        </p:txBody>
      </p:sp>
      <p:sp>
        <p:nvSpPr>
          <p:cNvPr id="12" name="4">
            <a:extLst>
              <a:ext uri="{FF2B5EF4-FFF2-40B4-BE49-F238E27FC236}">
                <a16:creationId xmlns:a16="http://schemas.microsoft.com/office/drawing/2014/main" id="{7B8AF2EE-A23B-46D8-8B81-323DE0F2ABD5}"/>
              </a:ext>
            </a:extLst>
          </p:cNvPr>
          <p:cNvSpPr txBox="1"/>
          <p:nvPr/>
        </p:nvSpPr>
        <p:spPr bwMode="gray">
          <a:xfrm>
            <a:off x="540000" y="215884"/>
            <a:ext cx="1440000" cy="13128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0" indent="0" algn="l">
              <a:buNone/>
            </a:pPr>
            <a:r>
              <a:rPr lang="de-DE" sz="9600" dirty="0">
                <a:solidFill>
                  <a:schemeClr val="bg1"/>
                </a:solidFill>
              </a:rPr>
              <a:t>5</a:t>
            </a:r>
          </a:p>
        </p:txBody>
      </p:sp>
      <p:cxnSp>
        <p:nvCxnSpPr>
          <p:cNvPr id="52" name="Gerader Verbinder 1">
            <a:extLst>
              <a:ext uri="{FF2B5EF4-FFF2-40B4-BE49-F238E27FC236}">
                <a16:creationId xmlns:a16="http://schemas.microsoft.com/office/drawing/2014/main" id="{11B83F7A-EA4B-475D-B41B-A2F2CCB34AC3}"/>
              </a:ext>
            </a:extLst>
          </p:cNvPr>
          <p:cNvCxnSpPr>
            <a:cxnSpLocks/>
          </p:cNvCxnSpPr>
          <p:nvPr/>
        </p:nvCxnSpPr>
        <p:spPr bwMode="gray">
          <a:xfrm flipV="1">
            <a:off x="539999" y="2944563"/>
            <a:ext cx="0" cy="1584000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Inhalt 1">
            <a:extLst>
              <a:ext uri="{FF2B5EF4-FFF2-40B4-BE49-F238E27FC236}">
                <a16:creationId xmlns:a16="http://schemas.microsoft.com/office/drawing/2014/main" id="{DBC3B022-D8A1-464F-A01F-2AAB95C9C63E}"/>
              </a:ext>
            </a:extLst>
          </p:cNvPr>
          <p:cNvSpPr>
            <a:spLocks noGrp="1"/>
          </p:cNvSpPr>
          <p:nvPr>
            <p:ph sz="half" idx="1"/>
          </p:nvPr>
        </p:nvSpPr>
        <p:spPr bwMode="gray"/>
        <p:txBody>
          <a:bodyPr lIns="144000" rIns="108000"/>
          <a:lstStyle/>
          <a:p>
            <a:pPr marL="0" indent="0">
              <a:buNone/>
            </a:pPr>
            <a:r>
              <a:rPr lang="de-DE" sz="1400" dirty="0">
                <a:solidFill>
                  <a:schemeClr val="bg1"/>
                </a:solidFill>
              </a:rPr>
              <a:t>Wenn bei quantitativen    Forschungsdaten deren </a:t>
            </a:r>
            <a:r>
              <a:rPr lang="de-DE" sz="1400" dirty="0">
                <a:solidFill>
                  <a:schemeClr val="accent1"/>
                </a:solidFill>
                <a:latin typeface="+mj-lt"/>
              </a:rPr>
              <a:t>Anordnung </a:t>
            </a:r>
            <a:br>
              <a:rPr lang="de-DE" sz="1400" dirty="0">
                <a:solidFill>
                  <a:schemeClr val="accent1"/>
                </a:solidFill>
                <a:latin typeface="+mj-lt"/>
              </a:rPr>
            </a:br>
            <a:r>
              <a:rPr lang="de-DE" sz="1400" dirty="0">
                <a:solidFill>
                  <a:schemeClr val="accent1"/>
                </a:solidFill>
                <a:latin typeface="+mj-lt"/>
              </a:rPr>
              <a:t>und Zusammenstellung individualitäts-begründend </a:t>
            </a:r>
            <a:r>
              <a:rPr lang="de-DE" sz="1400" dirty="0">
                <a:solidFill>
                  <a:schemeClr val="bg1"/>
                </a:solidFill>
              </a:rPr>
              <a:t>wirkt, handelt es sich um </a:t>
            </a: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bg1"/>
                </a:solidFill>
              </a:rPr>
              <a:t>ein sog. </a:t>
            </a:r>
            <a:r>
              <a:rPr lang="de-DE" sz="1400" dirty="0">
                <a:solidFill>
                  <a:schemeClr val="accent1"/>
                </a:solidFill>
                <a:latin typeface="+mj-lt"/>
              </a:rPr>
              <a:t>Datenbankwerk</a:t>
            </a:r>
            <a:r>
              <a:rPr lang="de-DE" sz="1400" dirty="0">
                <a:solidFill>
                  <a:schemeClr val="bg1"/>
                </a:solidFill>
                <a:latin typeface="+mj-lt"/>
              </a:rPr>
              <a:t> </a:t>
            </a:r>
            <a:r>
              <a:rPr lang="de-DE" sz="1400" dirty="0">
                <a:solidFill>
                  <a:schemeClr val="bg1"/>
                </a:solidFill>
              </a:rPr>
              <a:t>(§ 4 UrhG). </a:t>
            </a: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bg1"/>
                </a:solidFill>
              </a:rPr>
              <a:t>Nur dessen Struktur, nicht die Informationen als solche, unterliegen einem </a:t>
            </a:r>
            <a:r>
              <a:rPr lang="de-DE" sz="1400" dirty="0">
                <a:solidFill>
                  <a:schemeClr val="accent1"/>
                </a:solidFill>
                <a:latin typeface="+mj-lt"/>
              </a:rPr>
              <a:t>urheberrechtlichen Schutz</a:t>
            </a:r>
            <a:r>
              <a:rPr lang="de-DE" sz="1400" dirty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</p:txBody>
      </p:sp>
      <p:grpSp>
        <p:nvGrpSpPr>
          <p:cNvPr id="45" name="Datenblatt">
            <a:extLst>
              <a:ext uri="{FF2B5EF4-FFF2-40B4-BE49-F238E27FC236}">
                <a16:creationId xmlns:a16="http://schemas.microsoft.com/office/drawing/2014/main" id="{79657009-7768-4EB8-8D90-5B2CD4C25D7C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8680837" y="2435927"/>
            <a:ext cx="2081706" cy="2755476"/>
            <a:chOff x="8535495" y="2435927"/>
            <a:chExt cx="2081706" cy="2755476"/>
          </a:xfrm>
        </p:grpSpPr>
        <p:sp>
          <p:nvSpPr>
            <p:cNvPr id="46" name="Freihandform: Form 45">
              <a:extLst>
                <a:ext uri="{FF2B5EF4-FFF2-40B4-BE49-F238E27FC236}">
                  <a16:creationId xmlns:a16="http://schemas.microsoft.com/office/drawing/2014/main" id="{B223AD42-F322-44EB-9EFB-B3C8628CEA03}"/>
                </a:ext>
              </a:extLst>
            </p:cNvPr>
            <p:cNvSpPr/>
            <p:nvPr/>
          </p:nvSpPr>
          <p:spPr bwMode="gray">
            <a:xfrm>
              <a:off x="8535495" y="2435927"/>
              <a:ext cx="2076043" cy="2755476"/>
            </a:xfrm>
            <a:custGeom>
              <a:avLst/>
              <a:gdLst>
                <a:gd name="connsiteX0" fmla="*/ 526733 w 523875"/>
                <a:gd name="connsiteY0" fmla="*/ 125254 h 695325"/>
                <a:gd name="connsiteX1" fmla="*/ 526733 w 523875"/>
                <a:gd name="connsiteY1" fmla="*/ 700088 h 695325"/>
                <a:gd name="connsiteX2" fmla="*/ 0 w 523875"/>
                <a:gd name="connsiteY2" fmla="*/ 700088 h 695325"/>
                <a:gd name="connsiteX3" fmla="*/ 0 w 523875"/>
                <a:gd name="connsiteY3" fmla="*/ 0 h 695325"/>
                <a:gd name="connsiteX4" fmla="*/ 402622 w 523875"/>
                <a:gd name="connsiteY4" fmla="*/ 0 h 69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3875" h="695325">
                  <a:moveTo>
                    <a:pt x="526733" y="125254"/>
                  </a:moveTo>
                  <a:lnTo>
                    <a:pt x="526733" y="700088"/>
                  </a:lnTo>
                  <a:lnTo>
                    <a:pt x="0" y="700088"/>
                  </a:lnTo>
                  <a:lnTo>
                    <a:pt x="0" y="0"/>
                  </a:lnTo>
                  <a:lnTo>
                    <a:pt x="402622" y="0"/>
                  </a:lnTo>
                </a:path>
              </a:pathLst>
            </a:custGeom>
            <a:noFill/>
            <a:ln w="19050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47" name="Freihandform: Form 46">
              <a:extLst>
                <a:ext uri="{FF2B5EF4-FFF2-40B4-BE49-F238E27FC236}">
                  <a16:creationId xmlns:a16="http://schemas.microsoft.com/office/drawing/2014/main" id="{2B72C027-D218-4884-9414-75E924A5936D}"/>
                </a:ext>
              </a:extLst>
            </p:cNvPr>
            <p:cNvSpPr/>
            <p:nvPr/>
          </p:nvSpPr>
          <p:spPr bwMode="gray">
            <a:xfrm>
              <a:off x="10126500" y="2435927"/>
              <a:ext cx="490701" cy="490701"/>
            </a:xfrm>
            <a:custGeom>
              <a:avLst/>
              <a:gdLst>
                <a:gd name="connsiteX0" fmla="*/ 0 w 123825"/>
                <a:gd name="connsiteY0" fmla="*/ 0 h 123825"/>
                <a:gd name="connsiteX1" fmla="*/ 0 w 123825"/>
                <a:gd name="connsiteY1" fmla="*/ 125254 h 123825"/>
                <a:gd name="connsiteX2" fmla="*/ 125254 w 123825"/>
                <a:gd name="connsiteY2" fmla="*/ 125254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123825">
                  <a:moveTo>
                    <a:pt x="0" y="0"/>
                  </a:moveTo>
                  <a:lnTo>
                    <a:pt x="0" y="125254"/>
                  </a:lnTo>
                  <a:lnTo>
                    <a:pt x="125254" y="125254"/>
                  </a:lnTo>
                  <a:close/>
                </a:path>
              </a:pathLst>
            </a:custGeom>
            <a:noFill/>
            <a:ln w="19050" cap="sq">
              <a:solidFill>
                <a:schemeClr val="accent4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</p:grpSp>
      <p:grpSp>
        <p:nvGrpSpPr>
          <p:cNvPr id="96" name="Graph">
            <a:extLst>
              <a:ext uri="{FF2B5EF4-FFF2-40B4-BE49-F238E27FC236}">
                <a16:creationId xmlns:a16="http://schemas.microsoft.com/office/drawing/2014/main" id="{67D55FB9-2578-42F1-B9EA-D38A9949E70D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9147004" y="3232751"/>
            <a:ext cx="1245626" cy="754925"/>
            <a:chOff x="12834671" y="3124046"/>
            <a:chExt cx="314325" cy="190500"/>
          </a:xfrm>
          <a:noFill/>
        </p:grpSpPr>
        <p:sp>
          <p:nvSpPr>
            <p:cNvPr id="97" name="Freihandform: Form 96">
              <a:extLst>
                <a:ext uri="{FF2B5EF4-FFF2-40B4-BE49-F238E27FC236}">
                  <a16:creationId xmlns:a16="http://schemas.microsoft.com/office/drawing/2014/main" id="{5A9F1BF6-86A2-42E8-8B94-0F200535E9B8}"/>
                </a:ext>
              </a:extLst>
            </p:cNvPr>
            <p:cNvSpPr/>
            <p:nvPr/>
          </p:nvSpPr>
          <p:spPr bwMode="gray">
            <a:xfrm>
              <a:off x="12834671" y="3272731"/>
              <a:ext cx="28575" cy="28575"/>
            </a:xfrm>
            <a:custGeom>
              <a:avLst/>
              <a:gdLst>
                <a:gd name="connsiteX0" fmla="*/ 37148 w 28575"/>
                <a:gd name="connsiteY0" fmla="*/ 18574 h 28575"/>
                <a:gd name="connsiteX1" fmla="*/ 18574 w 28575"/>
                <a:gd name="connsiteY1" fmla="*/ 37147 h 28575"/>
                <a:gd name="connsiteX2" fmla="*/ 0 w 28575"/>
                <a:gd name="connsiteY2" fmla="*/ 18574 h 28575"/>
                <a:gd name="connsiteX3" fmla="*/ 18574 w 28575"/>
                <a:gd name="connsiteY3" fmla="*/ 0 h 28575"/>
                <a:gd name="connsiteX4" fmla="*/ 37148 w 28575"/>
                <a:gd name="connsiteY4" fmla="*/ 1857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7148" y="18574"/>
                  </a:moveTo>
                  <a:cubicBezTo>
                    <a:pt x="37148" y="28832"/>
                    <a:pt x="28832" y="37147"/>
                    <a:pt x="18574" y="37147"/>
                  </a:cubicBezTo>
                  <a:cubicBezTo>
                    <a:pt x="8316" y="37147"/>
                    <a:pt x="0" y="28832"/>
                    <a:pt x="0" y="18574"/>
                  </a:cubicBezTo>
                  <a:cubicBezTo>
                    <a:pt x="0" y="8316"/>
                    <a:pt x="8316" y="0"/>
                    <a:pt x="18574" y="0"/>
                  </a:cubicBezTo>
                  <a:cubicBezTo>
                    <a:pt x="28832" y="0"/>
                    <a:pt x="37148" y="8316"/>
                    <a:pt x="37148" y="18574"/>
                  </a:cubicBezTo>
                  <a:close/>
                </a:path>
              </a:pathLst>
            </a:custGeom>
            <a:noFill/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98" name="Freihandform: Form 97">
              <a:extLst>
                <a:ext uri="{FF2B5EF4-FFF2-40B4-BE49-F238E27FC236}">
                  <a16:creationId xmlns:a16="http://schemas.microsoft.com/office/drawing/2014/main" id="{61DFB596-1E56-4435-8951-3CF34E0EC460}"/>
                </a:ext>
              </a:extLst>
            </p:cNvPr>
            <p:cNvSpPr/>
            <p:nvPr/>
          </p:nvSpPr>
          <p:spPr bwMode="gray">
            <a:xfrm>
              <a:off x="12913728" y="3170528"/>
              <a:ext cx="28575" cy="28575"/>
            </a:xfrm>
            <a:custGeom>
              <a:avLst/>
              <a:gdLst>
                <a:gd name="connsiteX0" fmla="*/ 37147 w 28575"/>
                <a:gd name="connsiteY0" fmla="*/ 18574 h 28575"/>
                <a:gd name="connsiteX1" fmla="*/ 18574 w 28575"/>
                <a:gd name="connsiteY1" fmla="*/ 37148 h 28575"/>
                <a:gd name="connsiteX2" fmla="*/ 0 w 28575"/>
                <a:gd name="connsiteY2" fmla="*/ 18574 h 28575"/>
                <a:gd name="connsiteX3" fmla="*/ 18574 w 28575"/>
                <a:gd name="connsiteY3" fmla="*/ 0 h 28575"/>
                <a:gd name="connsiteX4" fmla="*/ 37147 w 28575"/>
                <a:gd name="connsiteY4" fmla="*/ 1857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7147" y="18574"/>
                  </a:moveTo>
                  <a:cubicBezTo>
                    <a:pt x="37147" y="28832"/>
                    <a:pt x="28832" y="37148"/>
                    <a:pt x="18574" y="37148"/>
                  </a:cubicBezTo>
                  <a:cubicBezTo>
                    <a:pt x="8316" y="37148"/>
                    <a:pt x="0" y="28832"/>
                    <a:pt x="0" y="18574"/>
                  </a:cubicBezTo>
                  <a:cubicBezTo>
                    <a:pt x="0" y="8316"/>
                    <a:pt x="8316" y="0"/>
                    <a:pt x="18574" y="0"/>
                  </a:cubicBezTo>
                  <a:cubicBezTo>
                    <a:pt x="28832" y="0"/>
                    <a:pt x="37147" y="8316"/>
                    <a:pt x="37147" y="18574"/>
                  </a:cubicBezTo>
                  <a:close/>
                </a:path>
              </a:pathLst>
            </a:custGeom>
            <a:noFill/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99" name="Freihandform: Form 98">
              <a:extLst>
                <a:ext uri="{FF2B5EF4-FFF2-40B4-BE49-F238E27FC236}">
                  <a16:creationId xmlns:a16="http://schemas.microsoft.com/office/drawing/2014/main" id="{5B4E2B14-4118-499E-AED3-764F66EC4871}"/>
                </a:ext>
              </a:extLst>
            </p:cNvPr>
            <p:cNvSpPr/>
            <p:nvPr/>
          </p:nvSpPr>
          <p:spPr bwMode="gray">
            <a:xfrm>
              <a:off x="13029838" y="3277398"/>
              <a:ext cx="28575" cy="28575"/>
            </a:xfrm>
            <a:custGeom>
              <a:avLst/>
              <a:gdLst>
                <a:gd name="connsiteX0" fmla="*/ 37148 w 28575"/>
                <a:gd name="connsiteY0" fmla="*/ 18574 h 28575"/>
                <a:gd name="connsiteX1" fmla="*/ 18574 w 28575"/>
                <a:gd name="connsiteY1" fmla="*/ 37148 h 28575"/>
                <a:gd name="connsiteX2" fmla="*/ 0 w 28575"/>
                <a:gd name="connsiteY2" fmla="*/ 18574 h 28575"/>
                <a:gd name="connsiteX3" fmla="*/ 18574 w 28575"/>
                <a:gd name="connsiteY3" fmla="*/ 0 h 28575"/>
                <a:gd name="connsiteX4" fmla="*/ 37148 w 28575"/>
                <a:gd name="connsiteY4" fmla="*/ 1857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7148" y="18574"/>
                  </a:moveTo>
                  <a:cubicBezTo>
                    <a:pt x="37148" y="28832"/>
                    <a:pt x="28832" y="37148"/>
                    <a:pt x="18574" y="37148"/>
                  </a:cubicBezTo>
                  <a:cubicBezTo>
                    <a:pt x="8316" y="37148"/>
                    <a:pt x="0" y="28832"/>
                    <a:pt x="0" y="18574"/>
                  </a:cubicBezTo>
                  <a:cubicBezTo>
                    <a:pt x="0" y="8316"/>
                    <a:pt x="8316" y="0"/>
                    <a:pt x="18574" y="0"/>
                  </a:cubicBezTo>
                  <a:cubicBezTo>
                    <a:pt x="28832" y="0"/>
                    <a:pt x="37148" y="8316"/>
                    <a:pt x="37148" y="18574"/>
                  </a:cubicBezTo>
                  <a:close/>
                </a:path>
              </a:pathLst>
            </a:custGeom>
            <a:noFill/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00" name="Freihandform: Form 99">
              <a:extLst>
                <a:ext uri="{FF2B5EF4-FFF2-40B4-BE49-F238E27FC236}">
                  <a16:creationId xmlns:a16="http://schemas.microsoft.com/office/drawing/2014/main" id="{9222EEEF-BEE6-4A37-882F-9C77A6700A67}"/>
                </a:ext>
              </a:extLst>
            </p:cNvPr>
            <p:cNvSpPr/>
            <p:nvPr/>
          </p:nvSpPr>
          <p:spPr bwMode="gray">
            <a:xfrm>
              <a:off x="13118135" y="3124046"/>
              <a:ext cx="28575" cy="28575"/>
            </a:xfrm>
            <a:custGeom>
              <a:avLst/>
              <a:gdLst>
                <a:gd name="connsiteX0" fmla="*/ 37147 w 28575"/>
                <a:gd name="connsiteY0" fmla="*/ 18574 h 28575"/>
                <a:gd name="connsiteX1" fmla="*/ 18574 w 28575"/>
                <a:gd name="connsiteY1" fmla="*/ 37148 h 28575"/>
                <a:gd name="connsiteX2" fmla="*/ 0 w 28575"/>
                <a:gd name="connsiteY2" fmla="*/ 18574 h 28575"/>
                <a:gd name="connsiteX3" fmla="*/ 18574 w 28575"/>
                <a:gd name="connsiteY3" fmla="*/ 0 h 28575"/>
                <a:gd name="connsiteX4" fmla="*/ 37147 w 28575"/>
                <a:gd name="connsiteY4" fmla="*/ 1857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7147" y="18574"/>
                  </a:moveTo>
                  <a:cubicBezTo>
                    <a:pt x="37147" y="28832"/>
                    <a:pt x="28832" y="37148"/>
                    <a:pt x="18574" y="37148"/>
                  </a:cubicBezTo>
                  <a:cubicBezTo>
                    <a:pt x="8316" y="37148"/>
                    <a:pt x="0" y="28832"/>
                    <a:pt x="0" y="18574"/>
                  </a:cubicBezTo>
                  <a:cubicBezTo>
                    <a:pt x="0" y="8316"/>
                    <a:pt x="8316" y="0"/>
                    <a:pt x="18574" y="0"/>
                  </a:cubicBezTo>
                  <a:cubicBezTo>
                    <a:pt x="28832" y="0"/>
                    <a:pt x="37147" y="8316"/>
                    <a:pt x="37147" y="18574"/>
                  </a:cubicBezTo>
                  <a:close/>
                </a:path>
              </a:pathLst>
            </a:custGeom>
            <a:noFill/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01" name="Freihandform: Form 100">
              <a:extLst>
                <a:ext uri="{FF2B5EF4-FFF2-40B4-BE49-F238E27FC236}">
                  <a16:creationId xmlns:a16="http://schemas.microsoft.com/office/drawing/2014/main" id="{F4FEFEA8-98FA-4FEC-A182-38EB9B8362EB}"/>
                </a:ext>
              </a:extLst>
            </p:cNvPr>
            <p:cNvSpPr/>
            <p:nvPr/>
          </p:nvSpPr>
          <p:spPr bwMode="gray">
            <a:xfrm>
              <a:off x="12862865" y="3203865"/>
              <a:ext cx="57150" cy="66675"/>
            </a:xfrm>
            <a:custGeom>
              <a:avLst/>
              <a:gdLst>
                <a:gd name="connsiteX0" fmla="*/ 0 w 57150"/>
                <a:gd name="connsiteY0" fmla="*/ 71533 h 66675"/>
                <a:gd name="connsiteX1" fmla="*/ 58198 w 57150"/>
                <a:gd name="connsiteY1" fmla="*/ 0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66675">
                  <a:moveTo>
                    <a:pt x="0" y="71533"/>
                  </a:moveTo>
                  <a:lnTo>
                    <a:pt x="58198" y="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02" name="Freihandform: Form 101">
              <a:extLst>
                <a:ext uri="{FF2B5EF4-FFF2-40B4-BE49-F238E27FC236}">
                  <a16:creationId xmlns:a16="http://schemas.microsoft.com/office/drawing/2014/main" id="{A60DD38A-BB8C-4C1F-96D5-320736B42323}"/>
                </a:ext>
              </a:extLst>
            </p:cNvPr>
            <p:cNvSpPr/>
            <p:nvPr/>
          </p:nvSpPr>
          <p:spPr bwMode="gray">
            <a:xfrm>
              <a:off x="12947066" y="3200246"/>
              <a:ext cx="85725" cy="76200"/>
            </a:xfrm>
            <a:custGeom>
              <a:avLst/>
              <a:gdLst>
                <a:gd name="connsiteX0" fmla="*/ 0 w 85725"/>
                <a:gd name="connsiteY0" fmla="*/ 0 h 76200"/>
                <a:gd name="connsiteX1" fmla="*/ 87440 w 85725"/>
                <a:gd name="connsiteY1" fmla="*/ 83439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5" h="76200">
                  <a:moveTo>
                    <a:pt x="0" y="0"/>
                  </a:moveTo>
                  <a:lnTo>
                    <a:pt x="87440" y="83439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03" name="Freihandform: Form 102">
              <a:extLst>
                <a:ext uri="{FF2B5EF4-FFF2-40B4-BE49-F238E27FC236}">
                  <a16:creationId xmlns:a16="http://schemas.microsoft.com/office/drawing/2014/main" id="{D4A1DCA2-98C3-4E1C-BF43-4CE575D27960}"/>
                </a:ext>
              </a:extLst>
            </p:cNvPr>
            <p:cNvSpPr/>
            <p:nvPr/>
          </p:nvSpPr>
          <p:spPr bwMode="gray">
            <a:xfrm>
              <a:off x="13060128" y="3159098"/>
              <a:ext cx="66675" cy="114300"/>
            </a:xfrm>
            <a:custGeom>
              <a:avLst/>
              <a:gdLst>
                <a:gd name="connsiteX0" fmla="*/ 0 w 66675"/>
                <a:gd name="connsiteY0" fmla="*/ 122492 h 114300"/>
                <a:gd name="connsiteX1" fmla="*/ 68199 w 66675"/>
                <a:gd name="connsiteY1" fmla="*/ 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6675" h="114300">
                  <a:moveTo>
                    <a:pt x="0" y="122492"/>
                  </a:moveTo>
                  <a:lnTo>
                    <a:pt x="68199" y="0"/>
                  </a:lnTo>
                </a:path>
              </a:pathLst>
            </a:custGeom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</p:grpSp>
      <p:sp>
        <p:nvSpPr>
          <p:cNvPr id="93" name="Linie 1">
            <a:extLst>
              <a:ext uri="{FF2B5EF4-FFF2-40B4-BE49-F238E27FC236}">
                <a16:creationId xmlns:a16="http://schemas.microsoft.com/office/drawing/2014/main" id="{1BF53C4C-7E5A-4F75-A646-A3F5DBDC99F8}"/>
              </a:ext>
            </a:extLst>
          </p:cNvPr>
          <p:cNvSpPr>
            <a:spLocks noChangeAspect="1"/>
          </p:cNvSpPr>
          <p:nvPr/>
        </p:nvSpPr>
        <p:spPr bwMode="gray">
          <a:xfrm>
            <a:off x="9077174" y="4323239"/>
            <a:ext cx="1321118" cy="37746"/>
          </a:xfrm>
          <a:custGeom>
            <a:avLst/>
            <a:gdLst>
              <a:gd name="connsiteX0" fmla="*/ 0 w 333375"/>
              <a:gd name="connsiteY0" fmla="*/ 0 h 0"/>
              <a:gd name="connsiteX1" fmla="*/ 333375 w 33337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33375">
                <a:moveTo>
                  <a:pt x="0" y="0"/>
                </a:moveTo>
                <a:lnTo>
                  <a:pt x="333375" y="0"/>
                </a:lnTo>
              </a:path>
            </a:pathLst>
          </a:custGeom>
          <a:ln w="19050" cap="flat">
            <a:solidFill>
              <a:schemeClr val="accent4">
                <a:lumMod val="20000"/>
                <a:lumOff val="80000"/>
              </a:schemeClr>
            </a:solidFill>
            <a:prstDash val="solid"/>
            <a:miter/>
          </a:ln>
        </p:spPr>
        <p:txBody>
          <a:bodyPr lIns="0" tIns="0" rIns="0" bIns="0" rtlCol="0" anchor="ctr"/>
          <a:lstStyle/>
          <a:p>
            <a:endParaRPr lang="de-DE" dirty="0"/>
          </a:p>
        </p:txBody>
      </p:sp>
      <p:sp>
        <p:nvSpPr>
          <p:cNvPr id="94" name="Linie 2">
            <a:extLst>
              <a:ext uri="{FF2B5EF4-FFF2-40B4-BE49-F238E27FC236}">
                <a16:creationId xmlns:a16="http://schemas.microsoft.com/office/drawing/2014/main" id="{BDA14CC2-2C3C-404B-84BE-E36E42363CAE}"/>
              </a:ext>
            </a:extLst>
          </p:cNvPr>
          <p:cNvSpPr>
            <a:spLocks noChangeAspect="1"/>
          </p:cNvSpPr>
          <p:nvPr/>
        </p:nvSpPr>
        <p:spPr bwMode="gray">
          <a:xfrm>
            <a:off x="9077174" y="4549717"/>
            <a:ext cx="1321118" cy="37746"/>
          </a:xfrm>
          <a:custGeom>
            <a:avLst/>
            <a:gdLst>
              <a:gd name="connsiteX0" fmla="*/ 0 w 333375"/>
              <a:gd name="connsiteY0" fmla="*/ 0 h 0"/>
              <a:gd name="connsiteX1" fmla="*/ 333375 w 33337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33375">
                <a:moveTo>
                  <a:pt x="0" y="0"/>
                </a:moveTo>
                <a:lnTo>
                  <a:pt x="333375" y="0"/>
                </a:lnTo>
              </a:path>
            </a:pathLst>
          </a:custGeom>
          <a:ln w="19050" cap="flat">
            <a:solidFill>
              <a:schemeClr val="accent4">
                <a:lumMod val="20000"/>
                <a:lumOff val="80000"/>
              </a:schemeClr>
            </a:solidFill>
            <a:prstDash val="solid"/>
            <a:miter/>
          </a:ln>
        </p:spPr>
        <p:txBody>
          <a:bodyPr lIns="0" tIns="0" rIns="0" bIns="0" rtlCol="0" anchor="ctr"/>
          <a:lstStyle/>
          <a:p>
            <a:endParaRPr lang="de-DE" dirty="0"/>
          </a:p>
        </p:txBody>
      </p:sp>
      <p:sp>
        <p:nvSpPr>
          <p:cNvPr id="95" name="Linie 3">
            <a:extLst>
              <a:ext uri="{FF2B5EF4-FFF2-40B4-BE49-F238E27FC236}">
                <a16:creationId xmlns:a16="http://schemas.microsoft.com/office/drawing/2014/main" id="{8E89AB51-6932-4DA6-9826-D29DFB0B2AFD}"/>
              </a:ext>
            </a:extLst>
          </p:cNvPr>
          <p:cNvSpPr>
            <a:spLocks noChangeAspect="1"/>
          </p:cNvSpPr>
          <p:nvPr/>
        </p:nvSpPr>
        <p:spPr bwMode="gray">
          <a:xfrm>
            <a:off x="9077174" y="4776194"/>
            <a:ext cx="1321118" cy="37746"/>
          </a:xfrm>
          <a:custGeom>
            <a:avLst/>
            <a:gdLst>
              <a:gd name="connsiteX0" fmla="*/ 0 w 333375"/>
              <a:gd name="connsiteY0" fmla="*/ 0 h 0"/>
              <a:gd name="connsiteX1" fmla="*/ 333375 w 33337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33375">
                <a:moveTo>
                  <a:pt x="0" y="0"/>
                </a:moveTo>
                <a:lnTo>
                  <a:pt x="333375" y="0"/>
                </a:lnTo>
              </a:path>
            </a:pathLst>
          </a:custGeom>
          <a:ln w="19050" cap="flat">
            <a:solidFill>
              <a:schemeClr val="accent4">
                <a:lumMod val="20000"/>
                <a:lumOff val="80000"/>
              </a:schemeClr>
            </a:solidFill>
            <a:prstDash val="solid"/>
            <a:miter/>
          </a:ln>
        </p:spPr>
        <p:txBody>
          <a:bodyPr lIns="0" tIns="0" rIns="0" bIns="0" rtlCol="0" anchor="ctr"/>
          <a:lstStyle/>
          <a:p>
            <a:endParaRPr lang="de-DE" dirty="0"/>
          </a:p>
        </p:txBody>
      </p:sp>
      <p:grpSp>
        <p:nvGrpSpPr>
          <p:cNvPr id="104" name="Abdruck">
            <a:extLst>
              <a:ext uri="{FF2B5EF4-FFF2-40B4-BE49-F238E27FC236}">
                <a16:creationId xmlns:a16="http://schemas.microsoft.com/office/drawing/2014/main" id="{5047D4A3-77B0-4FFE-A545-20AAE9204750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8824150" y="3137501"/>
            <a:ext cx="1795081" cy="1772069"/>
            <a:chOff x="12905518" y="4174365"/>
            <a:chExt cx="1057275" cy="1043722"/>
          </a:xfrm>
        </p:grpSpPr>
        <p:sp>
          <p:nvSpPr>
            <p:cNvPr id="105" name="Freihandform: Form 104">
              <a:extLst>
                <a:ext uri="{FF2B5EF4-FFF2-40B4-BE49-F238E27FC236}">
                  <a16:creationId xmlns:a16="http://schemas.microsoft.com/office/drawing/2014/main" id="{659C62C1-EDF1-4886-ADC4-55B1BDED1A7A}"/>
                </a:ext>
              </a:extLst>
            </p:cNvPr>
            <p:cNvSpPr/>
            <p:nvPr/>
          </p:nvSpPr>
          <p:spPr bwMode="gray">
            <a:xfrm>
              <a:off x="12905518" y="4174365"/>
              <a:ext cx="1057275" cy="1043722"/>
            </a:xfrm>
            <a:custGeom>
              <a:avLst/>
              <a:gdLst>
                <a:gd name="connsiteX0" fmla="*/ 0 w 1057275"/>
                <a:gd name="connsiteY0" fmla="*/ 0 h 1152525"/>
                <a:gd name="connsiteX1" fmla="*/ 1065276 w 1057275"/>
                <a:gd name="connsiteY1" fmla="*/ 0 h 1152525"/>
                <a:gd name="connsiteX2" fmla="*/ 1065276 w 1057275"/>
                <a:gd name="connsiteY2" fmla="*/ 1153668 h 1152525"/>
                <a:gd name="connsiteX3" fmla="*/ 0 w 1057275"/>
                <a:gd name="connsiteY3" fmla="*/ 1153668 h 115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7275" h="1152525">
                  <a:moveTo>
                    <a:pt x="0" y="0"/>
                  </a:moveTo>
                  <a:lnTo>
                    <a:pt x="1065276" y="0"/>
                  </a:lnTo>
                  <a:lnTo>
                    <a:pt x="1065276" y="1153668"/>
                  </a:lnTo>
                  <a:lnTo>
                    <a:pt x="0" y="1153668"/>
                  </a:lnTo>
                  <a:close/>
                </a:path>
              </a:pathLst>
            </a:custGeom>
            <a:noFill/>
            <a:ln w="19050" cap="flat">
              <a:noFill/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grpSp>
          <p:nvGrpSpPr>
            <p:cNvPr id="106" name="Gruppieren 105">
              <a:extLst>
                <a:ext uri="{FF2B5EF4-FFF2-40B4-BE49-F238E27FC236}">
                  <a16:creationId xmlns:a16="http://schemas.microsoft.com/office/drawing/2014/main" id="{27425BD8-77A0-44F6-966F-194D86B229BA}"/>
                </a:ext>
              </a:extLst>
            </p:cNvPr>
            <p:cNvGrpSpPr/>
            <p:nvPr/>
          </p:nvGrpSpPr>
          <p:grpSpPr bwMode="gray">
            <a:xfrm>
              <a:off x="13117258" y="4285631"/>
              <a:ext cx="638175" cy="709741"/>
              <a:chOff x="13117258" y="4285631"/>
              <a:chExt cx="638175" cy="709741"/>
            </a:xfrm>
          </p:grpSpPr>
          <p:sp>
            <p:nvSpPr>
              <p:cNvPr id="107" name="Freihandform: Form 106">
                <a:extLst>
                  <a:ext uri="{FF2B5EF4-FFF2-40B4-BE49-F238E27FC236}">
                    <a16:creationId xmlns:a16="http://schemas.microsoft.com/office/drawing/2014/main" id="{04D69025-B3A9-403C-9B20-C49ECCB03CB6}"/>
                  </a:ext>
                </a:extLst>
              </p:cNvPr>
              <p:cNvSpPr/>
              <p:nvPr/>
            </p:nvSpPr>
            <p:spPr bwMode="gray">
              <a:xfrm>
                <a:off x="13215556" y="4285631"/>
                <a:ext cx="438150" cy="47625"/>
              </a:xfrm>
              <a:custGeom>
                <a:avLst/>
                <a:gdLst>
                  <a:gd name="connsiteX0" fmla="*/ 0 w 438150"/>
                  <a:gd name="connsiteY0" fmla="*/ 56346 h 47625"/>
                  <a:gd name="connsiteX1" fmla="*/ 445103 w 438150"/>
                  <a:gd name="connsiteY1" fmla="*/ 56346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8150" h="47625">
                    <a:moveTo>
                      <a:pt x="0" y="56346"/>
                    </a:moveTo>
                    <a:cubicBezTo>
                      <a:pt x="0" y="56346"/>
                      <a:pt x="208312" y="-70432"/>
                      <a:pt x="445103" y="56346"/>
                    </a:cubicBezTo>
                  </a:path>
                </a:pathLst>
              </a:custGeom>
              <a:noFill/>
              <a:ln w="19050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08" name="Freihandform: Form 107">
                <a:extLst>
                  <a:ext uri="{FF2B5EF4-FFF2-40B4-BE49-F238E27FC236}">
                    <a16:creationId xmlns:a16="http://schemas.microsoft.com/office/drawing/2014/main" id="{22A444E3-2D94-43C1-B8B2-9CF3413E4B67}"/>
                  </a:ext>
                </a:extLst>
              </p:cNvPr>
              <p:cNvSpPr/>
              <p:nvPr/>
            </p:nvSpPr>
            <p:spPr bwMode="gray">
              <a:xfrm>
                <a:off x="13117258" y="4378172"/>
                <a:ext cx="638175" cy="152400"/>
              </a:xfrm>
              <a:custGeom>
                <a:avLst/>
                <a:gdLst>
                  <a:gd name="connsiteX0" fmla="*/ 0 w 638175"/>
                  <a:gd name="connsiteY0" fmla="*/ 157829 h 152400"/>
                  <a:gd name="connsiteX1" fmla="*/ 320897 w 638175"/>
                  <a:gd name="connsiteY1" fmla="*/ 0 h 152400"/>
                  <a:gd name="connsiteX2" fmla="*/ 641795 w 638175"/>
                  <a:gd name="connsiteY2" fmla="*/ 157829 h 15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38175" h="152400">
                    <a:moveTo>
                      <a:pt x="0" y="157829"/>
                    </a:moveTo>
                    <a:cubicBezTo>
                      <a:pt x="0" y="157829"/>
                      <a:pt x="138494" y="0"/>
                      <a:pt x="320897" y="0"/>
                    </a:cubicBezTo>
                    <a:cubicBezTo>
                      <a:pt x="503301" y="0"/>
                      <a:pt x="641795" y="157829"/>
                      <a:pt x="641795" y="157829"/>
                    </a:cubicBezTo>
                  </a:path>
                </a:pathLst>
              </a:custGeom>
              <a:noFill/>
              <a:ln w="19050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09" name="Freihandform: Form 108">
                <a:extLst>
                  <a:ext uri="{FF2B5EF4-FFF2-40B4-BE49-F238E27FC236}">
                    <a16:creationId xmlns:a16="http://schemas.microsoft.com/office/drawing/2014/main" id="{81A4A2B0-9753-4950-9987-9E61BE361EFD}"/>
                  </a:ext>
                </a:extLst>
              </p:cNvPr>
              <p:cNvSpPr/>
              <p:nvPr/>
            </p:nvSpPr>
            <p:spPr bwMode="gray">
              <a:xfrm>
                <a:off x="13151264" y="4461972"/>
                <a:ext cx="581025" cy="533400"/>
              </a:xfrm>
              <a:custGeom>
                <a:avLst/>
                <a:gdLst>
                  <a:gd name="connsiteX0" fmla="*/ 20287 w 581025"/>
                  <a:gd name="connsiteY0" fmla="*/ 422073 h 533400"/>
                  <a:gd name="connsiteX1" fmla="*/ 118585 w 581025"/>
                  <a:gd name="connsiteY1" fmla="*/ 54598 h 533400"/>
                  <a:gd name="connsiteX2" fmla="*/ 467676 w 581025"/>
                  <a:gd name="connsiteY2" fmla="*/ 55932 h 533400"/>
                  <a:gd name="connsiteX3" fmla="*/ 501490 w 581025"/>
                  <a:gd name="connsiteY3" fmla="*/ 356160 h 533400"/>
                  <a:gd name="connsiteX4" fmla="*/ 375950 w 581025"/>
                  <a:gd name="connsiteY4" fmla="*/ 247479 h 533400"/>
                  <a:gd name="connsiteX5" fmla="*/ 236218 w 581025"/>
                  <a:gd name="connsiteY5" fmla="*/ 196997 h 533400"/>
                  <a:gd name="connsiteX6" fmla="*/ 224979 w 581025"/>
                  <a:gd name="connsiteY6" fmla="*/ 438456 h 533400"/>
                  <a:gd name="connsiteX7" fmla="*/ 398143 w 581025"/>
                  <a:gd name="connsiteY7" fmla="*/ 53723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025" h="533400">
                    <a:moveTo>
                      <a:pt x="20287" y="422073"/>
                    </a:moveTo>
                    <a:cubicBezTo>
                      <a:pt x="20287" y="422073"/>
                      <a:pt x="-66391" y="200807"/>
                      <a:pt x="118585" y="54598"/>
                    </a:cubicBezTo>
                    <a:cubicBezTo>
                      <a:pt x="118585" y="54598"/>
                      <a:pt x="256411" y="-69132"/>
                      <a:pt x="467676" y="55932"/>
                    </a:cubicBezTo>
                    <a:cubicBezTo>
                      <a:pt x="642555" y="159468"/>
                      <a:pt x="590263" y="343777"/>
                      <a:pt x="501490" y="356160"/>
                    </a:cubicBezTo>
                    <a:cubicBezTo>
                      <a:pt x="426909" y="366542"/>
                      <a:pt x="380808" y="317298"/>
                      <a:pt x="375950" y="247479"/>
                    </a:cubicBezTo>
                    <a:cubicBezTo>
                      <a:pt x="372045" y="191853"/>
                      <a:pt x="290511" y="162040"/>
                      <a:pt x="236218" y="196997"/>
                    </a:cubicBezTo>
                    <a:cubicBezTo>
                      <a:pt x="181926" y="231954"/>
                      <a:pt x="151065" y="346444"/>
                      <a:pt x="224979" y="438456"/>
                    </a:cubicBezTo>
                    <a:cubicBezTo>
                      <a:pt x="304513" y="537230"/>
                      <a:pt x="398143" y="537230"/>
                      <a:pt x="398143" y="537230"/>
                    </a:cubicBezTo>
                  </a:path>
                </a:pathLst>
              </a:custGeom>
              <a:noFill/>
              <a:ln w="19050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10" name="Freihandform: Form 109">
                <a:extLst>
                  <a:ext uri="{FF2B5EF4-FFF2-40B4-BE49-F238E27FC236}">
                    <a16:creationId xmlns:a16="http://schemas.microsoft.com/office/drawing/2014/main" id="{5ACBC49A-FCE1-43EA-B0DA-848CAE660AA7}"/>
                  </a:ext>
                </a:extLst>
              </p:cNvPr>
              <p:cNvSpPr/>
              <p:nvPr/>
            </p:nvSpPr>
            <p:spPr bwMode="gray">
              <a:xfrm>
                <a:off x="13244893" y="4558004"/>
                <a:ext cx="381000" cy="428625"/>
              </a:xfrm>
              <a:custGeom>
                <a:avLst/>
                <a:gdLst>
                  <a:gd name="connsiteX0" fmla="*/ 389954 w 381000"/>
                  <a:gd name="connsiteY0" fmla="*/ 181166 h 428625"/>
                  <a:gd name="connsiteX1" fmla="*/ 198311 w 381000"/>
                  <a:gd name="connsiteY1" fmla="*/ 0 h 428625"/>
                  <a:gd name="connsiteX2" fmla="*/ 0 w 381000"/>
                  <a:gd name="connsiteY2" fmla="*/ 181166 h 428625"/>
                  <a:gd name="connsiteX3" fmla="*/ 101822 w 381000"/>
                  <a:gd name="connsiteY3" fmla="*/ 429578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0" h="428625">
                    <a:moveTo>
                      <a:pt x="389954" y="181166"/>
                    </a:moveTo>
                    <a:cubicBezTo>
                      <a:pt x="389954" y="181166"/>
                      <a:pt x="377571" y="0"/>
                      <a:pt x="198311" y="0"/>
                    </a:cubicBezTo>
                    <a:cubicBezTo>
                      <a:pt x="19050" y="0"/>
                      <a:pt x="95" y="148304"/>
                      <a:pt x="0" y="181166"/>
                    </a:cubicBezTo>
                    <a:cubicBezTo>
                      <a:pt x="-95" y="262223"/>
                      <a:pt x="39719" y="367474"/>
                      <a:pt x="101822" y="429578"/>
                    </a:cubicBezTo>
                  </a:path>
                </a:pathLst>
              </a:custGeom>
              <a:noFill/>
              <a:ln w="19050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11" name="Freihandform: Form 110">
                <a:extLst>
                  <a:ext uri="{FF2B5EF4-FFF2-40B4-BE49-F238E27FC236}">
                    <a16:creationId xmlns:a16="http://schemas.microsoft.com/office/drawing/2014/main" id="{343BA78C-1E6E-489A-8BE1-A239F5FC69D2}"/>
                  </a:ext>
                </a:extLst>
              </p:cNvPr>
              <p:cNvSpPr/>
              <p:nvPr/>
            </p:nvSpPr>
            <p:spPr bwMode="gray">
              <a:xfrm>
                <a:off x="13438155" y="4747837"/>
                <a:ext cx="219075" cy="171450"/>
              </a:xfrm>
              <a:custGeom>
                <a:avLst/>
                <a:gdLst>
                  <a:gd name="connsiteX0" fmla="*/ 0 w 219075"/>
                  <a:gd name="connsiteY0" fmla="*/ 0 h 171450"/>
                  <a:gd name="connsiteX1" fmla="*/ 222504 w 219075"/>
                  <a:gd name="connsiteY1" fmla="*/ 169069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9075" h="171450">
                    <a:moveTo>
                      <a:pt x="0" y="0"/>
                    </a:moveTo>
                    <a:cubicBezTo>
                      <a:pt x="0" y="0"/>
                      <a:pt x="24194" y="198406"/>
                      <a:pt x="222504" y="169069"/>
                    </a:cubicBezTo>
                  </a:path>
                </a:pathLst>
              </a:custGeom>
              <a:noFill/>
              <a:ln w="19050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</p:grpSp>
      </p:grpSp>
      <p:pic>
        <p:nvPicPr>
          <p:cNvPr id="30" name="Logo">
            <a:hlinkClick r:id="rId2" action="ppaction://hlinksldjump"/>
            <a:extLst>
              <a:ext uri="{FF2B5EF4-FFF2-40B4-BE49-F238E27FC236}">
                <a16:creationId xmlns:a16="http://schemas.microsoft.com/office/drawing/2014/main" id="{B1C81DFB-69FF-4C71-AE25-F6B0BEA334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 bwMode="gray">
          <a:xfrm>
            <a:off x="11488080" y="276225"/>
            <a:ext cx="426108" cy="751955"/>
          </a:xfrm>
          <a:prstGeom prst="rect">
            <a:avLst/>
          </a:prstGeom>
        </p:spPr>
      </p:pic>
      <p:grpSp>
        <p:nvGrpSpPr>
          <p:cNvPr id="31" name="WEITER">
            <a:extLst>
              <a:ext uri="{FF2B5EF4-FFF2-40B4-BE49-F238E27FC236}">
                <a16:creationId xmlns:a16="http://schemas.microsoft.com/office/drawing/2014/main" id="{7918424D-3F96-49EB-BDA0-7D74BE0DD469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11590188" y="6352627"/>
            <a:ext cx="324000" cy="324000"/>
            <a:chOff x="11488080" y="6210730"/>
            <a:chExt cx="431514" cy="431514"/>
          </a:xfrm>
        </p:grpSpPr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D3902D6F-A45D-4694-B47A-742CEF5B556D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11488080" y="6210730"/>
              <a:ext cx="431514" cy="431514"/>
            </a:xfrm>
            <a:prstGeom prst="ellipse">
              <a:avLst/>
            </a:prstGeom>
            <a:solidFill>
              <a:schemeClr val="accent4">
                <a:lumMod val="40000"/>
                <a:lumOff val="60000"/>
                <a:alpha val="20000"/>
              </a:schemeClr>
            </a:solidFill>
            <a:ln w="28257" cap="flat">
              <a:noFill/>
              <a:prstDash val="solid"/>
              <a:miter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de-DE" dirty="0" err="1"/>
            </a:p>
          </p:txBody>
        </p:sp>
        <p:grpSp>
          <p:nvGrpSpPr>
            <p:cNvPr id="33" name="Gruppieren 32">
              <a:extLst>
                <a:ext uri="{FF2B5EF4-FFF2-40B4-BE49-F238E27FC236}">
                  <a16:creationId xmlns:a16="http://schemas.microsoft.com/office/drawing/2014/main" id="{A3A26908-DDD8-44EA-887B-6045E04297A7}"/>
                </a:ext>
              </a:extLst>
            </p:cNvPr>
            <p:cNvGrpSpPr/>
            <p:nvPr/>
          </p:nvGrpSpPr>
          <p:grpSpPr bwMode="gray">
            <a:xfrm rot="8100000">
              <a:off x="11584980" y="6346862"/>
              <a:ext cx="159253" cy="159250"/>
              <a:chOff x="4950400" y="5587397"/>
              <a:chExt cx="318505" cy="318499"/>
            </a:xfrm>
          </p:grpSpPr>
          <p:cxnSp>
            <p:nvCxnSpPr>
              <p:cNvPr id="34" name="Gerader Verbinder 33">
                <a:extLst>
                  <a:ext uri="{FF2B5EF4-FFF2-40B4-BE49-F238E27FC236}">
                    <a16:creationId xmlns:a16="http://schemas.microsoft.com/office/drawing/2014/main" id="{E2C59DD7-4B38-4EAE-99AE-F2D551846AC0}"/>
                  </a:ext>
                </a:extLst>
              </p:cNvPr>
              <p:cNvCxnSpPr/>
              <p:nvPr/>
            </p:nvCxnSpPr>
            <p:spPr bwMode="gray">
              <a:xfrm flipV="1">
                <a:off x="4950400" y="5587397"/>
                <a:ext cx="0" cy="318499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Gerader Verbinder 34">
                <a:extLst>
                  <a:ext uri="{FF2B5EF4-FFF2-40B4-BE49-F238E27FC236}">
                    <a16:creationId xmlns:a16="http://schemas.microsoft.com/office/drawing/2014/main" id="{02CDD240-DE61-4F7B-A4E3-04722A178757}"/>
                  </a:ext>
                </a:extLst>
              </p:cNvPr>
              <p:cNvCxnSpPr>
                <a:cxnSpLocks/>
              </p:cNvCxnSpPr>
              <p:nvPr/>
            </p:nvCxnSpPr>
            <p:spPr bwMode="gray">
              <a:xfrm rot="5400000" flipV="1">
                <a:off x="5109656" y="5428156"/>
                <a:ext cx="0" cy="318499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110573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7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8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5" dur="1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2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3" presetID="10" presetClass="exit" presetSubtype="0" fill="hold" nodeType="afterEffect">
                                      <p:stCondLst>
                                        <p:cond delay="1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4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" presetID="10" presetClass="exit" presetSubtype="0" fill="hold" grpId="2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7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" presetID="10" presetClass="exit" presetSubtype="0" fill="hold" grpId="2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0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" presetID="10" presetClass="exit" presetSubtype="0" fill="hold" grpId="2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3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4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0" dur="1000" tmFilter="0, 0; .2, .5; .8, .5; 1, 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1" dur="500" autoRev="1" fill="hold"/>
                                            <p:tgtEl>
                                              <p:spTgt spid="10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8750"/>
                                </p:stCondLst>
                                <p:childTnLst>
                                  <p:par>
                                    <p:cTn id="5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  <p:bldP spid="93" grpId="0" animBg="1"/>
          <p:bldP spid="93" grpId="2" animBg="1"/>
          <p:bldP spid="94" grpId="0" animBg="1"/>
          <p:bldP spid="94" grpId="2" animBg="1"/>
          <p:bldP spid="95" grpId="0" animBg="1"/>
          <p:bldP spid="95" grpId="2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5" dur="1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2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3" presetID="10" presetClass="exit" presetSubtype="0" fill="hold" nodeType="afterEffect">
                                      <p:stCondLst>
                                        <p:cond delay="1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4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" presetID="10" presetClass="exit" presetSubtype="0" fill="hold" grpId="2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7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" presetID="10" presetClass="exit" presetSubtype="0" fill="hold" grpId="2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0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" presetID="10" presetClass="exit" presetSubtype="0" fill="hold" grpId="2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3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4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0" dur="1000" tmFilter="0, 0; .2, .5; .8, .5; 1, 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1" dur="500" autoRev="1" fill="hold"/>
                                            <p:tgtEl>
                                              <p:spTgt spid="10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8750"/>
                                </p:stCondLst>
                                <p:childTnLst>
                                  <p:par>
                                    <p:cTn id="5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  <p:bldP spid="93" grpId="0" animBg="1"/>
          <p:bldP spid="93" grpId="2" animBg="1"/>
          <p:bldP spid="94" grpId="0" animBg="1"/>
          <p:bldP spid="94" grpId="2" animBg="1"/>
          <p:bldP spid="95" grpId="0" animBg="1"/>
          <p:bldP spid="95" grpId="2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G">
            <a:extLst>
              <a:ext uri="{FF2B5EF4-FFF2-40B4-BE49-F238E27FC236}">
                <a16:creationId xmlns:a16="http://schemas.microsoft.com/office/drawing/2014/main" id="{D1588519-1CBC-42D6-8A46-486098A2E352}"/>
              </a:ext>
            </a:extLst>
          </p:cNvPr>
          <p:cNvSpPr/>
          <p:nvPr/>
        </p:nvSpPr>
        <p:spPr bwMode="gray">
          <a:xfrm>
            <a:off x="0" y="0"/>
            <a:ext cx="12190413" cy="6858000"/>
          </a:xfrm>
          <a:prstGeom prst="rect">
            <a:avLst/>
          </a:prstGeom>
          <a:gradFill>
            <a:gsLst>
              <a:gs pos="35000">
                <a:schemeClr val="accent4">
                  <a:lumMod val="50000"/>
                </a:schemeClr>
              </a:gs>
              <a:gs pos="94000">
                <a:srgbClr val="2B3A41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dirty="0"/>
          </a:p>
        </p:txBody>
      </p:sp>
      <p:grpSp>
        <p:nvGrpSpPr>
          <p:cNvPr id="10" name="Datenblatt">
            <a:extLst>
              <a:ext uri="{FF2B5EF4-FFF2-40B4-BE49-F238E27FC236}">
                <a16:creationId xmlns:a16="http://schemas.microsoft.com/office/drawing/2014/main" id="{92FB71DC-6B62-4E87-A333-57E7CA195DDF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8680837" y="2435927"/>
            <a:ext cx="2081706" cy="2755476"/>
            <a:chOff x="8535495" y="2435927"/>
            <a:chExt cx="2081706" cy="2755476"/>
          </a:xfrm>
        </p:grpSpPr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1C6E5634-F1AA-4D98-A0F6-D91600BF8CE9}"/>
                </a:ext>
              </a:extLst>
            </p:cNvPr>
            <p:cNvSpPr/>
            <p:nvPr/>
          </p:nvSpPr>
          <p:spPr bwMode="gray">
            <a:xfrm>
              <a:off x="8535495" y="2435927"/>
              <a:ext cx="2076043" cy="2755476"/>
            </a:xfrm>
            <a:custGeom>
              <a:avLst/>
              <a:gdLst>
                <a:gd name="connsiteX0" fmla="*/ 526733 w 523875"/>
                <a:gd name="connsiteY0" fmla="*/ 125254 h 695325"/>
                <a:gd name="connsiteX1" fmla="*/ 526733 w 523875"/>
                <a:gd name="connsiteY1" fmla="*/ 700088 h 695325"/>
                <a:gd name="connsiteX2" fmla="*/ 0 w 523875"/>
                <a:gd name="connsiteY2" fmla="*/ 700088 h 695325"/>
                <a:gd name="connsiteX3" fmla="*/ 0 w 523875"/>
                <a:gd name="connsiteY3" fmla="*/ 0 h 695325"/>
                <a:gd name="connsiteX4" fmla="*/ 402622 w 523875"/>
                <a:gd name="connsiteY4" fmla="*/ 0 h 69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3875" h="695325">
                  <a:moveTo>
                    <a:pt x="526733" y="125254"/>
                  </a:moveTo>
                  <a:lnTo>
                    <a:pt x="526733" y="700088"/>
                  </a:lnTo>
                  <a:lnTo>
                    <a:pt x="0" y="700088"/>
                  </a:lnTo>
                  <a:lnTo>
                    <a:pt x="0" y="0"/>
                  </a:lnTo>
                  <a:lnTo>
                    <a:pt x="402622" y="0"/>
                  </a:lnTo>
                </a:path>
              </a:pathLst>
            </a:custGeom>
            <a:noFill/>
            <a:ln w="19050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604D336B-3A78-4E41-815C-C76F21FC1650}"/>
                </a:ext>
              </a:extLst>
            </p:cNvPr>
            <p:cNvSpPr/>
            <p:nvPr/>
          </p:nvSpPr>
          <p:spPr bwMode="gray">
            <a:xfrm>
              <a:off x="10126500" y="2435927"/>
              <a:ext cx="490701" cy="490701"/>
            </a:xfrm>
            <a:custGeom>
              <a:avLst/>
              <a:gdLst>
                <a:gd name="connsiteX0" fmla="*/ 0 w 123825"/>
                <a:gd name="connsiteY0" fmla="*/ 0 h 123825"/>
                <a:gd name="connsiteX1" fmla="*/ 0 w 123825"/>
                <a:gd name="connsiteY1" fmla="*/ 125254 h 123825"/>
                <a:gd name="connsiteX2" fmla="*/ 125254 w 123825"/>
                <a:gd name="connsiteY2" fmla="*/ 125254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123825">
                  <a:moveTo>
                    <a:pt x="0" y="0"/>
                  </a:moveTo>
                  <a:lnTo>
                    <a:pt x="0" y="125254"/>
                  </a:lnTo>
                  <a:lnTo>
                    <a:pt x="125254" y="125254"/>
                  </a:lnTo>
                  <a:close/>
                </a:path>
              </a:pathLst>
            </a:custGeom>
            <a:noFill/>
            <a:ln w="19050" cap="sq">
              <a:solidFill>
                <a:schemeClr val="accent4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</p:grpSp>
      <p:grpSp>
        <p:nvGrpSpPr>
          <p:cNvPr id="14" name="Abdruck">
            <a:extLst>
              <a:ext uri="{FF2B5EF4-FFF2-40B4-BE49-F238E27FC236}">
                <a16:creationId xmlns:a16="http://schemas.microsoft.com/office/drawing/2014/main" id="{ED33BE6D-A31B-4B4C-A861-CA9094AECBD7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8824150" y="3137501"/>
            <a:ext cx="1795081" cy="1772069"/>
            <a:chOff x="12905518" y="4174365"/>
            <a:chExt cx="1057275" cy="1043722"/>
          </a:xfrm>
        </p:grpSpPr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2BA49A1E-DE17-498C-9618-524A01A5B2A6}"/>
                </a:ext>
              </a:extLst>
            </p:cNvPr>
            <p:cNvSpPr/>
            <p:nvPr/>
          </p:nvSpPr>
          <p:spPr bwMode="gray">
            <a:xfrm>
              <a:off x="12905518" y="4174365"/>
              <a:ext cx="1057275" cy="1043722"/>
            </a:xfrm>
            <a:custGeom>
              <a:avLst/>
              <a:gdLst>
                <a:gd name="connsiteX0" fmla="*/ 0 w 1057275"/>
                <a:gd name="connsiteY0" fmla="*/ 0 h 1152525"/>
                <a:gd name="connsiteX1" fmla="*/ 1065276 w 1057275"/>
                <a:gd name="connsiteY1" fmla="*/ 0 h 1152525"/>
                <a:gd name="connsiteX2" fmla="*/ 1065276 w 1057275"/>
                <a:gd name="connsiteY2" fmla="*/ 1153668 h 1152525"/>
                <a:gd name="connsiteX3" fmla="*/ 0 w 1057275"/>
                <a:gd name="connsiteY3" fmla="*/ 1153668 h 115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7275" h="1152525">
                  <a:moveTo>
                    <a:pt x="0" y="0"/>
                  </a:moveTo>
                  <a:lnTo>
                    <a:pt x="1065276" y="0"/>
                  </a:lnTo>
                  <a:lnTo>
                    <a:pt x="1065276" y="1153668"/>
                  </a:lnTo>
                  <a:lnTo>
                    <a:pt x="0" y="1153668"/>
                  </a:lnTo>
                  <a:close/>
                </a:path>
              </a:pathLst>
            </a:custGeom>
            <a:noFill/>
            <a:ln w="19050" cap="flat">
              <a:noFill/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grpSp>
          <p:nvGrpSpPr>
            <p:cNvPr id="17" name="Gruppieren 16">
              <a:extLst>
                <a:ext uri="{FF2B5EF4-FFF2-40B4-BE49-F238E27FC236}">
                  <a16:creationId xmlns:a16="http://schemas.microsoft.com/office/drawing/2014/main" id="{B3B0B03B-E771-43D1-9F40-EB68BD3C0441}"/>
                </a:ext>
              </a:extLst>
            </p:cNvPr>
            <p:cNvGrpSpPr/>
            <p:nvPr/>
          </p:nvGrpSpPr>
          <p:grpSpPr bwMode="gray">
            <a:xfrm>
              <a:off x="13117258" y="4285631"/>
              <a:ext cx="638175" cy="709741"/>
              <a:chOff x="13117258" y="4285631"/>
              <a:chExt cx="638175" cy="709741"/>
            </a:xfrm>
          </p:grpSpPr>
          <p:sp>
            <p:nvSpPr>
              <p:cNvPr id="19" name="Freihandform: Form 18">
                <a:extLst>
                  <a:ext uri="{FF2B5EF4-FFF2-40B4-BE49-F238E27FC236}">
                    <a16:creationId xmlns:a16="http://schemas.microsoft.com/office/drawing/2014/main" id="{540116D6-8C06-48BE-A8CA-1DFC581D76F1}"/>
                  </a:ext>
                </a:extLst>
              </p:cNvPr>
              <p:cNvSpPr/>
              <p:nvPr/>
            </p:nvSpPr>
            <p:spPr bwMode="gray">
              <a:xfrm>
                <a:off x="13215556" y="4285631"/>
                <a:ext cx="438150" cy="47625"/>
              </a:xfrm>
              <a:custGeom>
                <a:avLst/>
                <a:gdLst>
                  <a:gd name="connsiteX0" fmla="*/ 0 w 438150"/>
                  <a:gd name="connsiteY0" fmla="*/ 56346 h 47625"/>
                  <a:gd name="connsiteX1" fmla="*/ 445103 w 438150"/>
                  <a:gd name="connsiteY1" fmla="*/ 56346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8150" h="47625">
                    <a:moveTo>
                      <a:pt x="0" y="56346"/>
                    </a:moveTo>
                    <a:cubicBezTo>
                      <a:pt x="0" y="56346"/>
                      <a:pt x="208312" y="-70432"/>
                      <a:pt x="445103" y="56346"/>
                    </a:cubicBezTo>
                  </a:path>
                </a:pathLst>
              </a:custGeom>
              <a:noFill/>
              <a:ln w="19050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20" name="Freihandform: Form 19">
                <a:extLst>
                  <a:ext uri="{FF2B5EF4-FFF2-40B4-BE49-F238E27FC236}">
                    <a16:creationId xmlns:a16="http://schemas.microsoft.com/office/drawing/2014/main" id="{87CB05B4-45B2-4243-A343-332FCA7E4841}"/>
                  </a:ext>
                </a:extLst>
              </p:cNvPr>
              <p:cNvSpPr/>
              <p:nvPr/>
            </p:nvSpPr>
            <p:spPr bwMode="gray">
              <a:xfrm>
                <a:off x="13117258" y="4378172"/>
                <a:ext cx="638175" cy="152400"/>
              </a:xfrm>
              <a:custGeom>
                <a:avLst/>
                <a:gdLst>
                  <a:gd name="connsiteX0" fmla="*/ 0 w 638175"/>
                  <a:gd name="connsiteY0" fmla="*/ 157829 h 152400"/>
                  <a:gd name="connsiteX1" fmla="*/ 320897 w 638175"/>
                  <a:gd name="connsiteY1" fmla="*/ 0 h 152400"/>
                  <a:gd name="connsiteX2" fmla="*/ 641795 w 638175"/>
                  <a:gd name="connsiteY2" fmla="*/ 157829 h 15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38175" h="152400">
                    <a:moveTo>
                      <a:pt x="0" y="157829"/>
                    </a:moveTo>
                    <a:cubicBezTo>
                      <a:pt x="0" y="157829"/>
                      <a:pt x="138494" y="0"/>
                      <a:pt x="320897" y="0"/>
                    </a:cubicBezTo>
                    <a:cubicBezTo>
                      <a:pt x="503301" y="0"/>
                      <a:pt x="641795" y="157829"/>
                      <a:pt x="641795" y="157829"/>
                    </a:cubicBezTo>
                  </a:path>
                </a:pathLst>
              </a:custGeom>
              <a:noFill/>
              <a:ln w="19050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21" name="Freihandform: Form 20">
                <a:extLst>
                  <a:ext uri="{FF2B5EF4-FFF2-40B4-BE49-F238E27FC236}">
                    <a16:creationId xmlns:a16="http://schemas.microsoft.com/office/drawing/2014/main" id="{1E2D8024-EBD3-49C6-912A-8A189FA85FA2}"/>
                  </a:ext>
                </a:extLst>
              </p:cNvPr>
              <p:cNvSpPr/>
              <p:nvPr/>
            </p:nvSpPr>
            <p:spPr bwMode="gray">
              <a:xfrm>
                <a:off x="13151264" y="4461972"/>
                <a:ext cx="581025" cy="533400"/>
              </a:xfrm>
              <a:custGeom>
                <a:avLst/>
                <a:gdLst>
                  <a:gd name="connsiteX0" fmla="*/ 20287 w 581025"/>
                  <a:gd name="connsiteY0" fmla="*/ 422073 h 533400"/>
                  <a:gd name="connsiteX1" fmla="*/ 118585 w 581025"/>
                  <a:gd name="connsiteY1" fmla="*/ 54598 h 533400"/>
                  <a:gd name="connsiteX2" fmla="*/ 467676 w 581025"/>
                  <a:gd name="connsiteY2" fmla="*/ 55932 h 533400"/>
                  <a:gd name="connsiteX3" fmla="*/ 501490 w 581025"/>
                  <a:gd name="connsiteY3" fmla="*/ 356160 h 533400"/>
                  <a:gd name="connsiteX4" fmla="*/ 375950 w 581025"/>
                  <a:gd name="connsiteY4" fmla="*/ 247479 h 533400"/>
                  <a:gd name="connsiteX5" fmla="*/ 236218 w 581025"/>
                  <a:gd name="connsiteY5" fmla="*/ 196997 h 533400"/>
                  <a:gd name="connsiteX6" fmla="*/ 224979 w 581025"/>
                  <a:gd name="connsiteY6" fmla="*/ 438456 h 533400"/>
                  <a:gd name="connsiteX7" fmla="*/ 398143 w 581025"/>
                  <a:gd name="connsiteY7" fmla="*/ 53723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025" h="533400">
                    <a:moveTo>
                      <a:pt x="20287" y="422073"/>
                    </a:moveTo>
                    <a:cubicBezTo>
                      <a:pt x="20287" y="422073"/>
                      <a:pt x="-66391" y="200807"/>
                      <a:pt x="118585" y="54598"/>
                    </a:cubicBezTo>
                    <a:cubicBezTo>
                      <a:pt x="118585" y="54598"/>
                      <a:pt x="256411" y="-69132"/>
                      <a:pt x="467676" y="55932"/>
                    </a:cubicBezTo>
                    <a:cubicBezTo>
                      <a:pt x="642555" y="159468"/>
                      <a:pt x="590263" y="343777"/>
                      <a:pt x="501490" y="356160"/>
                    </a:cubicBezTo>
                    <a:cubicBezTo>
                      <a:pt x="426909" y="366542"/>
                      <a:pt x="380808" y="317298"/>
                      <a:pt x="375950" y="247479"/>
                    </a:cubicBezTo>
                    <a:cubicBezTo>
                      <a:pt x="372045" y="191853"/>
                      <a:pt x="290511" y="162040"/>
                      <a:pt x="236218" y="196997"/>
                    </a:cubicBezTo>
                    <a:cubicBezTo>
                      <a:pt x="181926" y="231954"/>
                      <a:pt x="151065" y="346444"/>
                      <a:pt x="224979" y="438456"/>
                    </a:cubicBezTo>
                    <a:cubicBezTo>
                      <a:pt x="304513" y="537230"/>
                      <a:pt x="398143" y="537230"/>
                      <a:pt x="398143" y="537230"/>
                    </a:cubicBezTo>
                  </a:path>
                </a:pathLst>
              </a:custGeom>
              <a:noFill/>
              <a:ln w="19050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22" name="Freihandform: Form 21">
                <a:extLst>
                  <a:ext uri="{FF2B5EF4-FFF2-40B4-BE49-F238E27FC236}">
                    <a16:creationId xmlns:a16="http://schemas.microsoft.com/office/drawing/2014/main" id="{01603D91-FD2C-4BD9-8A33-8213B460FE94}"/>
                  </a:ext>
                </a:extLst>
              </p:cNvPr>
              <p:cNvSpPr/>
              <p:nvPr/>
            </p:nvSpPr>
            <p:spPr bwMode="gray">
              <a:xfrm>
                <a:off x="13244893" y="4558004"/>
                <a:ext cx="381000" cy="428625"/>
              </a:xfrm>
              <a:custGeom>
                <a:avLst/>
                <a:gdLst>
                  <a:gd name="connsiteX0" fmla="*/ 389954 w 381000"/>
                  <a:gd name="connsiteY0" fmla="*/ 181166 h 428625"/>
                  <a:gd name="connsiteX1" fmla="*/ 198311 w 381000"/>
                  <a:gd name="connsiteY1" fmla="*/ 0 h 428625"/>
                  <a:gd name="connsiteX2" fmla="*/ 0 w 381000"/>
                  <a:gd name="connsiteY2" fmla="*/ 181166 h 428625"/>
                  <a:gd name="connsiteX3" fmla="*/ 101822 w 381000"/>
                  <a:gd name="connsiteY3" fmla="*/ 429578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0" h="428625">
                    <a:moveTo>
                      <a:pt x="389954" y="181166"/>
                    </a:moveTo>
                    <a:cubicBezTo>
                      <a:pt x="389954" y="181166"/>
                      <a:pt x="377571" y="0"/>
                      <a:pt x="198311" y="0"/>
                    </a:cubicBezTo>
                    <a:cubicBezTo>
                      <a:pt x="19050" y="0"/>
                      <a:pt x="95" y="148304"/>
                      <a:pt x="0" y="181166"/>
                    </a:cubicBezTo>
                    <a:cubicBezTo>
                      <a:pt x="-95" y="262223"/>
                      <a:pt x="39719" y="367474"/>
                      <a:pt x="101822" y="429578"/>
                    </a:cubicBezTo>
                  </a:path>
                </a:pathLst>
              </a:custGeom>
              <a:noFill/>
              <a:ln w="19050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23" name="Freihandform: Form 22">
                <a:extLst>
                  <a:ext uri="{FF2B5EF4-FFF2-40B4-BE49-F238E27FC236}">
                    <a16:creationId xmlns:a16="http://schemas.microsoft.com/office/drawing/2014/main" id="{82F453EF-E1F5-4908-BBFD-4C8E9B917BD8}"/>
                  </a:ext>
                </a:extLst>
              </p:cNvPr>
              <p:cNvSpPr/>
              <p:nvPr/>
            </p:nvSpPr>
            <p:spPr bwMode="gray">
              <a:xfrm>
                <a:off x="13438155" y="4747837"/>
                <a:ext cx="219075" cy="171450"/>
              </a:xfrm>
              <a:custGeom>
                <a:avLst/>
                <a:gdLst>
                  <a:gd name="connsiteX0" fmla="*/ 0 w 219075"/>
                  <a:gd name="connsiteY0" fmla="*/ 0 h 171450"/>
                  <a:gd name="connsiteX1" fmla="*/ 222504 w 219075"/>
                  <a:gd name="connsiteY1" fmla="*/ 169069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9075" h="171450">
                    <a:moveTo>
                      <a:pt x="0" y="0"/>
                    </a:moveTo>
                    <a:cubicBezTo>
                      <a:pt x="0" y="0"/>
                      <a:pt x="24194" y="198406"/>
                      <a:pt x="222504" y="169069"/>
                    </a:cubicBezTo>
                  </a:path>
                </a:pathLst>
              </a:custGeom>
              <a:noFill/>
              <a:ln w="19050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</p:grpSp>
      </p:grpSp>
      <p:sp>
        <p:nvSpPr>
          <p:cNvPr id="24" name="HG 2">
            <a:extLst>
              <a:ext uri="{FF2B5EF4-FFF2-40B4-BE49-F238E27FC236}">
                <a16:creationId xmlns:a16="http://schemas.microsoft.com/office/drawing/2014/main" id="{A924E908-3CCB-4964-B8CC-A2B1F05D65DA}"/>
              </a:ext>
            </a:extLst>
          </p:cNvPr>
          <p:cNvSpPr/>
          <p:nvPr/>
        </p:nvSpPr>
        <p:spPr bwMode="gray">
          <a:xfrm>
            <a:off x="0" y="0"/>
            <a:ext cx="12190413" cy="6858000"/>
          </a:xfrm>
          <a:prstGeom prst="rect">
            <a:avLst/>
          </a:prstGeom>
          <a:gradFill>
            <a:gsLst>
              <a:gs pos="35000">
                <a:schemeClr val="accent4">
                  <a:lumMod val="50000"/>
                </a:schemeClr>
              </a:gs>
              <a:gs pos="94000">
                <a:srgbClr val="2B3A41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dirty="0"/>
          </a:p>
        </p:txBody>
      </p:sp>
      <p:sp>
        <p:nvSpPr>
          <p:cNvPr id="6" name="Titel">
            <a:extLst>
              <a:ext uri="{FF2B5EF4-FFF2-40B4-BE49-F238E27FC236}">
                <a16:creationId xmlns:a16="http://schemas.microsoft.com/office/drawing/2014/main" id="{86A2E296-B280-43B8-B066-1B22776BCD62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 lIns="756000"/>
          <a:lstStyle/>
          <a:p>
            <a:r>
              <a:rPr lang="de-DE" dirty="0"/>
              <a:t>Daten-</a:t>
            </a:r>
            <a:br>
              <a:rPr lang="de-DE" dirty="0"/>
            </a:br>
            <a:r>
              <a:rPr lang="de-DE" dirty="0"/>
              <a:t>banken</a:t>
            </a:r>
          </a:p>
        </p:txBody>
      </p:sp>
      <p:sp>
        <p:nvSpPr>
          <p:cNvPr id="12" name="4">
            <a:extLst>
              <a:ext uri="{FF2B5EF4-FFF2-40B4-BE49-F238E27FC236}">
                <a16:creationId xmlns:a16="http://schemas.microsoft.com/office/drawing/2014/main" id="{7B8AF2EE-A23B-46D8-8B81-323DE0F2ABD5}"/>
              </a:ext>
            </a:extLst>
          </p:cNvPr>
          <p:cNvSpPr txBox="1"/>
          <p:nvPr/>
        </p:nvSpPr>
        <p:spPr bwMode="gray">
          <a:xfrm>
            <a:off x="540000" y="215884"/>
            <a:ext cx="1440000" cy="13128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0" indent="0" algn="l">
              <a:buNone/>
            </a:pPr>
            <a:r>
              <a:rPr lang="de-DE" sz="9600" dirty="0">
                <a:solidFill>
                  <a:schemeClr val="bg1"/>
                </a:solidFill>
              </a:rPr>
              <a:t>5</a:t>
            </a:r>
          </a:p>
        </p:txBody>
      </p:sp>
      <p:cxnSp>
        <p:nvCxnSpPr>
          <p:cNvPr id="52" name="Gerader Verbinder 1">
            <a:extLst>
              <a:ext uri="{FF2B5EF4-FFF2-40B4-BE49-F238E27FC236}">
                <a16:creationId xmlns:a16="http://schemas.microsoft.com/office/drawing/2014/main" id="{11B83F7A-EA4B-475D-B41B-A2F2CCB34AC3}"/>
              </a:ext>
            </a:extLst>
          </p:cNvPr>
          <p:cNvCxnSpPr>
            <a:cxnSpLocks/>
          </p:cNvCxnSpPr>
          <p:nvPr/>
        </p:nvCxnSpPr>
        <p:spPr bwMode="gray">
          <a:xfrm flipV="1">
            <a:off x="539999" y="2944563"/>
            <a:ext cx="0" cy="1584000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Inhalt 1">
            <a:extLst>
              <a:ext uri="{FF2B5EF4-FFF2-40B4-BE49-F238E27FC236}">
                <a16:creationId xmlns:a16="http://schemas.microsoft.com/office/drawing/2014/main" id="{DBC3B022-D8A1-464F-A01F-2AAB95C9C63E}"/>
              </a:ext>
            </a:extLst>
          </p:cNvPr>
          <p:cNvSpPr>
            <a:spLocks noGrp="1"/>
          </p:cNvSpPr>
          <p:nvPr>
            <p:ph sz="half" idx="1"/>
          </p:nvPr>
        </p:nvSpPr>
        <p:spPr bwMode="gray"/>
        <p:txBody>
          <a:bodyPr lIns="144000" rIns="108000"/>
          <a:lstStyle/>
          <a:p>
            <a:pPr marL="0" indent="0">
              <a:buNone/>
            </a:pPr>
            <a:r>
              <a:rPr lang="de-DE" sz="1400" dirty="0">
                <a:solidFill>
                  <a:schemeClr val="bg1"/>
                </a:solidFill>
              </a:rPr>
              <a:t>Wenn bei quantitativen </a:t>
            </a: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bg1"/>
                </a:solidFill>
              </a:rPr>
              <a:t>Forschungsdaten deren </a:t>
            </a:r>
            <a:r>
              <a:rPr lang="de-DE" sz="1400" dirty="0">
                <a:solidFill>
                  <a:schemeClr val="accent1"/>
                </a:solidFill>
                <a:latin typeface="+mj-lt"/>
              </a:rPr>
              <a:t>Anordnung </a:t>
            </a:r>
            <a:br>
              <a:rPr lang="de-DE" sz="1400" dirty="0">
                <a:solidFill>
                  <a:schemeClr val="accent1"/>
                </a:solidFill>
                <a:latin typeface="+mj-lt"/>
              </a:rPr>
            </a:br>
            <a:r>
              <a:rPr lang="de-DE" sz="1400" dirty="0">
                <a:solidFill>
                  <a:schemeClr val="accent1"/>
                </a:solidFill>
                <a:latin typeface="+mj-lt"/>
              </a:rPr>
              <a:t>und Zusammenstellung individualitäts-begründend </a:t>
            </a:r>
            <a:r>
              <a:rPr lang="de-DE" sz="1400" dirty="0">
                <a:solidFill>
                  <a:schemeClr val="bg1"/>
                </a:solidFill>
              </a:rPr>
              <a:t>wirkt, handelt es sich um </a:t>
            </a: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bg1"/>
                </a:solidFill>
              </a:rPr>
              <a:t>ein sog. </a:t>
            </a:r>
            <a:r>
              <a:rPr lang="de-DE" sz="1400" dirty="0">
                <a:solidFill>
                  <a:schemeClr val="accent1"/>
                </a:solidFill>
                <a:latin typeface="+mj-lt"/>
              </a:rPr>
              <a:t>Datenbankwerk</a:t>
            </a:r>
            <a:r>
              <a:rPr lang="de-DE" sz="1400" dirty="0">
                <a:solidFill>
                  <a:schemeClr val="bg1"/>
                </a:solidFill>
                <a:latin typeface="+mj-lt"/>
              </a:rPr>
              <a:t> </a:t>
            </a:r>
            <a:r>
              <a:rPr lang="de-DE" sz="1400" dirty="0">
                <a:solidFill>
                  <a:schemeClr val="bg1"/>
                </a:solidFill>
              </a:rPr>
              <a:t>(§ 4 UrhG). </a:t>
            </a: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bg1"/>
                </a:solidFill>
              </a:rPr>
              <a:t>Nur dessen Struktur, nicht die Informationen als solche, unterliegen einem </a:t>
            </a:r>
            <a:r>
              <a:rPr lang="de-DE" sz="1400" dirty="0">
                <a:solidFill>
                  <a:schemeClr val="accent1"/>
                </a:solidFill>
                <a:latin typeface="+mj-lt"/>
              </a:rPr>
              <a:t>urheberrechtlichen Schutz</a:t>
            </a:r>
            <a:r>
              <a:rPr lang="de-DE" sz="1400" dirty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</p:txBody>
      </p:sp>
      <p:cxnSp>
        <p:nvCxnSpPr>
          <p:cNvPr id="9" name="Gerader Verbinder 2">
            <a:extLst>
              <a:ext uri="{FF2B5EF4-FFF2-40B4-BE49-F238E27FC236}">
                <a16:creationId xmlns:a16="http://schemas.microsoft.com/office/drawing/2014/main" id="{AFE6755D-41F5-4492-9B75-8162E70857A8}"/>
              </a:ext>
            </a:extLst>
          </p:cNvPr>
          <p:cNvCxnSpPr>
            <a:cxnSpLocks/>
          </p:cNvCxnSpPr>
          <p:nvPr/>
        </p:nvCxnSpPr>
        <p:spPr bwMode="gray">
          <a:xfrm flipV="1">
            <a:off x="4393800" y="2944563"/>
            <a:ext cx="0" cy="1584000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Inhalt 2">
            <a:extLst>
              <a:ext uri="{FF2B5EF4-FFF2-40B4-BE49-F238E27FC236}">
                <a16:creationId xmlns:a16="http://schemas.microsoft.com/office/drawing/2014/main" id="{C41B4509-13E7-4531-9180-C203E7AF5631}"/>
              </a:ext>
            </a:extLst>
          </p:cNvPr>
          <p:cNvSpPr>
            <a:spLocks noGrp="1"/>
          </p:cNvSpPr>
          <p:nvPr>
            <p:ph sz="half" idx="2"/>
          </p:nvPr>
        </p:nvSpPr>
        <p:spPr bwMode="gray">
          <a:xfrm>
            <a:off x="4393800" y="2944800"/>
            <a:ext cx="3402000" cy="3060000"/>
          </a:xfrm>
        </p:spPr>
        <p:txBody>
          <a:bodyPr lIns="144000"/>
          <a:lstStyle/>
          <a:p>
            <a:pPr marL="0" indent="0">
              <a:buNone/>
            </a:pPr>
            <a:r>
              <a:rPr lang="de-DE" sz="1400" dirty="0">
                <a:solidFill>
                  <a:schemeClr val="bg1"/>
                </a:solidFill>
              </a:rPr>
              <a:t>Zusammenstellungen von </a:t>
            </a: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accent1"/>
                </a:solidFill>
                <a:latin typeface="+mj-lt"/>
              </a:rPr>
              <a:t>Forschungsdaten im Rahmen </a:t>
            </a:r>
            <a:br>
              <a:rPr lang="de-DE" sz="1400" dirty="0">
                <a:solidFill>
                  <a:schemeClr val="accent1"/>
                </a:solidFill>
                <a:latin typeface="+mj-lt"/>
              </a:rPr>
            </a:br>
            <a:r>
              <a:rPr lang="de-DE" sz="1400" dirty="0">
                <a:solidFill>
                  <a:schemeClr val="accent1"/>
                </a:solidFill>
                <a:latin typeface="+mj-lt"/>
              </a:rPr>
              <a:t>einer Datenbank </a:t>
            </a:r>
            <a:r>
              <a:rPr lang="de-DE" sz="1400" dirty="0">
                <a:solidFill>
                  <a:schemeClr val="bg1"/>
                </a:solidFill>
              </a:rPr>
              <a:t>können zudem </a:t>
            </a: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bg1"/>
                </a:solidFill>
              </a:rPr>
              <a:t>durch das </a:t>
            </a:r>
            <a:r>
              <a:rPr lang="de-DE" sz="1400" dirty="0">
                <a:solidFill>
                  <a:schemeClr val="accent1"/>
                </a:solidFill>
                <a:latin typeface="+mj-lt"/>
              </a:rPr>
              <a:t>Datenbankherstellerrecht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bg1"/>
                </a:solidFill>
              </a:rPr>
              <a:t>(§ 87a UrhG) geschützt werden.</a:t>
            </a:r>
          </a:p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</p:txBody>
      </p:sp>
      <p:grpSp>
        <p:nvGrpSpPr>
          <p:cNvPr id="25" name="Festplatte">
            <a:extLst>
              <a:ext uri="{FF2B5EF4-FFF2-40B4-BE49-F238E27FC236}">
                <a16:creationId xmlns:a16="http://schemas.microsoft.com/office/drawing/2014/main" id="{0AFFDD76-54E6-4656-9146-849043E8E45D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8675174" y="3429000"/>
            <a:ext cx="2076043" cy="1966253"/>
            <a:chOff x="13041526" y="2798305"/>
            <a:chExt cx="561975" cy="532257"/>
          </a:xfrm>
          <a:noFill/>
        </p:grpSpPr>
        <p:sp>
          <p:nvSpPr>
            <p:cNvPr id="26" name="Freihandform: Form 25">
              <a:extLst>
                <a:ext uri="{FF2B5EF4-FFF2-40B4-BE49-F238E27FC236}">
                  <a16:creationId xmlns:a16="http://schemas.microsoft.com/office/drawing/2014/main" id="{9D366E45-6811-4B0E-98C2-7BC41FE4057A}"/>
                </a:ext>
              </a:extLst>
            </p:cNvPr>
            <p:cNvSpPr/>
            <p:nvPr/>
          </p:nvSpPr>
          <p:spPr bwMode="gray">
            <a:xfrm>
              <a:off x="13041526" y="2798305"/>
              <a:ext cx="561975" cy="171450"/>
            </a:xfrm>
            <a:custGeom>
              <a:avLst/>
              <a:gdLst>
                <a:gd name="connsiteX0" fmla="*/ 509778 w 561975"/>
                <a:gd name="connsiteY0" fmla="*/ 180689 h 171450"/>
                <a:gd name="connsiteX1" fmla="*/ 52578 w 561975"/>
                <a:gd name="connsiteY1" fmla="*/ 180689 h 171450"/>
                <a:gd name="connsiteX2" fmla="*/ 0 w 561975"/>
                <a:gd name="connsiteY2" fmla="*/ 128111 h 171450"/>
                <a:gd name="connsiteX3" fmla="*/ 0 w 561975"/>
                <a:gd name="connsiteY3" fmla="*/ 52578 h 171450"/>
                <a:gd name="connsiteX4" fmla="*/ 52578 w 561975"/>
                <a:gd name="connsiteY4" fmla="*/ 0 h 171450"/>
                <a:gd name="connsiteX5" fmla="*/ 509778 w 561975"/>
                <a:gd name="connsiteY5" fmla="*/ 0 h 171450"/>
                <a:gd name="connsiteX6" fmla="*/ 562356 w 561975"/>
                <a:gd name="connsiteY6" fmla="*/ 52578 h 171450"/>
                <a:gd name="connsiteX7" fmla="*/ 562356 w 561975"/>
                <a:gd name="connsiteY7" fmla="*/ 128207 h 171450"/>
                <a:gd name="connsiteX8" fmla="*/ 509778 w 561975"/>
                <a:gd name="connsiteY8" fmla="*/ 180689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1975" h="171450">
                  <a:moveTo>
                    <a:pt x="509778" y="180689"/>
                  </a:moveTo>
                  <a:lnTo>
                    <a:pt x="52578" y="180689"/>
                  </a:lnTo>
                  <a:cubicBezTo>
                    <a:pt x="23527" y="180689"/>
                    <a:pt x="0" y="157163"/>
                    <a:pt x="0" y="128111"/>
                  </a:cubicBezTo>
                  <a:lnTo>
                    <a:pt x="0" y="52578"/>
                  </a:lnTo>
                  <a:cubicBezTo>
                    <a:pt x="0" y="23527"/>
                    <a:pt x="23527" y="0"/>
                    <a:pt x="52578" y="0"/>
                  </a:cubicBezTo>
                  <a:lnTo>
                    <a:pt x="509778" y="0"/>
                  </a:lnTo>
                  <a:cubicBezTo>
                    <a:pt x="538829" y="0"/>
                    <a:pt x="562356" y="23527"/>
                    <a:pt x="562356" y="52578"/>
                  </a:cubicBezTo>
                  <a:lnTo>
                    <a:pt x="562356" y="128207"/>
                  </a:lnTo>
                  <a:cubicBezTo>
                    <a:pt x="562261" y="157163"/>
                    <a:pt x="538734" y="180689"/>
                    <a:pt x="509778" y="180689"/>
                  </a:cubicBezTo>
                  <a:close/>
                </a:path>
              </a:pathLst>
            </a:custGeom>
            <a:grpFill/>
            <a:ln w="19050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7" name="Freihandform: Form 26">
              <a:extLst>
                <a:ext uri="{FF2B5EF4-FFF2-40B4-BE49-F238E27FC236}">
                  <a16:creationId xmlns:a16="http://schemas.microsoft.com/office/drawing/2014/main" id="{DA5F3BE8-BDC9-4CFC-B3D4-4436BD105CF0}"/>
                </a:ext>
              </a:extLst>
            </p:cNvPr>
            <p:cNvSpPr/>
            <p:nvPr/>
          </p:nvSpPr>
          <p:spPr bwMode="gray">
            <a:xfrm>
              <a:off x="13090961" y="2845263"/>
              <a:ext cx="85725" cy="85725"/>
            </a:xfrm>
            <a:custGeom>
              <a:avLst/>
              <a:gdLst>
                <a:gd name="connsiteX0" fmla="*/ 86678 w 85725"/>
                <a:gd name="connsiteY0" fmla="*/ 43339 h 85725"/>
                <a:gd name="connsiteX1" fmla="*/ 43339 w 85725"/>
                <a:gd name="connsiteY1" fmla="*/ 86678 h 85725"/>
                <a:gd name="connsiteX2" fmla="*/ 0 w 85725"/>
                <a:gd name="connsiteY2" fmla="*/ 43339 h 85725"/>
                <a:gd name="connsiteX3" fmla="*/ 43339 w 85725"/>
                <a:gd name="connsiteY3" fmla="*/ 0 h 85725"/>
                <a:gd name="connsiteX4" fmla="*/ 86678 w 85725"/>
                <a:gd name="connsiteY4" fmla="*/ 43339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5" h="85725">
                  <a:moveTo>
                    <a:pt x="86678" y="43339"/>
                  </a:moveTo>
                  <a:cubicBezTo>
                    <a:pt x="86678" y="67274"/>
                    <a:pt x="67274" y="86678"/>
                    <a:pt x="43339" y="86678"/>
                  </a:cubicBezTo>
                  <a:cubicBezTo>
                    <a:pt x="19403" y="86678"/>
                    <a:pt x="0" y="67274"/>
                    <a:pt x="0" y="43339"/>
                  </a:cubicBezTo>
                  <a:cubicBezTo>
                    <a:pt x="0" y="19403"/>
                    <a:pt x="19403" y="0"/>
                    <a:pt x="43339" y="0"/>
                  </a:cubicBezTo>
                  <a:cubicBezTo>
                    <a:pt x="67274" y="0"/>
                    <a:pt x="86678" y="19403"/>
                    <a:pt x="86678" y="43339"/>
                  </a:cubicBezTo>
                  <a:close/>
                </a:path>
              </a:pathLst>
            </a:custGeom>
            <a:grpFill/>
            <a:ln w="19050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grpSp>
          <p:nvGrpSpPr>
            <p:cNvPr id="28" name="Grafik 2">
              <a:extLst>
                <a:ext uri="{FF2B5EF4-FFF2-40B4-BE49-F238E27FC236}">
                  <a16:creationId xmlns:a16="http://schemas.microsoft.com/office/drawing/2014/main" id="{3282FA5C-1B43-45AC-8566-7C8689E1576B}"/>
                </a:ext>
              </a:extLst>
            </p:cNvPr>
            <p:cNvGrpSpPr/>
            <p:nvPr/>
          </p:nvGrpSpPr>
          <p:grpSpPr bwMode="gray">
            <a:xfrm>
              <a:off x="13429860" y="2903080"/>
              <a:ext cx="114300" cy="28575"/>
              <a:chOff x="13429860" y="2903080"/>
              <a:chExt cx="114300" cy="28575"/>
            </a:xfrm>
            <a:grpFill/>
          </p:grpSpPr>
          <p:sp>
            <p:nvSpPr>
              <p:cNvPr id="41" name="Freihandform: Form 40">
                <a:extLst>
                  <a:ext uri="{FF2B5EF4-FFF2-40B4-BE49-F238E27FC236}">
                    <a16:creationId xmlns:a16="http://schemas.microsoft.com/office/drawing/2014/main" id="{23B1846B-8E90-4C3E-A9F2-C097810AB3C5}"/>
                  </a:ext>
                </a:extLst>
              </p:cNvPr>
              <p:cNvSpPr/>
              <p:nvPr/>
            </p:nvSpPr>
            <p:spPr bwMode="gray">
              <a:xfrm>
                <a:off x="13429860" y="2903080"/>
                <a:ext cx="28575" cy="28575"/>
              </a:xfrm>
              <a:custGeom>
                <a:avLst/>
                <a:gdLst>
                  <a:gd name="connsiteX0" fmla="*/ 28956 w 28575"/>
                  <a:gd name="connsiteY0" fmla="*/ 14478 h 28575"/>
                  <a:gd name="connsiteX1" fmla="*/ 14478 w 28575"/>
                  <a:gd name="connsiteY1" fmla="*/ 28956 h 28575"/>
                  <a:gd name="connsiteX2" fmla="*/ 0 w 28575"/>
                  <a:gd name="connsiteY2" fmla="*/ 14478 h 28575"/>
                  <a:gd name="connsiteX3" fmla="*/ 14478 w 28575"/>
                  <a:gd name="connsiteY3" fmla="*/ 0 h 28575"/>
                  <a:gd name="connsiteX4" fmla="*/ 28956 w 28575"/>
                  <a:gd name="connsiteY4" fmla="*/ 14478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956" y="14478"/>
                    </a:moveTo>
                    <a:cubicBezTo>
                      <a:pt x="28956" y="22474"/>
                      <a:pt x="22474" y="28956"/>
                      <a:pt x="14478" y="28956"/>
                    </a:cubicBezTo>
                    <a:cubicBezTo>
                      <a:pt x="6482" y="28956"/>
                      <a:pt x="0" y="22474"/>
                      <a:pt x="0" y="14478"/>
                    </a:cubicBezTo>
                    <a:cubicBezTo>
                      <a:pt x="0" y="6482"/>
                      <a:pt x="6482" y="0"/>
                      <a:pt x="14478" y="0"/>
                    </a:cubicBezTo>
                    <a:cubicBezTo>
                      <a:pt x="22474" y="0"/>
                      <a:pt x="28956" y="6482"/>
                      <a:pt x="28956" y="14478"/>
                    </a:cubicBezTo>
                    <a:close/>
                  </a:path>
                </a:pathLst>
              </a:custGeom>
              <a:solidFill>
                <a:srgbClr val="009CB4"/>
              </a:solidFill>
              <a:ln w="19050" cap="flat">
                <a:noFill/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42" name="Freihandform: Form 41">
                <a:extLst>
                  <a:ext uri="{FF2B5EF4-FFF2-40B4-BE49-F238E27FC236}">
                    <a16:creationId xmlns:a16="http://schemas.microsoft.com/office/drawing/2014/main" id="{76A66E00-44B4-4F85-A530-3B73F3EBE874}"/>
                  </a:ext>
                </a:extLst>
              </p:cNvPr>
              <p:cNvSpPr/>
              <p:nvPr/>
            </p:nvSpPr>
            <p:spPr bwMode="gray">
              <a:xfrm>
                <a:off x="13476247" y="2903080"/>
                <a:ext cx="28575" cy="28575"/>
              </a:xfrm>
              <a:custGeom>
                <a:avLst/>
                <a:gdLst>
                  <a:gd name="connsiteX0" fmla="*/ 28956 w 28575"/>
                  <a:gd name="connsiteY0" fmla="*/ 14478 h 28575"/>
                  <a:gd name="connsiteX1" fmla="*/ 14478 w 28575"/>
                  <a:gd name="connsiteY1" fmla="*/ 28956 h 28575"/>
                  <a:gd name="connsiteX2" fmla="*/ 0 w 28575"/>
                  <a:gd name="connsiteY2" fmla="*/ 14478 h 28575"/>
                  <a:gd name="connsiteX3" fmla="*/ 14478 w 28575"/>
                  <a:gd name="connsiteY3" fmla="*/ 0 h 28575"/>
                  <a:gd name="connsiteX4" fmla="*/ 28956 w 28575"/>
                  <a:gd name="connsiteY4" fmla="*/ 14478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956" y="14478"/>
                    </a:moveTo>
                    <a:cubicBezTo>
                      <a:pt x="28956" y="22474"/>
                      <a:pt x="22474" y="28956"/>
                      <a:pt x="14478" y="28956"/>
                    </a:cubicBezTo>
                    <a:cubicBezTo>
                      <a:pt x="6482" y="28956"/>
                      <a:pt x="0" y="22474"/>
                      <a:pt x="0" y="14478"/>
                    </a:cubicBezTo>
                    <a:cubicBezTo>
                      <a:pt x="0" y="6482"/>
                      <a:pt x="6482" y="0"/>
                      <a:pt x="14478" y="0"/>
                    </a:cubicBezTo>
                    <a:cubicBezTo>
                      <a:pt x="22474" y="0"/>
                      <a:pt x="28956" y="6482"/>
                      <a:pt x="28956" y="14478"/>
                    </a:cubicBezTo>
                    <a:close/>
                  </a:path>
                </a:pathLst>
              </a:custGeom>
              <a:solidFill>
                <a:srgbClr val="009CB4"/>
              </a:solidFill>
              <a:ln w="19050" cap="flat">
                <a:noFill/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43" name="Freihandform: Form 42">
                <a:extLst>
                  <a:ext uri="{FF2B5EF4-FFF2-40B4-BE49-F238E27FC236}">
                    <a16:creationId xmlns:a16="http://schemas.microsoft.com/office/drawing/2014/main" id="{55DC3DEE-CA5F-4A2F-AA84-2D71D456C2FD}"/>
                  </a:ext>
                </a:extLst>
              </p:cNvPr>
              <p:cNvSpPr/>
              <p:nvPr/>
            </p:nvSpPr>
            <p:spPr bwMode="gray">
              <a:xfrm>
                <a:off x="13522634" y="2903080"/>
                <a:ext cx="28575" cy="28575"/>
              </a:xfrm>
              <a:custGeom>
                <a:avLst/>
                <a:gdLst>
                  <a:gd name="connsiteX0" fmla="*/ 28956 w 28575"/>
                  <a:gd name="connsiteY0" fmla="*/ 14478 h 28575"/>
                  <a:gd name="connsiteX1" fmla="*/ 14478 w 28575"/>
                  <a:gd name="connsiteY1" fmla="*/ 28956 h 28575"/>
                  <a:gd name="connsiteX2" fmla="*/ 0 w 28575"/>
                  <a:gd name="connsiteY2" fmla="*/ 14478 h 28575"/>
                  <a:gd name="connsiteX3" fmla="*/ 14478 w 28575"/>
                  <a:gd name="connsiteY3" fmla="*/ 0 h 28575"/>
                  <a:gd name="connsiteX4" fmla="*/ 28956 w 28575"/>
                  <a:gd name="connsiteY4" fmla="*/ 14478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956" y="14478"/>
                    </a:moveTo>
                    <a:cubicBezTo>
                      <a:pt x="28956" y="22474"/>
                      <a:pt x="22474" y="28956"/>
                      <a:pt x="14478" y="28956"/>
                    </a:cubicBezTo>
                    <a:cubicBezTo>
                      <a:pt x="6482" y="28956"/>
                      <a:pt x="0" y="22474"/>
                      <a:pt x="0" y="14478"/>
                    </a:cubicBezTo>
                    <a:cubicBezTo>
                      <a:pt x="0" y="6482"/>
                      <a:pt x="6482" y="0"/>
                      <a:pt x="14478" y="0"/>
                    </a:cubicBezTo>
                    <a:cubicBezTo>
                      <a:pt x="22474" y="0"/>
                      <a:pt x="28956" y="6482"/>
                      <a:pt x="28956" y="14478"/>
                    </a:cubicBezTo>
                    <a:close/>
                  </a:path>
                </a:pathLst>
              </a:custGeom>
              <a:solidFill>
                <a:srgbClr val="009CB4"/>
              </a:solidFill>
              <a:ln w="19050" cap="flat">
                <a:noFill/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</p:grpSp>
        <p:sp>
          <p:nvSpPr>
            <p:cNvPr id="29" name="Freihandform: Form 28">
              <a:extLst>
                <a:ext uri="{FF2B5EF4-FFF2-40B4-BE49-F238E27FC236}">
                  <a16:creationId xmlns:a16="http://schemas.microsoft.com/office/drawing/2014/main" id="{0FC1CD22-697A-4FBC-8653-2547449E5D4B}"/>
                </a:ext>
              </a:extLst>
            </p:cNvPr>
            <p:cNvSpPr/>
            <p:nvPr/>
          </p:nvSpPr>
          <p:spPr bwMode="gray">
            <a:xfrm>
              <a:off x="13041526" y="2978899"/>
              <a:ext cx="561975" cy="171450"/>
            </a:xfrm>
            <a:custGeom>
              <a:avLst/>
              <a:gdLst>
                <a:gd name="connsiteX0" fmla="*/ 509778 w 561975"/>
                <a:gd name="connsiteY0" fmla="*/ 180785 h 171450"/>
                <a:gd name="connsiteX1" fmla="*/ 52578 w 561975"/>
                <a:gd name="connsiteY1" fmla="*/ 180785 h 171450"/>
                <a:gd name="connsiteX2" fmla="*/ 0 w 561975"/>
                <a:gd name="connsiteY2" fmla="*/ 128206 h 171450"/>
                <a:gd name="connsiteX3" fmla="*/ 0 w 561975"/>
                <a:gd name="connsiteY3" fmla="*/ 52578 h 171450"/>
                <a:gd name="connsiteX4" fmla="*/ 52578 w 561975"/>
                <a:gd name="connsiteY4" fmla="*/ 0 h 171450"/>
                <a:gd name="connsiteX5" fmla="*/ 509778 w 561975"/>
                <a:gd name="connsiteY5" fmla="*/ 0 h 171450"/>
                <a:gd name="connsiteX6" fmla="*/ 562356 w 561975"/>
                <a:gd name="connsiteY6" fmla="*/ 52578 h 171450"/>
                <a:gd name="connsiteX7" fmla="*/ 562356 w 561975"/>
                <a:gd name="connsiteY7" fmla="*/ 128206 h 171450"/>
                <a:gd name="connsiteX8" fmla="*/ 509778 w 561975"/>
                <a:gd name="connsiteY8" fmla="*/ 18078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1975" h="171450">
                  <a:moveTo>
                    <a:pt x="509778" y="180785"/>
                  </a:moveTo>
                  <a:lnTo>
                    <a:pt x="52578" y="180785"/>
                  </a:lnTo>
                  <a:cubicBezTo>
                    <a:pt x="23527" y="180785"/>
                    <a:pt x="0" y="157258"/>
                    <a:pt x="0" y="128206"/>
                  </a:cubicBezTo>
                  <a:lnTo>
                    <a:pt x="0" y="52578"/>
                  </a:lnTo>
                  <a:cubicBezTo>
                    <a:pt x="0" y="23527"/>
                    <a:pt x="23527" y="0"/>
                    <a:pt x="52578" y="0"/>
                  </a:cubicBezTo>
                  <a:lnTo>
                    <a:pt x="509778" y="0"/>
                  </a:lnTo>
                  <a:cubicBezTo>
                    <a:pt x="538829" y="0"/>
                    <a:pt x="562356" y="23527"/>
                    <a:pt x="562356" y="52578"/>
                  </a:cubicBezTo>
                  <a:lnTo>
                    <a:pt x="562356" y="128206"/>
                  </a:lnTo>
                  <a:cubicBezTo>
                    <a:pt x="562261" y="157258"/>
                    <a:pt x="538734" y="180785"/>
                    <a:pt x="509778" y="180785"/>
                  </a:cubicBezTo>
                  <a:close/>
                </a:path>
              </a:pathLst>
            </a:custGeom>
            <a:grpFill/>
            <a:ln w="19050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30" name="Freihandform: Form 29">
              <a:extLst>
                <a:ext uri="{FF2B5EF4-FFF2-40B4-BE49-F238E27FC236}">
                  <a16:creationId xmlns:a16="http://schemas.microsoft.com/office/drawing/2014/main" id="{A4C63B8A-0DE4-4838-8740-FFDAE7EE872B}"/>
                </a:ext>
              </a:extLst>
            </p:cNvPr>
            <p:cNvSpPr/>
            <p:nvPr/>
          </p:nvSpPr>
          <p:spPr bwMode="gray">
            <a:xfrm>
              <a:off x="13090961" y="3025953"/>
              <a:ext cx="85725" cy="85725"/>
            </a:xfrm>
            <a:custGeom>
              <a:avLst/>
              <a:gdLst>
                <a:gd name="connsiteX0" fmla="*/ 86678 w 85725"/>
                <a:gd name="connsiteY0" fmla="*/ 43339 h 85725"/>
                <a:gd name="connsiteX1" fmla="*/ 43339 w 85725"/>
                <a:gd name="connsiteY1" fmla="*/ 86678 h 85725"/>
                <a:gd name="connsiteX2" fmla="*/ 0 w 85725"/>
                <a:gd name="connsiteY2" fmla="*/ 43339 h 85725"/>
                <a:gd name="connsiteX3" fmla="*/ 43339 w 85725"/>
                <a:gd name="connsiteY3" fmla="*/ 0 h 85725"/>
                <a:gd name="connsiteX4" fmla="*/ 86678 w 85725"/>
                <a:gd name="connsiteY4" fmla="*/ 43339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5" h="85725">
                  <a:moveTo>
                    <a:pt x="86678" y="43339"/>
                  </a:moveTo>
                  <a:cubicBezTo>
                    <a:pt x="86678" y="67274"/>
                    <a:pt x="67274" y="86678"/>
                    <a:pt x="43339" y="86678"/>
                  </a:cubicBezTo>
                  <a:cubicBezTo>
                    <a:pt x="19403" y="86678"/>
                    <a:pt x="0" y="67274"/>
                    <a:pt x="0" y="43339"/>
                  </a:cubicBezTo>
                  <a:cubicBezTo>
                    <a:pt x="0" y="19403"/>
                    <a:pt x="19403" y="0"/>
                    <a:pt x="43339" y="0"/>
                  </a:cubicBezTo>
                  <a:cubicBezTo>
                    <a:pt x="67274" y="0"/>
                    <a:pt x="86678" y="19403"/>
                    <a:pt x="86678" y="43339"/>
                  </a:cubicBezTo>
                  <a:close/>
                </a:path>
              </a:pathLst>
            </a:custGeom>
            <a:grpFill/>
            <a:ln w="19050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grpSp>
          <p:nvGrpSpPr>
            <p:cNvPr id="31" name="Grafik 2">
              <a:extLst>
                <a:ext uri="{FF2B5EF4-FFF2-40B4-BE49-F238E27FC236}">
                  <a16:creationId xmlns:a16="http://schemas.microsoft.com/office/drawing/2014/main" id="{B51EB2C0-C45C-4E17-A574-405D6CE8BCB6}"/>
                </a:ext>
              </a:extLst>
            </p:cNvPr>
            <p:cNvGrpSpPr/>
            <p:nvPr/>
          </p:nvGrpSpPr>
          <p:grpSpPr bwMode="gray">
            <a:xfrm>
              <a:off x="13429860" y="3083674"/>
              <a:ext cx="114300" cy="28575"/>
              <a:chOff x="13429860" y="3083674"/>
              <a:chExt cx="114300" cy="28575"/>
            </a:xfrm>
            <a:grpFill/>
          </p:grpSpPr>
          <p:sp>
            <p:nvSpPr>
              <p:cNvPr id="38" name="Freihandform: Form 37">
                <a:extLst>
                  <a:ext uri="{FF2B5EF4-FFF2-40B4-BE49-F238E27FC236}">
                    <a16:creationId xmlns:a16="http://schemas.microsoft.com/office/drawing/2014/main" id="{4CC19C7E-4B5B-4A19-8F4C-F5A86D39F643}"/>
                  </a:ext>
                </a:extLst>
              </p:cNvPr>
              <p:cNvSpPr/>
              <p:nvPr/>
            </p:nvSpPr>
            <p:spPr bwMode="gray">
              <a:xfrm>
                <a:off x="13429860" y="3083674"/>
                <a:ext cx="28575" cy="28575"/>
              </a:xfrm>
              <a:custGeom>
                <a:avLst/>
                <a:gdLst>
                  <a:gd name="connsiteX0" fmla="*/ 28956 w 28575"/>
                  <a:gd name="connsiteY0" fmla="*/ 14478 h 28575"/>
                  <a:gd name="connsiteX1" fmla="*/ 14478 w 28575"/>
                  <a:gd name="connsiteY1" fmla="*/ 28956 h 28575"/>
                  <a:gd name="connsiteX2" fmla="*/ 0 w 28575"/>
                  <a:gd name="connsiteY2" fmla="*/ 14478 h 28575"/>
                  <a:gd name="connsiteX3" fmla="*/ 14478 w 28575"/>
                  <a:gd name="connsiteY3" fmla="*/ 0 h 28575"/>
                  <a:gd name="connsiteX4" fmla="*/ 28956 w 28575"/>
                  <a:gd name="connsiteY4" fmla="*/ 14478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956" y="14478"/>
                    </a:moveTo>
                    <a:cubicBezTo>
                      <a:pt x="28956" y="22474"/>
                      <a:pt x="22474" y="28956"/>
                      <a:pt x="14478" y="28956"/>
                    </a:cubicBezTo>
                    <a:cubicBezTo>
                      <a:pt x="6482" y="28956"/>
                      <a:pt x="0" y="22474"/>
                      <a:pt x="0" y="14478"/>
                    </a:cubicBezTo>
                    <a:cubicBezTo>
                      <a:pt x="0" y="6482"/>
                      <a:pt x="6482" y="0"/>
                      <a:pt x="14478" y="0"/>
                    </a:cubicBezTo>
                    <a:cubicBezTo>
                      <a:pt x="22474" y="0"/>
                      <a:pt x="28956" y="6482"/>
                      <a:pt x="28956" y="14478"/>
                    </a:cubicBezTo>
                    <a:close/>
                  </a:path>
                </a:pathLst>
              </a:custGeom>
              <a:solidFill>
                <a:srgbClr val="009CB4"/>
              </a:solidFill>
              <a:ln w="19050" cap="flat">
                <a:noFill/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39" name="Freihandform: Form 38">
                <a:extLst>
                  <a:ext uri="{FF2B5EF4-FFF2-40B4-BE49-F238E27FC236}">
                    <a16:creationId xmlns:a16="http://schemas.microsoft.com/office/drawing/2014/main" id="{64ABC6F9-3A1A-4365-B00C-F4044F47CB2D}"/>
                  </a:ext>
                </a:extLst>
              </p:cNvPr>
              <p:cNvSpPr/>
              <p:nvPr/>
            </p:nvSpPr>
            <p:spPr bwMode="gray">
              <a:xfrm>
                <a:off x="13476247" y="3083674"/>
                <a:ext cx="28575" cy="28575"/>
              </a:xfrm>
              <a:custGeom>
                <a:avLst/>
                <a:gdLst>
                  <a:gd name="connsiteX0" fmla="*/ 28956 w 28575"/>
                  <a:gd name="connsiteY0" fmla="*/ 14478 h 28575"/>
                  <a:gd name="connsiteX1" fmla="*/ 14478 w 28575"/>
                  <a:gd name="connsiteY1" fmla="*/ 28956 h 28575"/>
                  <a:gd name="connsiteX2" fmla="*/ 0 w 28575"/>
                  <a:gd name="connsiteY2" fmla="*/ 14478 h 28575"/>
                  <a:gd name="connsiteX3" fmla="*/ 14478 w 28575"/>
                  <a:gd name="connsiteY3" fmla="*/ 0 h 28575"/>
                  <a:gd name="connsiteX4" fmla="*/ 28956 w 28575"/>
                  <a:gd name="connsiteY4" fmla="*/ 14478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956" y="14478"/>
                    </a:moveTo>
                    <a:cubicBezTo>
                      <a:pt x="28956" y="22474"/>
                      <a:pt x="22474" y="28956"/>
                      <a:pt x="14478" y="28956"/>
                    </a:cubicBezTo>
                    <a:cubicBezTo>
                      <a:pt x="6482" y="28956"/>
                      <a:pt x="0" y="22474"/>
                      <a:pt x="0" y="14478"/>
                    </a:cubicBezTo>
                    <a:cubicBezTo>
                      <a:pt x="0" y="6482"/>
                      <a:pt x="6482" y="0"/>
                      <a:pt x="14478" y="0"/>
                    </a:cubicBezTo>
                    <a:cubicBezTo>
                      <a:pt x="22474" y="0"/>
                      <a:pt x="28956" y="6482"/>
                      <a:pt x="28956" y="14478"/>
                    </a:cubicBezTo>
                    <a:close/>
                  </a:path>
                </a:pathLst>
              </a:custGeom>
              <a:solidFill>
                <a:srgbClr val="009CB4"/>
              </a:solidFill>
              <a:ln w="19050" cap="flat">
                <a:noFill/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40" name="Freihandform: Form 39">
                <a:extLst>
                  <a:ext uri="{FF2B5EF4-FFF2-40B4-BE49-F238E27FC236}">
                    <a16:creationId xmlns:a16="http://schemas.microsoft.com/office/drawing/2014/main" id="{05AC06BE-5BD1-4BC3-AE54-47E55F7695EF}"/>
                  </a:ext>
                </a:extLst>
              </p:cNvPr>
              <p:cNvSpPr/>
              <p:nvPr/>
            </p:nvSpPr>
            <p:spPr bwMode="gray">
              <a:xfrm>
                <a:off x="13522634" y="3083674"/>
                <a:ext cx="28575" cy="28575"/>
              </a:xfrm>
              <a:custGeom>
                <a:avLst/>
                <a:gdLst>
                  <a:gd name="connsiteX0" fmla="*/ 28956 w 28575"/>
                  <a:gd name="connsiteY0" fmla="*/ 14478 h 28575"/>
                  <a:gd name="connsiteX1" fmla="*/ 14478 w 28575"/>
                  <a:gd name="connsiteY1" fmla="*/ 28956 h 28575"/>
                  <a:gd name="connsiteX2" fmla="*/ 0 w 28575"/>
                  <a:gd name="connsiteY2" fmla="*/ 14478 h 28575"/>
                  <a:gd name="connsiteX3" fmla="*/ 14478 w 28575"/>
                  <a:gd name="connsiteY3" fmla="*/ 0 h 28575"/>
                  <a:gd name="connsiteX4" fmla="*/ 28956 w 28575"/>
                  <a:gd name="connsiteY4" fmla="*/ 14478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956" y="14478"/>
                    </a:moveTo>
                    <a:cubicBezTo>
                      <a:pt x="28956" y="22474"/>
                      <a:pt x="22474" y="28956"/>
                      <a:pt x="14478" y="28956"/>
                    </a:cubicBezTo>
                    <a:cubicBezTo>
                      <a:pt x="6482" y="28956"/>
                      <a:pt x="0" y="22474"/>
                      <a:pt x="0" y="14478"/>
                    </a:cubicBezTo>
                    <a:cubicBezTo>
                      <a:pt x="0" y="6482"/>
                      <a:pt x="6482" y="0"/>
                      <a:pt x="14478" y="0"/>
                    </a:cubicBezTo>
                    <a:cubicBezTo>
                      <a:pt x="22474" y="0"/>
                      <a:pt x="28956" y="6482"/>
                      <a:pt x="28956" y="14478"/>
                    </a:cubicBezTo>
                    <a:close/>
                  </a:path>
                </a:pathLst>
              </a:custGeom>
              <a:solidFill>
                <a:srgbClr val="009CB4"/>
              </a:solidFill>
              <a:ln w="19050" cap="flat">
                <a:noFill/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</p:grpSp>
        <p:sp>
          <p:nvSpPr>
            <p:cNvPr id="32" name="Freihandform: Form 31">
              <a:extLst>
                <a:ext uri="{FF2B5EF4-FFF2-40B4-BE49-F238E27FC236}">
                  <a16:creationId xmlns:a16="http://schemas.microsoft.com/office/drawing/2014/main" id="{090DE171-3840-4514-964E-95F6F313F266}"/>
                </a:ext>
              </a:extLst>
            </p:cNvPr>
            <p:cNvSpPr/>
            <p:nvPr/>
          </p:nvSpPr>
          <p:spPr bwMode="gray">
            <a:xfrm>
              <a:off x="13041526" y="3159112"/>
              <a:ext cx="561975" cy="171450"/>
            </a:xfrm>
            <a:custGeom>
              <a:avLst/>
              <a:gdLst>
                <a:gd name="connsiteX0" fmla="*/ 509778 w 561975"/>
                <a:gd name="connsiteY0" fmla="*/ 180689 h 171450"/>
                <a:gd name="connsiteX1" fmla="*/ 52578 w 561975"/>
                <a:gd name="connsiteY1" fmla="*/ 180689 h 171450"/>
                <a:gd name="connsiteX2" fmla="*/ 0 w 561975"/>
                <a:gd name="connsiteY2" fmla="*/ 128206 h 171450"/>
                <a:gd name="connsiteX3" fmla="*/ 0 w 561975"/>
                <a:gd name="connsiteY3" fmla="*/ 52578 h 171450"/>
                <a:gd name="connsiteX4" fmla="*/ 52578 w 561975"/>
                <a:gd name="connsiteY4" fmla="*/ 0 h 171450"/>
                <a:gd name="connsiteX5" fmla="*/ 509778 w 561975"/>
                <a:gd name="connsiteY5" fmla="*/ 0 h 171450"/>
                <a:gd name="connsiteX6" fmla="*/ 562356 w 561975"/>
                <a:gd name="connsiteY6" fmla="*/ 52578 h 171450"/>
                <a:gd name="connsiteX7" fmla="*/ 562356 w 561975"/>
                <a:gd name="connsiteY7" fmla="*/ 128206 h 171450"/>
                <a:gd name="connsiteX8" fmla="*/ 509778 w 561975"/>
                <a:gd name="connsiteY8" fmla="*/ 180689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1975" h="171450">
                  <a:moveTo>
                    <a:pt x="509778" y="180689"/>
                  </a:moveTo>
                  <a:lnTo>
                    <a:pt x="52578" y="180689"/>
                  </a:lnTo>
                  <a:cubicBezTo>
                    <a:pt x="23527" y="180689"/>
                    <a:pt x="0" y="157258"/>
                    <a:pt x="0" y="128206"/>
                  </a:cubicBezTo>
                  <a:lnTo>
                    <a:pt x="0" y="52578"/>
                  </a:lnTo>
                  <a:cubicBezTo>
                    <a:pt x="0" y="23527"/>
                    <a:pt x="23527" y="0"/>
                    <a:pt x="52578" y="0"/>
                  </a:cubicBezTo>
                  <a:lnTo>
                    <a:pt x="509778" y="0"/>
                  </a:lnTo>
                  <a:cubicBezTo>
                    <a:pt x="538829" y="0"/>
                    <a:pt x="562356" y="23527"/>
                    <a:pt x="562356" y="52578"/>
                  </a:cubicBezTo>
                  <a:lnTo>
                    <a:pt x="562356" y="128206"/>
                  </a:lnTo>
                  <a:cubicBezTo>
                    <a:pt x="562261" y="157258"/>
                    <a:pt x="538734" y="180689"/>
                    <a:pt x="509778" y="180689"/>
                  </a:cubicBezTo>
                  <a:close/>
                </a:path>
              </a:pathLst>
            </a:custGeom>
            <a:grpFill/>
            <a:ln w="19050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33" name="Freihandform: Form 32">
              <a:extLst>
                <a:ext uri="{FF2B5EF4-FFF2-40B4-BE49-F238E27FC236}">
                  <a16:creationId xmlns:a16="http://schemas.microsoft.com/office/drawing/2014/main" id="{8040A0D3-1A09-4BCD-9632-541D609B0E68}"/>
                </a:ext>
              </a:extLst>
            </p:cNvPr>
            <p:cNvSpPr/>
            <p:nvPr/>
          </p:nvSpPr>
          <p:spPr bwMode="gray">
            <a:xfrm>
              <a:off x="13090961" y="3206166"/>
              <a:ext cx="85725" cy="85725"/>
            </a:xfrm>
            <a:custGeom>
              <a:avLst/>
              <a:gdLst>
                <a:gd name="connsiteX0" fmla="*/ 86678 w 85725"/>
                <a:gd name="connsiteY0" fmla="*/ 43339 h 85725"/>
                <a:gd name="connsiteX1" fmla="*/ 43339 w 85725"/>
                <a:gd name="connsiteY1" fmla="*/ 86677 h 85725"/>
                <a:gd name="connsiteX2" fmla="*/ 0 w 85725"/>
                <a:gd name="connsiteY2" fmla="*/ 43339 h 85725"/>
                <a:gd name="connsiteX3" fmla="*/ 43339 w 85725"/>
                <a:gd name="connsiteY3" fmla="*/ 0 h 85725"/>
                <a:gd name="connsiteX4" fmla="*/ 86678 w 85725"/>
                <a:gd name="connsiteY4" fmla="*/ 43339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5" h="85725">
                  <a:moveTo>
                    <a:pt x="86678" y="43339"/>
                  </a:moveTo>
                  <a:cubicBezTo>
                    <a:pt x="86678" y="67274"/>
                    <a:pt x="67274" y="86677"/>
                    <a:pt x="43339" y="86677"/>
                  </a:cubicBezTo>
                  <a:cubicBezTo>
                    <a:pt x="19403" y="86677"/>
                    <a:pt x="0" y="67274"/>
                    <a:pt x="0" y="43339"/>
                  </a:cubicBezTo>
                  <a:cubicBezTo>
                    <a:pt x="0" y="19403"/>
                    <a:pt x="19403" y="0"/>
                    <a:pt x="43339" y="0"/>
                  </a:cubicBezTo>
                  <a:cubicBezTo>
                    <a:pt x="67274" y="0"/>
                    <a:pt x="86678" y="19403"/>
                    <a:pt x="86678" y="43339"/>
                  </a:cubicBezTo>
                  <a:close/>
                </a:path>
              </a:pathLst>
            </a:custGeom>
            <a:grpFill/>
            <a:ln w="19050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grpSp>
          <p:nvGrpSpPr>
            <p:cNvPr id="34" name="Grafik 2">
              <a:extLst>
                <a:ext uri="{FF2B5EF4-FFF2-40B4-BE49-F238E27FC236}">
                  <a16:creationId xmlns:a16="http://schemas.microsoft.com/office/drawing/2014/main" id="{66EEBC33-CCCF-4415-BD57-86BCC8F0B8AE}"/>
                </a:ext>
              </a:extLst>
            </p:cNvPr>
            <p:cNvGrpSpPr/>
            <p:nvPr/>
          </p:nvGrpSpPr>
          <p:grpSpPr bwMode="gray">
            <a:xfrm>
              <a:off x="13429860" y="3263887"/>
              <a:ext cx="114300" cy="28575"/>
              <a:chOff x="13429860" y="3263887"/>
              <a:chExt cx="114300" cy="28575"/>
            </a:xfrm>
            <a:grpFill/>
          </p:grpSpPr>
          <p:sp>
            <p:nvSpPr>
              <p:cNvPr id="35" name="Freihandform: Form 34">
                <a:extLst>
                  <a:ext uri="{FF2B5EF4-FFF2-40B4-BE49-F238E27FC236}">
                    <a16:creationId xmlns:a16="http://schemas.microsoft.com/office/drawing/2014/main" id="{29E5F4E4-6D14-404F-A1B9-F41AC785ECF7}"/>
                  </a:ext>
                </a:extLst>
              </p:cNvPr>
              <p:cNvSpPr/>
              <p:nvPr/>
            </p:nvSpPr>
            <p:spPr bwMode="gray">
              <a:xfrm>
                <a:off x="13429860" y="3263887"/>
                <a:ext cx="28575" cy="28575"/>
              </a:xfrm>
              <a:custGeom>
                <a:avLst/>
                <a:gdLst>
                  <a:gd name="connsiteX0" fmla="*/ 28956 w 28575"/>
                  <a:gd name="connsiteY0" fmla="*/ 14478 h 28575"/>
                  <a:gd name="connsiteX1" fmla="*/ 14478 w 28575"/>
                  <a:gd name="connsiteY1" fmla="*/ 28956 h 28575"/>
                  <a:gd name="connsiteX2" fmla="*/ 0 w 28575"/>
                  <a:gd name="connsiteY2" fmla="*/ 14478 h 28575"/>
                  <a:gd name="connsiteX3" fmla="*/ 14478 w 28575"/>
                  <a:gd name="connsiteY3" fmla="*/ 0 h 28575"/>
                  <a:gd name="connsiteX4" fmla="*/ 28956 w 28575"/>
                  <a:gd name="connsiteY4" fmla="*/ 14478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956" y="14478"/>
                    </a:moveTo>
                    <a:cubicBezTo>
                      <a:pt x="28956" y="22474"/>
                      <a:pt x="22474" y="28956"/>
                      <a:pt x="14478" y="28956"/>
                    </a:cubicBezTo>
                    <a:cubicBezTo>
                      <a:pt x="6482" y="28956"/>
                      <a:pt x="0" y="22474"/>
                      <a:pt x="0" y="14478"/>
                    </a:cubicBezTo>
                    <a:cubicBezTo>
                      <a:pt x="0" y="6482"/>
                      <a:pt x="6482" y="0"/>
                      <a:pt x="14478" y="0"/>
                    </a:cubicBezTo>
                    <a:cubicBezTo>
                      <a:pt x="22474" y="0"/>
                      <a:pt x="28956" y="6482"/>
                      <a:pt x="28956" y="14478"/>
                    </a:cubicBezTo>
                    <a:close/>
                  </a:path>
                </a:pathLst>
              </a:custGeom>
              <a:solidFill>
                <a:srgbClr val="009CB4"/>
              </a:solidFill>
              <a:ln w="19050" cap="flat">
                <a:noFill/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36" name="Freihandform: Form 35">
                <a:extLst>
                  <a:ext uri="{FF2B5EF4-FFF2-40B4-BE49-F238E27FC236}">
                    <a16:creationId xmlns:a16="http://schemas.microsoft.com/office/drawing/2014/main" id="{46111EAE-751B-431D-8F20-DD55B8E3A625}"/>
                  </a:ext>
                </a:extLst>
              </p:cNvPr>
              <p:cNvSpPr/>
              <p:nvPr/>
            </p:nvSpPr>
            <p:spPr bwMode="gray">
              <a:xfrm>
                <a:off x="13476247" y="3263887"/>
                <a:ext cx="28575" cy="28575"/>
              </a:xfrm>
              <a:custGeom>
                <a:avLst/>
                <a:gdLst>
                  <a:gd name="connsiteX0" fmla="*/ 28956 w 28575"/>
                  <a:gd name="connsiteY0" fmla="*/ 14478 h 28575"/>
                  <a:gd name="connsiteX1" fmla="*/ 14478 w 28575"/>
                  <a:gd name="connsiteY1" fmla="*/ 28956 h 28575"/>
                  <a:gd name="connsiteX2" fmla="*/ 0 w 28575"/>
                  <a:gd name="connsiteY2" fmla="*/ 14478 h 28575"/>
                  <a:gd name="connsiteX3" fmla="*/ 14478 w 28575"/>
                  <a:gd name="connsiteY3" fmla="*/ 0 h 28575"/>
                  <a:gd name="connsiteX4" fmla="*/ 28956 w 28575"/>
                  <a:gd name="connsiteY4" fmla="*/ 14478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956" y="14478"/>
                    </a:moveTo>
                    <a:cubicBezTo>
                      <a:pt x="28956" y="22474"/>
                      <a:pt x="22474" y="28956"/>
                      <a:pt x="14478" y="28956"/>
                    </a:cubicBezTo>
                    <a:cubicBezTo>
                      <a:pt x="6482" y="28956"/>
                      <a:pt x="0" y="22474"/>
                      <a:pt x="0" y="14478"/>
                    </a:cubicBezTo>
                    <a:cubicBezTo>
                      <a:pt x="0" y="6482"/>
                      <a:pt x="6482" y="0"/>
                      <a:pt x="14478" y="0"/>
                    </a:cubicBezTo>
                    <a:cubicBezTo>
                      <a:pt x="22474" y="0"/>
                      <a:pt x="28956" y="6482"/>
                      <a:pt x="28956" y="14478"/>
                    </a:cubicBezTo>
                    <a:close/>
                  </a:path>
                </a:pathLst>
              </a:custGeom>
              <a:solidFill>
                <a:srgbClr val="009CB4"/>
              </a:solidFill>
              <a:ln w="19050" cap="flat">
                <a:noFill/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37" name="Freihandform: Form 36">
                <a:extLst>
                  <a:ext uri="{FF2B5EF4-FFF2-40B4-BE49-F238E27FC236}">
                    <a16:creationId xmlns:a16="http://schemas.microsoft.com/office/drawing/2014/main" id="{B539A4B9-2747-4BB8-8E75-BEAC371DE9BE}"/>
                  </a:ext>
                </a:extLst>
              </p:cNvPr>
              <p:cNvSpPr/>
              <p:nvPr/>
            </p:nvSpPr>
            <p:spPr bwMode="gray">
              <a:xfrm>
                <a:off x="13522634" y="3263887"/>
                <a:ext cx="28575" cy="28575"/>
              </a:xfrm>
              <a:custGeom>
                <a:avLst/>
                <a:gdLst>
                  <a:gd name="connsiteX0" fmla="*/ 28956 w 28575"/>
                  <a:gd name="connsiteY0" fmla="*/ 14478 h 28575"/>
                  <a:gd name="connsiteX1" fmla="*/ 14478 w 28575"/>
                  <a:gd name="connsiteY1" fmla="*/ 28956 h 28575"/>
                  <a:gd name="connsiteX2" fmla="*/ 0 w 28575"/>
                  <a:gd name="connsiteY2" fmla="*/ 14478 h 28575"/>
                  <a:gd name="connsiteX3" fmla="*/ 14478 w 28575"/>
                  <a:gd name="connsiteY3" fmla="*/ 0 h 28575"/>
                  <a:gd name="connsiteX4" fmla="*/ 28956 w 28575"/>
                  <a:gd name="connsiteY4" fmla="*/ 14478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956" y="14478"/>
                    </a:moveTo>
                    <a:cubicBezTo>
                      <a:pt x="28956" y="22474"/>
                      <a:pt x="22474" y="28956"/>
                      <a:pt x="14478" y="28956"/>
                    </a:cubicBezTo>
                    <a:cubicBezTo>
                      <a:pt x="6482" y="28956"/>
                      <a:pt x="0" y="22474"/>
                      <a:pt x="0" y="14478"/>
                    </a:cubicBezTo>
                    <a:cubicBezTo>
                      <a:pt x="0" y="6482"/>
                      <a:pt x="6482" y="0"/>
                      <a:pt x="14478" y="0"/>
                    </a:cubicBezTo>
                    <a:cubicBezTo>
                      <a:pt x="22474" y="0"/>
                      <a:pt x="28956" y="6482"/>
                      <a:pt x="28956" y="14478"/>
                    </a:cubicBezTo>
                    <a:close/>
                  </a:path>
                </a:pathLst>
              </a:custGeom>
              <a:solidFill>
                <a:srgbClr val="009CB4"/>
              </a:solidFill>
              <a:ln w="19050" cap="flat">
                <a:noFill/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</p:grpSp>
      </p:grpSp>
      <p:grpSp>
        <p:nvGrpSpPr>
          <p:cNvPr id="51" name="ICON 1">
            <a:extLst>
              <a:ext uri="{FF2B5EF4-FFF2-40B4-BE49-F238E27FC236}">
                <a16:creationId xmlns:a16="http://schemas.microsoft.com/office/drawing/2014/main" id="{246A632B-1C27-4613-909A-CCD5E85B7F07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8476855" y="1756430"/>
            <a:ext cx="957731" cy="780017"/>
            <a:chOff x="10064640" y="1798174"/>
            <a:chExt cx="746291" cy="607811"/>
          </a:xfrm>
        </p:grpSpPr>
        <p:grpSp>
          <p:nvGrpSpPr>
            <p:cNvPr id="53" name="Gruppieren 52">
              <a:extLst>
                <a:ext uri="{FF2B5EF4-FFF2-40B4-BE49-F238E27FC236}">
                  <a16:creationId xmlns:a16="http://schemas.microsoft.com/office/drawing/2014/main" id="{37FB81EA-2B71-4AA5-A8F6-5F1AAA5DB61C}"/>
                </a:ext>
              </a:extLst>
            </p:cNvPr>
            <p:cNvGrpSpPr/>
            <p:nvPr/>
          </p:nvGrpSpPr>
          <p:grpSpPr bwMode="gray">
            <a:xfrm>
              <a:off x="10064640" y="1827845"/>
              <a:ext cx="425935" cy="578140"/>
              <a:chOff x="8033631" y="-656191"/>
              <a:chExt cx="425935" cy="578140"/>
            </a:xfrm>
          </p:grpSpPr>
          <p:sp>
            <p:nvSpPr>
              <p:cNvPr id="57" name="Freihandform: Form 56">
                <a:extLst>
                  <a:ext uri="{FF2B5EF4-FFF2-40B4-BE49-F238E27FC236}">
                    <a16:creationId xmlns:a16="http://schemas.microsoft.com/office/drawing/2014/main" id="{33541B85-F633-4002-A330-7391D377633D}"/>
                  </a:ext>
                </a:extLst>
              </p:cNvPr>
              <p:cNvSpPr/>
              <p:nvPr/>
            </p:nvSpPr>
            <p:spPr bwMode="gray">
              <a:xfrm>
                <a:off x="8121957" y="-396159"/>
                <a:ext cx="9525" cy="76200"/>
              </a:xfrm>
              <a:custGeom>
                <a:avLst/>
                <a:gdLst>
                  <a:gd name="connsiteX0" fmla="*/ 0 w 0"/>
                  <a:gd name="connsiteY0" fmla="*/ 0 h 76200"/>
                  <a:gd name="connsiteX1" fmla="*/ 0 w 0"/>
                  <a:gd name="connsiteY1" fmla="*/ 79343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76200">
                    <a:moveTo>
                      <a:pt x="0" y="0"/>
                    </a:moveTo>
                    <a:lnTo>
                      <a:pt x="0" y="79343"/>
                    </a:lnTo>
                  </a:path>
                </a:pathLst>
              </a:custGeom>
              <a:solidFill>
                <a:srgbClr val="009CB4"/>
              </a:solidFill>
              <a:ln w="19050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58" name="Freihandform: Form 57">
                <a:extLst>
                  <a:ext uri="{FF2B5EF4-FFF2-40B4-BE49-F238E27FC236}">
                    <a16:creationId xmlns:a16="http://schemas.microsoft.com/office/drawing/2014/main" id="{9E65F1E7-6FBD-4F35-A012-7CA830A357FD}"/>
                  </a:ext>
                </a:extLst>
              </p:cNvPr>
              <p:cNvSpPr/>
              <p:nvPr/>
            </p:nvSpPr>
            <p:spPr bwMode="gray">
              <a:xfrm>
                <a:off x="8121957" y="-231948"/>
                <a:ext cx="9525" cy="76200"/>
              </a:xfrm>
              <a:custGeom>
                <a:avLst/>
                <a:gdLst>
                  <a:gd name="connsiteX0" fmla="*/ 0 w 0"/>
                  <a:gd name="connsiteY0" fmla="*/ 0 h 76200"/>
                  <a:gd name="connsiteX1" fmla="*/ 0 w 0"/>
                  <a:gd name="connsiteY1" fmla="*/ 79343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76200">
                    <a:moveTo>
                      <a:pt x="0" y="0"/>
                    </a:moveTo>
                    <a:lnTo>
                      <a:pt x="0" y="79343"/>
                    </a:lnTo>
                  </a:path>
                </a:pathLst>
              </a:custGeom>
              <a:solidFill>
                <a:srgbClr val="009CB4"/>
              </a:solidFill>
              <a:ln w="19050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59" name="Freihandform: Form 58">
                <a:extLst>
                  <a:ext uri="{FF2B5EF4-FFF2-40B4-BE49-F238E27FC236}">
                    <a16:creationId xmlns:a16="http://schemas.microsoft.com/office/drawing/2014/main" id="{D228F231-59DF-468E-A775-65E9F6400BA1}"/>
                  </a:ext>
                </a:extLst>
              </p:cNvPr>
              <p:cNvSpPr/>
              <p:nvPr/>
            </p:nvSpPr>
            <p:spPr bwMode="gray">
              <a:xfrm>
                <a:off x="8376370" y="-231948"/>
                <a:ext cx="9525" cy="76200"/>
              </a:xfrm>
              <a:custGeom>
                <a:avLst/>
                <a:gdLst>
                  <a:gd name="connsiteX0" fmla="*/ 0 w 0"/>
                  <a:gd name="connsiteY0" fmla="*/ 0 h 76200"/>
                  <a:gd name="connsiteX1" fmla="*/ 0 w 0"/>
                  <a:gd name="connsiteY1" fmla="*/ 79343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76200">
                    <a:moveTo>
                      <a:pt x="0" y="0"/>
                    </a:moveTo>
                    <a:lnTo>
                      <a:pt x="0" y="79343"/>
                    </a:lnTo>
                  </a:path>
                </a:pathLst>
              </a:custGeom>
              <a:solidFill>
                <a:srgbClr val="009CB4"/>
              </a:solidFill>
              <a:ln w="19050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60" name="Freihandform: Form 59">
                <a:extLst>
                  <a:ext uri="{FF2B5EF4-FFF2-40B4-BE49-F238E27FC236}">
                    <a16:creationId xmlns:a16="http://schemas.microsoft.com/office/drawing/2014/main" id="{9DE6EBE3-2EE2-4060-8396-9471A25DAB01}"/>
                  </a:ext>
                </a:extLst>
              </p:cNvPr>
              <p:cNvSpPr/>
              <p:nvPr/>
            </p:nvSpPr>
            <p:spPr bwMode="gray">
              <a:xfrm>
                <a:off x="8376370" y="-396159"/>
                <a:ext cx="9525" cy="76200"/>
              </a:xfrm>
              <a:custGeom>
                <a:avLst/>
                <a:gdLst>
                  <a:gd name="connsiteX0" fmla="*/ 0 w 0"/>
                  <a:gd name="connsiteY0" fmla="*/ 0 h 76200"/>
                  <a:gd name="connsiteX1" fmla="*/ 0 w 0"/>
                  <a:gd name="connsiteY1" fmla="*/ 79343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76200">
                    <a:moveTo>
                      <a:pt x="0" y="0"/>
                    </a:moveTo>
                    <a:lnTo>
                      <a:pt x="0" y="79343"/>
                    </a:lnTo>
                  </a:path>
                </a:pathLst>
              </a:custGeom>
              <a:solidFill>
                <a:srgbClr val="009CB4"/>
              </a:solidFill>
              <a:ln w="19050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61" name="Freihandform: Form 60">
                <a:extLst>
                  <a:ext uri="{FF2B5EF4-FFF2-40B4-BE49-F238E27FC236}">
                    <a16:creationId xmlns:a16="http://schemas.microsoft.com/office/drawing/2014/main" id="{B07DC357-6216-429D-8FC5-713FF8F13374}"/>
                  </a:ext>
                </a:extLst>
              </p:cNvPr>
              <p:cNvSpPr/>
              <p:nvPr/>
            </p:nvSpPr>
            <p:spPr bwMode="gray">
              <a:xfrm>
                <a:off x="8115480" y="-560274"/>
                <a:ext cx="85725" cy="85725"/>
              </a:xfrm>
              <a:custGeom>
                <a:avLst/>
                <a:gdLst>
                  <a:gd name="connsiteX0" fmla="*/ 94679 w 85725"/>
                  <a:gd name="connsiteY0" fmla="*/ 0 h 85725"/>
                  <a:gd name="connsiteX1" fmla="*/ 0 w 85725"/>
                  <a:gd name="connsiteY1" fmla="*/ 85725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725" h="85725">
                    <a:moveTo>
                      <a:pt x="94679" y="0"/>
                    </a:moveTo>
                    <a:lnTo>
                      <a:pt x="0" y="85725"/>
                    </a:lnTo>
                  </a:path>
                </a:pathLst>
              </a:custGeom>
              <a:solidFill>
                <a:srgbClr val="009CB4"/>
              </a:solidFill>
              <a:ln w="19050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62" name="Freihandform: Form 61">
                <a:extLst>
                  <a:ext uri="{FF2B5EF4-FFF2-40B4-BE49-F238E27FC236}">
                    <a16:creationId xmlns:a16="http://schemas.microsoft.com/office/drawing/2014/main" id="{7B4FC3D3-78CE-4C2A-87C0-95E240CCC60F}"/>
                  </a:ext>
                </a:extLst>
              </p:cNvPr>
              <p:cNvSpPr/>
              <p:nvPr/>
            </p:nvSpPr>
            <p:spPr bwMode="gray">
              <a:xfrm>
                <a:off x="8281596" y="-560274"/>
                <a:ext cx="85725" cy="85725"/>
              </a:xfrm>
              <a:custGeom>
                <a:avLst/>
                <a:gdLst>
                  <a:gd name="connsiteX0" fmla="*/ 0 w 85725"/>
                  <a:gd name="connsiteY0" fmla="*/ 0 h 85725"/>
                  <a:gd name="connsiteX1" fmla="*/ 94774 w 85725"/>
                  <a:gd name="connsiteY1" fmla="*/ 85725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725" h="85725">
                    <a:moveTo>
                      <a:pt x="0" y="0"/>
                    </a:moveTo>
                    <a:lnTo>
                      <a:pt x="94774" y="85725"/>
                    </a:lnTo>
                  </a:path>
                </a:pathLst>
              </a:custGeom>
              <a:solidFill>
                <a:srgbClr val="009CB4"/>
              </a:solidFill>
              <a:ln w="19050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63" name="Freihandform: Form 62">
                <a:extLst>
                  <a:ext uri="{FF2B5EF4-FFF2-40B4-BE49-F238E27FC236}">
                    <a16:creationId xmlns:a16="http://schemas.microsoft.com/office/drawing/2014/main" id="{5A9DD388-FC37-404C-9B23-753DC04F8CDB}"/>
                  </a:ext>
                </a:extLst>
              </p:cNvPr>
              <p:cNvSpPr/>
              <p:nvPr/>
            </p:nvSpPr>
            <p:spPr bwMode="gray">
              <a:xfrm>
                <a:off x="8195490" y="-656191"/>
                <a:ext cx="104775" cy="104775"/>
              </a:xfrm>
              <a:custGeom>
                <a:avLst/>
                <a:gdLst>
                  <a:gd name="connsiteX0" fmla="*/ 106870 w 104775"/>
                  <a:gd name="connsiteY0" fmla="*/ 53435 h 104775"/>
                  <a:gd name="connsiteX1" fmla="*/ 53435 w 104775"/>
                  <a:gd name="connsiteY1" fmla="*/ 106871 h 104775"/>
                  <a:gd name="connsiteX2" fmla="*/ 0 w 104775"/>
                  <a:gd name="connsiteY2" fmla="*/ 53435 h 104775"/>
                  <a:gd name="connsiteX3" fmla="*/ 53435 w 104775"/>
                  <a:gd name="connsiteY3" fmla="*/ 0 h 104775"/>
                  <a:gd name="connsiteX4" fmla="*/ 106870 w 104775"/>
                  <a:gd name="connsiteY4" fmla="*/ 53435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775" h="104775">
                    <a:moveTo>
                      <a:pt x="106870" y="53435"/>
                    </a:moveTo>
                    <a:cubicBezTo>
                      <a:pt x="106870" y="82947"/>
                      <a:pt x="82947" y="106871"/>
                      <a:pt x="53435" y="106871"/>
                    </a:cubicBezTo>
                    <a:cubicBezTo>
                      <a:pt x="23924" y="106871"/>
                      <a:pt x="0" y="82947"/>
                      <a:pt x="0" y="53435"/>
                    </a:cubicBezTo>
                    <a:cubicBezTo>
                      <a:pt x="0" y="23924"/>
                      <a:pt x="23924" y="0"/>
                      <a:pt x="53435" y="0"/>
                    </a:cubicBezTo>
                    <a:cubicBezTo>
                      <a:pt x="82947" y="0"/>
                      <a:pt x="106870" y="23924"/>
                      <a:pt x="106870" y="53435"/>
                    </a:cubicBezTo>
                    <a:close/>
                  </a:path>
                </a:pathLst>
              </a:custGeom>
              <a:solidFill>
                <a:srgbClr val="009CB4"/>
              </a:solidFill>
              <a:ln w="19050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64" name="Freihandform: Form 63">
                <a:extLst>
                  <a:ext uri="{FF2B5EF4-FFF2-40B4-BE49-F238E27FC236}">
                    <a16:creationId xmlns:a16="http://schemas.microsoft.com/office/drawing/2014/main" id="{504A37BC-C62A-4F60-96AA-3F5ADCD5AFE3}"/>
                  </a:ext>
                </a:extLst>
              </p:cNvPr>
              <p:cNvSpPr/>
              <p:nvPr/>
            </p:nvSpPr>
            <p:spPr bwMode="gray">
              <a:xfrm>
                <a:off x="8033631" y="-473074"/>
                <a:ext cx="171450" cy="66675"/>
              </a:xfrm>
              <a:custGeom>
                <a:avLst/>
                <a:gdLst>
                  <a:gd name="connsiteX0" fmla="*/ 0 w 171450"/>
                  <a:gd name="connsiteY0" fmla="*/ 69056 h 66675"/>
                  <a:gd name="connsiteX1" fmla="*/ 0 w 171450"/>
                  <a:gd name="connsiteY1" fmla="*/ 0 h 66675"/>
                  <a:gd name="connsiteX2" fmla="*/ 176498 w 171450"/>
                  <a:gd name="connsiteY2" fmla="*/ 0 h 66675"/>
                  <a:gd name="connsiteX3" fmla="*/ 176498 w 171450"/>
                  <a:gd name="connsiteY3" fmla="*/ 69056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1450" h="66675">
                    <a:moveTo>
                      <a:pt x="0" y="69056"/>
                    </a:moveTo>
                    <a:lnTo>
                      <a:pt x="0" y="0"/>
                    </a:lnTo>
                    <a:lnTo>
                      <a:pt x="176498" y="0"/>
                    </a:lnTo>
                    <a:lnTo>
                      <a:pt x="176498" y="69056"/>
                    </a:lnTo>
                    <a:close/>
                  </a:path>
                </a:pathLst>
              </a:custGeom>
              <a:noFill/>
              <a:ln w="19050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65" name="Freihandform: Form 64">
                <a:extLst>
                  <a:ext uri="{FF2B5EF4-FFF2-40B4-BE49-F238E27FC236}">
                    <a16:creationId xmlns:a16="http://schemas.microsoft.com/office/drawing/2014/main" id="{21C23C98-E001-474E-86B5-A3DE2C9AF5F4}"/>
                  </a:ext>
                </a:extLst>
              </p:cNvPr>
              <p:cNvSpPr/>
              <p:nvPr/>
            </p:nvSpPr>
            <p:spPr bwMode="gray">
              <a:xfrm>
                <a:off x="8033669" y="-308900"/>
                <a:ext cx="171450" cy="66675"/>
              </a:xfrm>
              <a:custGeom>
                <a:avLst/>
                <a:gdLst>
                  <a:gd name="connsiteX0" fmla="*/ 0 w 171450"/>
                  <a:gd name="connsiteY0" fmla="*/ 69056 h 66675"/>
                  <a:gd name="connsiteX1" fmla="*/ 0 w 171450"/>
                  <a:gd name="connsiteY1" fmla="*/ 0 h 66675"/>
                  <a:gd name="connsiteX2" fmla="*/ 176498 w 171450"/>
                  <a:gd name="connsiteY2" fmla="*/ 0 h 66675"/>
                  <a:gd name="connsiteX3" fmla="*/ 176498 w 171450"/>
                  <a:gd name="connsiteY3" fmla="*/ 69056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1450" h="66675">
                    <a:moveTo>
                      <a:pt x="0" y="69056"/>
                    </a:moveTo>
                    <a:lnTo>
                      <a:pt x="0" y="0"/>
                    </a:lnTo>
                    <a:lnTo>
                      <a:pt x="176498" y="0"/>
                    </a:lnTo>
                    <a:lnTo>
                      <a:pt x="176498" y="69056"/>
                    </a:lnTo>
                    <a:close/>
                  </a:path>
                </a:pathLst>
              </a:custGeom>
              <a:noFill/>
              <a:ln w="19050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66" name="Freihandform: Form 65">
                <a:extLst>
                  <a:ext uri="{FF2B5EF4-FFF2-40B4-BE49-F238E27FC236}">
                    <a16:creationId xmlns:a16="http://schemas.microsoft.com/office/drawing/2014/main" id="{2C82C50A-775E-42C2-9780-ECA0290C1C71}"/>
                  </a:ext>
                </a:extLst>
              </p:cNvPr>
              <p:cNvSpPr/>
              <p:nvPr/>
            </p:nvSpPr>
            <p:spPr bwMode="gray">
              <a:xfrm>
                <a:off x="8033706" y="-144726"/>
                <a:ext cx="171450" cy="66675"/>
              </a:xfrm>
              <a:custGeom>
                <a:avLst/>
                <a:gdLst>
                  <a:gd name="connsiteX0" fmla="*/ 0 w 171450"/>
                  <a:gd name="connsiteY0" fmla="*/ 69056 h 66675"/>
                  <a:gd name="connsiteX1" fmla="*/ 0 w 171450"/>
                  <a:gd name="connsiteY1" fmla="*/ 0 h 66675"/>
                  <a:gd name="connsiteX2" fmla="*/ 176498 w 171450"/>
                  <a:gd name="connsiteY2" fmla="*/ 0 h 66675"/>
                  <a:gd name="connsiteX3" fmla="*/ 176498 w 171450"/>
                  <a:gd name="connsiteY3" fmla="*/ 69056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1450" h="66675">
                    <a:moveTo>
                      <a:pt x="0" y="69056"/>
                    </a:moveTo>
                    <a:lnTo>
                      <a:pt x="0" y="0"/>
                    </a:lnTo>
                    <a:lnTo>
                      <a:pt x="176498" y="0"/>
                    </a:lnTo>
                    <a:lnTo>
                      <a:pt x="176498" y="69056"/>
                    </a:lnTo>
                    <a:close/>
                  </a:path>
                </a:pathLst>
              </a:custGeom>
              <a:noFill/>
              <a:ln w="19050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67" name="Freihandform: Form 66">
                <a:extLst>
                  <a:ext uri="{FF2B5EF4-FFF2-40B4-BE49-F238E27FC236}">
                    <a16:creationId xmlns:a16="http://schemas.microsoft.com/office/drawing/2014/main" id="{D125892C-DA00-4546-9FDC-12F27FBC505A}"/>
                  </a:ext>
                </a:extLst>
              </p:cNvPr>
              <p:cNvSpPr/>
              <p:nvPr/>
            </p:nvSpPr>
            <p:spPr bwMode="gray">
              <a:xfrm>
                <a:off x="8288040" y="-473077"/>
                <a:ext cx="171450" cy="66675"/>
              </a:xfrm>
              <a:custGeom>
                <a:avLst/>
                <a:gdLst>
                  <a:gd name="connsiteX0" fmla="*/ 0 w 171450"/>
                  <a:gd name="connsiteY0" fmla="*/ 69056 h 66675"/>
                  <a:gd name="connsiteX1" fmla="*/ 0 w 171450"/>
                  <a:gd name="connsiteY1" fmla="*/ 0 h 66675"/>
                  <a:gd name="connsiteX2" fmla="*/ 176498 w 171450"/>
                  <a:gd name="connsiteY2" fmla="*/ 0 h 66675"/>
                  <a:gd name="connsiteX3" fmla="*/ 176498 w 171450"/>
                  <a:gd name="connsiteY3" fmla="*/ 69056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1450" h="66675">
                    <a:moveTo>
                      <a:pt x="0" y="69056"/>
                    </a:moveTo>
                    <a:lnTo>
                      <a:pt x="0" y="0"/>
                    </a:lnTo>
                    <a:lnTo>
                      <a:pt x="176498" y="0"/>
                    </a:lnTo>
                    <a:lnTo>
                      <a:pt x="176498" y="69056"/>
                    </a:lnTo>
                    <a:close/>
                  </a:path>
                </a:pathLst>
              </a:custGeom>
              <a:noFill/>
              <a:ln w="19050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68" name="Freihandform: Form 67">
                <a:extLst>
                  <a:ext uri="{FF2B5EF4-FFF2-40B4-BE49-F238E27FC236}">
                    <a16:creationId xmlns:a16="http://schemas.microsoft.com/office/drawing/2014/main" id="{81A6FAFF-E1AF-4B2F-9FDB-016BC566F128}"/>
                  </a:ext>
                </a:extLst>
              </p:cNvPr>
              <p:cNvSpPr/>
              <p:nvPr/>
            </p:nvSpPr>
            <p:spPr bwMode="gray">
              <a:xfrm>
                <a:off x="8288078" y="-308903"/>
                <a:ext cx="171450" cy="66675"/>
              </a:xfrm>
              <a:custGeom>
                <a:avLst/>
                <a:gdLst>
                  <a:gd name="connsiteX0" fmla="*/ 0 w 171450"/>
                  <a:gd name="connsiteY0" fmla="*/ 69056 h 66675"/>
                  <a:gd name="connsiteX1" fmla="*/ 0 w 171450"/>
                  <a:gd name="connsiteY1" fmla="*/ 0 h 66675"/>
                  <a:gd name="connsiteX2" fmla="*/ 176498 w 171450"/>
                  <a:gd name="connsiteY2" fmla="*/ 0 h 66675"/>
                  <a:gd name="connsiteX3" fmla="*/ 176498 w 171450"/>
                  <a:gd name="connsiteY3" fmla="*/ 69056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1450" h="66675">
                    <a:moveTo>
                      <a:pt x="0" y="69056"/>
                    </a:moveTo>
                    <a:lnTo>
                      <a:pt x="0" y="0"/>
                    </a:lnTo>
                    <a:lnTo>
                      <a:pt x="176498" y="0"/>
                    </a:lnTo>
                    <a:lnTo>
                      <a:pt x="176498" y="69056"/>
                    </a:lnTo>
                    <a:close/>
                  </a:path>
                </a:pathLst>
              </a:custGeom>
              <a:noFill/>
              <a:ln w="19050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69" name="Freihandform: Form 68">
                <a:extLst>
                  <a:ext uri="{FF2B5EF4-FFF2-40B4-BE49-F238E27FC236}">
                    <a16:creationId xmlns:a16="http://schemas.microsoft.com/office/drawing/2014/main" id="{6EF6F6F6-ADD5-4BA6-9593-FFE8B3614656}"/>
                  </a:ext>
                </a:extLst>
              </p:cNvPr>
              <p:cNvSpPr/>
              <p:nvPr/>
            </p:nvSpPr>
            <p:spPr bwMode="gray">
              <a:xfrm>
                <a:off x="8288116" y="-144729"/>
                <a:ext cx="171450" cy="66675"/>
              </a:xfrm>
              <a:custGeom>
                <a:avLst/>
                <a:gdLst>
                  <a:gd name="connsiteX0" fmla="*/ 0 w 171450"/>
                  <a:gd name="connsiteY0" fmla="*/ 69056 h 66675"/>
                  <a:gd name="connsiteX1" fmla="*/ 0 w 171450"/>
                  <a:gd name="connsiteY1" fmla="*/ 0 h 66675"/>
                  <a:gd name="connsiteX2" fmla="*/ 176498 w 171450"/>
                  <a:gd name="connsiteY2" fmla="*/ 0 h 66675"/>
                  <a:gd name="connsiteX3" fmla="*/ 176498 w 171450"/>
                  <a:gd name="connsiteY3" fmla="*/ 69056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1450" h="66675">
                    <a:moveTo>
                      <a:pt x="0" y="69056"/>
                    </a:moveTo>
                    <a:lnTo>
                      <a:pt x="0" y="0"/>
                    </a:lnTo>
                    <a:lnTo>
                      <a:pt x="176498" y="0"/>
                    </a:lnTo>
                    <a:lnTo>
                      <a:pt x="176498" y="69056"/>
                    </a:lnTo>
                    <a:close/>
                  </a:path>
                </a:pathLst>
              </a:custGeom>
              <a:noFill/>
              <a:ln w="19050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</p:grpSp>
        <p:grpSp>
          <p:nvGrpSpPr>
            <p:cNvPr id="54" name="Gruppieren 53">
              <a:extLst>
                <a:ext uri="{FF2B5EF4-FFF2-40B4-BE49-F238E27FC236}">
                  <a16:creationId xmlns:a16="http://schemas.microsoft.com/office/drawing/2014/main" id="{550AFB1D-0DD0-4239-9660-99F6C5E35874}"/>
                </a:ext>
              </a:extLst>
            </p:cNvPr>
            <p:cNvGrpSpPr/>
            <p:nvPr/>
          </p:nvGrpSpPr>
          <p:grpSpPr bwMode="gray">
            <a:xfrm>
              <a:off x="10441223" y="1798174"/>
              <a:ext cx="369708" cy="460513"/>
              <a:chOff x="4701014" y="2656905"/>
              <a:chExt cx="542925" cy="676275"/>
            </a:xfrm>
          </p:grpSpPr>
          <p:sp>
            <p:nvSpPr>
              <p:cNvPr id="55" name="Freihandform: Form 54">
                <a:extLst>
                  <a:ext uri="{FF2B5EF4-FFF2-40B4-BE49-F238E27FC236}">
                    <a16:creationId xmlns:a16="http://schemas.microsoft.com/office/drawing/2014/main" id="{031E94AE-A9FD-4DF9-B9A7-E0A433E51D83}"/>
                  </a:ext>
                </a:extLst>
              </p:cNvPr>
              <p:cNvSpPr/>
              <p:nvPr/>
            </p:nvSpPr>
            <p:spPr bwMode="gray">
              <a:xfrm>
                <a:off x="4701014" y="2656905"/>
                <a:ext cx="542925" cy="676275"/>
              </a:xfrm>
              <a:custGeom>
                <a:avLst/>
                <a:gdLst>
                  <a:gd name="connsiteX0" fmla="*/ 228600 w 542925"/>
                  <a:gd name="connsiteY0" fmla="*/ 646367 h 676275"/>
                  <a:gd name="connsiteX1" fmla="*/ 275939 w 542925"/>
                  <a:gd name="connsiteY1" fmla="*/ 677894 h 676275"/>
                  <a:gd name="connsiteX2" fmla="*/ 323279 w 542925"/>
                  <a:gd name="connsiteY2" fmla="*/ 646367 h 676275"/>
                  <a:gd name="connsiteX3" fmla="*/ 551879 w 542925"/>
                  <a:gd name="connsiteY3" fmla="*/ 220694 h 676275"/>
                  <a:gd name="connsiteX4" fmla="*/ 551879 w 542925"/>
                  <a:gd name="connsiteY4" fmla="*/ 90678 h 676275"/>
                  <a:gd name="connsiteX5" fmla="*/ 275844 w 542925"/>
                  <a:gd name="connsiteY5" fmla="*/ 0 h 676275"/>
                  <a:gd name="connsiteX6" fmla="*/ 0 w 542925"/>
                  <a:gd name="connsiteY6" fmla="*/ 90678 h 676275"/>
                  <a:gd name="connsiteX7" fmla="*/ 0 w 542925"/>
                  <a:gd name="connsiteY7" fmla="*/ 220790 h 676275"/>
                  <a:gd name="connsiteX8" fmla="*/ 228600 w 542925"/>
                  <a:gd name="connsiteY8" fmla="*/ 646367 h 6762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42925" h="676275">
                    <a:moveTo>
                      <a:pt x="228600" y="646367"/>
                    </a:moveTo>
                    <a:lnTo>
                      <a:pt x="275939" y="677894"/>
                    </a:lnTo>
                    <a:lnTo>
                      <a:pt x="323279" y="646367"/>
                    </a:lnTo>
                    <a:cubicBezTo>
                      <a:pt x="465106" y="551783"/>
                      <a:pt x="551879" y="390239"/>
                      <a:pt x="551879" y="220694"/>
                    </a:cubicBezTo>
                    <a:lnTo>
                      <a:pt x="551879" y="90678"/>
                    </a:lnTo>
                    <a:lnTo>
                      <a:pt x="275844" y="0"/>
                    </a:lnTo>
                    <a:lnTo>
                      <a:pt x="0" y="90678"/>
                    </a:lnTo>
                    <a:lnTo>
                      <a:pt x="0" y="220790"/>
                    </a:lnTo>
                    <a:cubicBezTo>
                      <a:pt x="0" y="390144"/>
                      <a:pt x="86678" y="551783"/>
                      <a:pt x="228600" y="646367"/>
                    </a:cubicBezTo>
                    <a:close/>
                  </a:path>
                </a:pathLst>
              </a:custGeom>
              <a:solidFill>
                <a:srgbClr val="009CB4"/>
              </a:solidFill>
              <a:ln w="19050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56" name="Freihandform: Form 55">
                <a:extLst>
                  <a:ext uri="{FF2B5EF4-FFF2-40B4-BE49-F238E27FC236}">
                    <a16:creationId xmlns:a16="http://schemas.microsoft.com/office/drawing/2014/main" id="{9697E717-FC84-4FFC-8C9F-3574FA1AFB7D}"/>
                  </a:ext>
                </a:extLst>
              </p:cNvPr>
              <p:cNvSpPr/>
              <p:nvPr/>
            </p:nvSpPr>
            <p:spPr bwMode="gray">
              <a:xfrm>
                <a:off x="4909611" y="2792351"/>
                <a:ext cx="133350" cy="342900"/>
              </a:xfrm>
              <a:custGeom>
                <a:avLst/>
                <a:gdLst>
                  <a:gd name="connsiteX0" fmla="*/ 100298 w 133350"/>
                  <a:gd name="connsiteY0" fmla="*/ 241173 h 342900"/>
                  <a:gd name="connsiteX1" fmla="*/ 121349 w 133350"/>
                  <a:gd name="connsiteY1" fmla="*/ 285560 h 342900"/>
                  <a:gd name="connsiteX2" fmla="*/ 101632 w 133350"/>
                  <a:gd name="connsiteY2" fmla="*/ 328041 h 342900"/>
                  <a:gd name="connsiteX3" fmla="*/ 50387 w 133350"/>
                  <a:gd name="connsiteY3" fmla="*/ 345186 h 342900"/>
                  <a:gd name="connsiteX4" fmla="*/ 2286 w 133350"/>
                  <a:gd name="connsiteY4" fmla="*/ 334137 h 342900"/>
                  <a:gd name="connsiteX5" fmla="*/ 2286 w 133350"/>
                  <a:gd name="connsiteY5" fmla="*/ 312420 h 342900"/>
                  <a:gd name="connsiteX6" fmla="*/ 50864 w 133350"/>
                  <a:gd name="connsiteY6" fmla="*/ 326612 h 342900"/>
                  <a:gd name="connsiteX7" fmla="*/ 87440 w 133350"/>
                  <a:gd name="connsiteY7" fmla="*/ 315373 h 342900"/>
                  <a:gd name="connsiteX8" fmla="*/ 99822 w 133350"/>
                  <a:gd name="connsiteY8" fmla="*/ 286036 h 342900"/>
                  <a:gd name="connsiteX9" fmla="*/ 93059 w 133350"/>
                  <a:gd name="connsiteY9" fmla="*/ 263462 h 342900"/>
                  <a:gd name="connsiteX10" fmla="*/ 61913 w 133350"/>
                  <a:gd name="connsiteY10" fmla="*/ 241078 h 342900"/>
                  <a:gd name="connsiteX11" fmla="*/ 11335 w 133350"/>
                  <a:gd name="connsiteY11" fmla="*/ 205454 h 342900"/>
                  <a:gd name="connsiteX12" fmla="*/ 0 w 133350"/>
                  <a:gd name="connsiteY12" fmla="*/ 167164 h 342900"/>
                  <a:gd name="connsiteX13" fmla="*/ 35909 w 133350"/>
                  <a:gd name="connsiteY13" fmla="*/ 110395 h 342900"/>
                  <a:gd name="connsiteX14" fmla="*/ 8668 w 133350"/>
                  <a:gd name="connsiteY14" fmla="*/ 61817 h 342900"/>
                  <a:gd name="connsiteX15" fmla="*/ 26860 w 133350"/>
                  <a:gd name="connsiteY15" fmla="*/ 17050 h 342900"/>
                  <a:gd name="connsiteX16" fmla="*/ 77153 w 133350"/>
                  <a:gd name="connsiteY16" fmla="*/ 0 h 342900"/>
                  <a:gd name="connsiteX17" fmla="*/ 120396 w 133350"/>
                  <a:gd name="connsiteY17" fmla="*/ 8191 h 342900"/>
                  <a:gd name="connsiteX18" fmla="*/ 120396 w 133350"/>
                  <a:gd name="connsiteY18" fmla="*/ 29432 h 342900"/>
                  <a:gd name="connsiteX19" fmla="*/ 76676 w 133350"/>
                  <a:gd name="connsiteY19" fmla="*/ 18574 h 342900"/>
                  <a:gd name="connsiteX20" fmla="*/ 29909 w 133350"/>
                  <a:gd name="connsiteY20" fmla="*/ 60293 h 342900"/>
                  <a:gd name="connsiteX21" fmla="*/ 42196 w 133350"/>
                  <a:gd name="connsiteY21" fmla="*/ 89535 h 342900"/>
                  <a:gd name="connsiteX22" fmla="*/ 89344 w 133350"/>
                  <a:gd name="connsiteY22" fmla="*/ 116586 h 342900"/>
                  <a:gd name="connsiteX23" fmla="*/ 134398 w 133350"/>
                  <a:gd name="connsiteY23" fmla="*/ 178403 h 342900"/>
                  <a:gd name="connsiteX24" fmla="*/ 100298 w 133350"/>
                  <a:gd name="connsiteY24" fmla="*/ 241173 h 342900"/>
                  <a:gd name="connsiteX25" fmla="*/ 53340 w 133350"/>
                  <a:gd name="connsiteY25" fmla="*/ 120777 h 342900"/>
                  <a:gd name="connsiteX26" fmla="*/ 21431 w 133350"/>
                  <a:gd name="connsiteY26" fmla="*/ 165830 h 342900"/>
                  <a:gd name="connsiteX27" fmla="*/ 34481 w 133350"/>
                  <a:gd name="connsiteY27" fmla="*/ 200311 h 342900"/>
                  <a:gd name="connsiteX28" fmla="*/ 84106 w 133350"/>
                  <a:gd name="connsiteY28" fmla="*/ 229267 h 342900"/>
                  <a:gd name="connsiteX29" fmla="*/ 106299 w 133350"/>
                  <a:gd name="connsiteY29" fmla="*/ 207073 h 342900"/>
                  <a:gd name="connsiteX30" fmla="*/ 113157 w 133350"/>
                  <a:gd name="connsiteY30" fmla="*/ 178498 h 342900"/>
                  <a:gd name="connsiteX31" fmla="*/ 102489 w 133350"/>
                  <a:gd name="connsiteY31" fmla="*/ 149638 h 342900"/>
                  <a:gd name="connsiteX32" fmla="*/ 53340 w 133350"/>
                  <a:gd name="connsiteY32" fmla="*/ 120777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33350" h="342900">
                    <a:moveTo>
                      <a:pt x="100298" y="241173"/>
                    </a:moveTo>
                    <a:cubicBezTo>
                      <a:pt x="114300" y="251650"/>
                      <a:pt x="121349" y="266414"/>
                      <a:pt x="121349" y="285560"/>
                    </a:cubicBezTo>
                    <a:cubicBezTo>
                      <a:pt x="121349" y="302419"/>
                      <a:pt x="114776" y="316611"/>
                      <a:pt x="101632" y="328041"/>
                    </a:cubicBezTo>
                    <a:cubicBezTo>
                      <a:pt x="88487" y="339471"/>
                      <a:pt x="71438" y="345186"/>
                      <a:pt x="50387" y="345186"/>
                    </a:cubicBezTo>
                    <a:cubicBezTo>
                      <a:pt x="34576" y="345186"/>
                      <a:pt x="18574" y="341471"/>
                      <a:pt x="2286" y="334137"/>
                    </a:cubicBezTo>
                    <a:lnTo>
                      <a:pt x="2286" y="312420"/>
                    </a:lnTo>
                    <a:cubicBezTo>
                      <a:pt x="19717" y="321850"/>
                      <a:pt x="35909" y="326612"/>
                      <a:pt x="50864" y="326612"/>
                    </a:cubicBezTo>
                    <a:cubicBezTo>
                      <a:pt x="66961" y="326612"/>
                      <a:pt x="79153" y="322897"/>
                      <a:pt x="87440" y="315373"/>
                    </a:cubicBezTo>
                    <a:cubicBezTo>
                      <a:pt x="95726" y="307943"/>
                      <a:pt x="99822" y="298133"/>
                      <a:pt x="99822" y="286036"/>
                    </a:cubicBezTo>
                    <a:cubicBezTo>
                      <a:pt x="99822" y="278035"/>
                      <a:pt x="97536" y="270510"/>
                      <a:pt x="93059" y="263462"/>
                    </a:cubicBezTo>
                    <a:cubicBezTo>
                      <a:pt x="88583" y="256413"/>
                      <a:pt x="78200" y="248888"/>
                      <a:pt x="61913" y="241078"/>
                    </a:cubicBezTo>
                    <a:cubicBezTo>
                      <a:pt x="35719" y="228695"/>
                      <a:pt x="18859" y="216789"/>
                      <a:pt x="11335" y="205454"/>
                    </a:cubicBezTo>
                    <a:cubicBezTo>
                      <a:pt x="3810" y="194120"/>
                      <a:pt x="0" y="181356"/>
                      <a:pt x="0" y="167164"/>
                    </a:cubicBezTo>
                    <a:cubicBezTo>
                      <a:pt x="0" y="141732"/>
                      <a:pt x="12002" y="122777"/>
                      <a:pt x="35909" y="110395"/>
                    </a:cubicBezTo>
                    <a:cubicBezTo>
                      <a:pt x="17717" y="98107"/>
                      <a:pt x="8668" y="81915"/>
                      <a:pt x="8668" y="61817"/>
                    </a:cubicBezTo>
                    <a:cubicBezTo>
                      <a:pt x="8668" y="43339"/>
                      <a:pt x="14764" y="28384"/>
                      <a:pt x="26860" y="17050"/>
                    </a:cubicBezTo>
                    <a:cubicBezTo>
                      <a:pt x="38957" y="5715"/>
                      <a:pt x="55721" y="0"/>
                      <a:pt x="77153" y="0"/>
                    </a:cubicBezTo>
                    <a:cubicBezTo>
                      <a:pt x="93440" y="0"/>
                      <a:pt x="107823" y="2762"/>
                      <a:pt x="120396" y="8191"/>
                    </a:cubicBezTo>
                    <a:lnTo>
                      <a:pt x="120396" y="29432"/>
                    </a:lnTo>
                    <a:cubicBezTo>
                      <a:pt x="107728" y="22193"/>
                      <a:pt x="93155" y="18574"/>
                      <a:pt x="76676" y="18574"/>
                    </a:cubicBezTo>
                    <a:cubicBezTo>
                      <a:pt x="45530" y="18574"/>
                      <a:pt x="29909" y="32480"/>
                      <a:pt x="29909" y="60293"/>
                    </a:cubicBezTo>
                    <a:cubicBezTo>
                      <a:pt x="29909" y="72104"/>
                      <a:pt x="34004" y="81915"/>
                      <a:pt x="42196" y="89535"/>
                    </a:cubicBezTo>
                    <a:cubicBezTo>
                      <a:pt x="50387" y="97250"/>
                      <a:pt x="66104" y="106204"/>
                      <a:pt x="89344" y="116586"/>
                    </a:cubicBezTo>
                    <a:cubicBezTo>
                      <a:pt x="119348" y="130492"/>
                      <a:pt x="134398" y="151066"/>
                      <a:pt x="134398" y="178403"/>
                    </a:cubicBezTo>
                    <a:cubicBezTo>
                      <a:pt x="134493" y="202406"/>
                      <a:pt x="123063" y="223266"/>
                      <a:pt x="100298" y="241173"/>
                    </a:cubicBezTo>
                    <a:close/>
                    <a:moveTo>
                      <a:pt x="53340" y="120777"/>
                    </a:moveTo>
                    <a:cubicBezTo>
                      <a:pt x="32099" y="130397"/>
                      <a:pt x="21431" y="145352"/>
                      <a:pt x="21431" y="165830"/>
                    </a:cubicBezTo>
                    <a:cubicBezTo>
                      <a:pt x="21431" y="180308"/>
                      <a:pt x="25813" y="191834"/>
                      <a:pt x="34481" y="200311"/>
                    </a:cubicBezTo>
                    <a:cubicBezTo>
                      <a:pt x="43148" y="208788"/>
                      <a:pt x="59722" y="218408"/>
                      <a:pt x="84106" y="229267"/>
                    </a:cubicBezTo>
                    <a:cubicBezTo>
                      <a:pt x="94298" y="221742"/>
                      <a:pt x="101727" y="214313"/>
                      <a:pt x="106299" y="207073"/>
                    </a:cubicBezTo>
                    <a:cubicBezTo>
                      <a:pt x="110871" y="199835"/>
                      <a:pt x="113157" y="190310"/>
                      <a:pt x="113157" y="178498"/>
                    </a:cubicBezTo>
                    <a:cubicBezTo>
                      <a:pt x="113157" y="167164"/>
                      <a:pt x="109633" y="157543"/>
                      <a:pt x="102489" y="149638"/>
                    </a:cubicBezTo>
                    <a:cubicBezTo>
                      <a:pt x="95440" y="141732"/>
                      <a:pt x="79058" y="132112"/>
                      <a:pt x="53340" y="120777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</p:grpSp>
      </p:grpSp>
      <p:grpSp>
        <p:nvGrpSpPr>
          <p:cNvPr id="44" name="ICON 2">
            <a:extLst>
              <a:ext uri="{FF2B5EF4-FFF2-40B4-BE49-F238E27FC236}">
                <a16:creationId xmlns:a16="http://schemas.microsoft.com/office/drawing/2014/main" id="{756E3534-2B6C-44A6-8A03-E35621003C99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10244348" y="1780675"/>
            <a:ext cx="819519" cy="807726"/>
            <a:chOff x="11077641" y="1901694"/>
            <a:chExt cx="491333" cy="484262"/>
          </a:xfrm>
        </p:grpSpPr>
        <p:sp>
          <p:nvSpPr>
            <p:cNvPr id="45" name="Freihandform: Form 44">
              <a:extLst>
                <a:ext uri="{FF2B5EF4-FFF2-40B4-BE49-F238E27FC236}">
                  <a16:creationId xmlns:a16="http://schemas.microsoft.com/office/drawing/2014/main" id="{7D393F37-0AB4-4539-8FEB-818391C410C3}"/>
                </a:ext>
              </a:extLst>
            </p:cNvPr>
            <p:cNvSpPr/>
            <p:nvPr/>
          </p:nvSpPr>
          <p:spPr bwMode="gray">
            <a:xfrm>
              <a:off x="11077641" y="1901694"/>
              <a:ext cx="491333" cy="484262"/>
            </a:xfrm>
            <a:custGeom>
              <a:avLst/>
              <a:gdLst>
                <a:gd name="connsiteX0" fmla="*/ 447770 w 447675"/>
                <a:gd name="connsiteY0" fmla="*/ 595122 h 590550"/>
                <a:gd name="connsiteX1" fmla="*/ 0 w 447675"/>
                <a:gd name="connsiteY1" fmla="*/ 595122 h 590550"/>
                <a:gd name="connsiteX2" fmla="*/ 0 w 447675"/>
                <a:gd name="connsiteY2" fmla="*/ 0 h 590550"/>
                <a:gd name="connsiteX3" fmla="*/ 447770 w 447675"/>
                <a:gd name="connsiteY3" fmla="*/ 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7675" h="590550">
                  <a:moveTo>
                    <a:pt x="447770" y="595122"/>
                  </a:moveTo>
                  <a:lnTo>
                    <a:pt x="0" y="595122"/>
                  </a:lnTo>
                  <a:lnTo>
                    <a:pt x="0" y="0"/>
                  </a:lnTo>
                  <a:lnTo>
                    <a:pt x="447770" y="0"/>
                  </a:lnTo>
                  <a:close/>
                </a:path>
              </a:pathLst>
            </a:custGeom>
            <a:noFill/>
            <a:ln w="19050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grpSp>
          <p:nvGrpSpPr>
            <p:cNvPr id="46" name="Gruppieren 45">
              <a:extLst>
                <a:ext uri="{FF2B5EF4-FFF2-40B4-BE49-F238E27FC236}">
                  <a16:creationId xmlns:a16="http://schemas.microsoft.com/office/drawing/2014/main" id="{D789145A-E985-4BAD-B6D7-C70D57060A9F}"/>
                </a:ext>
              </a:extLst>
            </p:cNvPr>
            <p:cNvGrpSpPr/>
            <p:nvPr/>
          </p:nvGrpSpPr>
          <p:grpSpPr bwMode="gray">
            <a:xfrm>
              <a:off x="11202780" y="1985161"/>
              <a:ext cx="274910" cy="272264"/>
              <a:chOff x="11222479" y="2004670"/>
              <a:chExt cx="235512" cy="233246"/>
            </a:xfrm>
          </p:grpSpPr>
          <p:sp>
            <p:nvSpPr>
              <p:cNvPr id="47" name="Freihandform: Form 46">
                <a:extLst>
                  <a:ext uri="{FF2B5EF4-FFF2-40B4-BE49-F238E27FC236}">
                    <a16:creationId xmlns:a16="http://schemas.microsoft.com/office/drawing/2014/main" id="{89C165BA-D749-44DA-B7F7-A3115EB8622C}"/>
                  </a:ext>
                </a:extLst>
              </p:cNvPr>
              <p:cNvSpPr/>
              <p:nvPr/>
            </p:nvSpPr>
            <p:spPr bwMode="gray">
              <a:xfrm>
                <a:off x="11222479" y="2037593"/>
                <a:ext cx="200323" cy="200323"/>
              </a:xfrm>
              <a:custGeom>
                <a:avLst/>
                <a:gdLst>
                  <a:gd name="connsiteX0" fmla="*/ 110300 w 219075"/>
                  <a:gd name="connsiteY0" fmla="*/ 0 h 219075"/>
                  <a:gd name="connsiteX1" fmla="*/ 0 w 219075"/>
                  <a:gd name="connsiteY1" fmla="*/ 110300 h 219075"/>
                  <a:gd name="connsiteX2" fmla="*/ 110300 w 219075"/>
                  <a:gd name="connsiteY2" fmla="*/ 220599 h 219075"/>
                  <a:gd name="connsiteX3" fmla="*/ 220599 w 219075"/>
                  <a:gd name="connsiteY3" fmla="*/ 110300 h 219075"/>
                  <a:gd name="connsiteX4" fmla="*/ 110300 w 219075"/>
                  <a:gd name="connsiteY4" fmla="*/ 0 h 219075"/>
                  <a:gd name="connsiteX5" fmla="*/ 110300 w 219075"/>
                  <a:gd name="connsiteY5" fmla="*/ 47149 h 219075"/>
                  <a:gd name="connsiteX6" fmla="*/ 124111 w 219075"/>
                  <a:gd name="connsiteY6" fmla="*/ 60960 h 219075"/>
                  <a:gd name="connsiteX7" fmla="*/ 110300 w 219075"/>
                  <a:gd name="connsiteY7" fmla="*/ 74771 h 219075"/>
                  <a:gd name="connsiteX8" fmla="*/ 96488 w 219075"/>
                  <a:gd name="connsiteY8" fmla="*/ 60960 h 219075"/>
                  <a:gd name="connsiteX9" fmla="*/ 110300 w 219075"/>
                  <a:gd name="connsiteY9" fmla="*/ 47149 h 219075"/>
                  <a:gd name="connsiteX10" fmla="*/ 126492 w 219075"/>
                  <a:gd name="connsiteY10" fmla="*/ 107633 h 219075"/>
                  <a:gd name="connsiteX11" fmla="*/ 119825 w 219075"/>
                  <a:gd name="connsiteY11" fmla="*/ 107633 h 219075"/>
                  <a:gd name="connsiteX12" fmla="*/ 119825 w 219075"/>
                  <a:gd name="connsiteY12" fmla="*/ 154496 h 219075"/>
                  <a:gd name="connsiteX13" fmla="*/ 126492 w 219075"/>
                  <a:gd name="connsiteY13" fmla="*/ 154496 h 219075"/>
                  <a:gd name="connsiteX14" fmla="*/ 126492 w 219075"/>
                  <a:gd name="connsiteY14" fmla="*/ 173546 h 219075"/>
                  <a:gd name="connsiteX15" fmla="*/ 94107 w 219075"/>
                  <a:gd name="connsiteY15" fmla="*/ 173546 h 219075"/>
                  <a:gd name="connsiteX16" fmla="*/ 94107 w 219075"/>
                  <a:gd name="connsiteY16" fmla="*/ 154496 h 219075"/>
                  <a:gd name="connsiteX17" fmla="*/ 100775 w 219075"/>
                  <a:gd name="connsiteY17" fmla="*/ 154496 h 219075"/>
                  <a:gd name="connsiteX18" fmla="*/ 100775 w 219075"/>
                  <a:gd name="connsiteY18" fmla="*/ 107633 h 219075"/>
                  <a:gd name="connsiteX19" fmla="*/ 94107 w 219075"/>
                  <a:gd name="connsiteY19" fmla="*/ 107633 h 219075"/>
                  <a:gd name="connsiteX20" fmla="*/ 94107 w 219075"/>
                  <a:gd name="connsiteY20" fmla="*/ 88583 h 219075"/>
                  <a:gd name="connsiteX21" fmla="*/ 126492 w 219075"/>
                  <a:gd name="connsiteY21" fmla="*/ 88583 h 219075"/>
                  <a:gd name="connsiteX22" fmla="*/ 126492 w 219075"/>
                  <a:gd name="connsiteY22" fmla="*/ 107633 h 219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19075" h="219075">
                    <a:moveTo>
                      <a:pt x="110300" y="0"/>
                    </a:moveTo>
                    <a:cubicBezTo>
                      <a:pt x="49340" y="0"/>
                      <a:pt x="0" y="49435"/>
                      <a:pt x="0" y="110300"/>
                    </a:cubicBezTo>
                    <a:cubicBezTo>
                      <a:pt x="0" y="171164"/>
                      <a:pt x="49435" y="220599"/>
                      <a:pt x="110300" y="220599"/>
                    </a:cubicBezTo>
                    <a:cubicBezTo>
                      <a:pt x="171164" y="220599"/>
                      <a:pt x="220599" y="171164"/>
                      <a:pt x="220599" y="110300"/>
                    </a:cubicBezTo>
                    <a:cubicBezTo>
                      <a:pt x="220599" y="49435"/>
                      <a:pt x="171260" y="0"/>
                      <a:pt x="110300" y="0"/>
                    </a:cubicBezTo>
                    <a:close/>
                    <a:moveTo>
                      <a:pt x="110300" y="47149"/>
                    </a:moveTo>
                    <a:cubicBezTo>
                      <a:pt x="117919" y="47149"/>
                      <a:pt x="124111" y="53340"/>
                      <a:pt x="124111" y="60960"/>
                    </a:cubicBezTo>
                    <a:cubicBezTo>
                      <a:pt x="124111" y="68580"/>
                      <a:pt x="117919" y="74771"/>
                      <a:pt x="110300" y="74771"/>
                    </a:cubicBezTo>
                    <a:cubicBezTo>
                      <a:pt x="102680" y="74771"/>
                      <a:pt x="96488" y="68580"/>
                      <a:pt x="96488" y="60960"/>
                    </a:cubicBezTo>
                    <a:cubicBezTo>
                      <a:pt x="96488" y="53340"/>
                      <a:pt x="102680" y="47149"/>
                      <a:pt x="110300" y="47149"/>
                    </a:cubicBezTo>
                    <a:close/>
                    <a:moveTo>
                      <a:pt x="126492" y="107633"/>
                    </a:moveTo>
                    <a:lnTo>
                      <a:pt x="119825" y="107633"/>
                    </a:lnTo>
                    <a:lnTo>
                      <a:pt x="119825" y="154496"/>
                    </a:lnTo>
                    <a:lnTo>
                      <a:pt x="126492" y="154496"/>
                    </a:lnTo>
                    <a:lnTo>
                      <a:pt x="126492" y="173546"/>
                    </a:lnTo>
                    <a:lnTo>
                      <a:pt x="94107" y="173546"/>
                    </a:lnTo>
                    <a:lnTo>
                      <a:pt x="94107" y="154496"/>
                    </a:lnTo>
                    <a:lnTo>
                      <a:pt x="100775" y="154496"/>
                    </a:lnTo>
                    <a:lnTo>
                      <a:pt x="100775" y="107633"/>
                    </a:lnTo>
                    <a:lnTo>
                      <a:pt x="94107" y="107633"/>
                    </a:lnTo>
                    <a:lnTo>
                      <a:pt x="94107" y="88583"/>
                    </a:lnTo>
                    <a:lnTo>
                      <a:pt x="126492" y="88583"/>
                    </a:lnTo>
                    <a:lnTo>
                      <a:pt x="126492" y="107633"/>
                    </a:ln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grpSp>
            <p:nvGrpSpPr>
              <p:cNvPr id="48" name="Grafik 69">
                <a:extLst>
                  <a:ext uri="{FF2B5EF4-FFF2-40B4-BE49-F238E27FC236}">
                    <a16:creationId xmlns:a16="http://schemas.microsoft.com/office/drawing/2014/main" id="{F77320BC-EAD5-42F5-9B93-CC86D034368C}"/>
                  </a:ext>
                </a:extLst>
              </p:cNvPr>
              <p:cNvGrpSpPr/>
              <p:nvPr/>
            </p:nvGrpSpPr>
            <p:grpSpPr bwMode="gray">
              <a:xfrm>
                <a:off x="11362182" y="2004670"/>
                <a:ext cx="95809" cy="95807"/>
                <a:chOff x="13378642" y="3075563"/>
                <a:chExt cx="104777" cy="104776"/>
              </a:xfrm>
            </p:grpSpPr>
            <p:sp>
              <p:nvSpPr>
                <p:cNvPr id="49" name="Freihandform: Form 48">
                  <a:extLst>
                    <a:ext uri="{FF2B5EF4-FFF2-40B4-BE49-F238E27FC236}">
                      <a16:creationId xmlns:a16="http://schemas.microsoft.com/office/drawing/2014/main" id="{D29CC19D-7F99-4220-919C-498BDEB7923B}"/>
                    </a:ext>
                  </a:extLst>
                </p:cNvPr>
                <p:cNvSpPr/>
                <p:nvPr/>
              </p:nvSpPr>
              <p:spPr bwMode="gray">
                <a:xfrm>
                  <a:off x="13378642" y="3075563"/>
                  <a:ext cx="104775" cy="104774"/>
                </a:xfrm>
                <a:custGeom>
                  <a:avLst/>
                  <a:gdLst>
                    <a:gd name="connsiteX0" fmla="*/ 0 w 104775"/>
                    <a:gd name="connsiteY0" fmla="*/ 110871 h 104775"/>
                    <a:gd name="connsiteX1" fmla="*/ 110871 w 104775"/>
                    <a:gd name="connsiteY1" fmla="*/ 0 h 104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4775" h="104775">
                      <a:moveTo>
                        <a:pt x="0" y="110871"/>
                      </a:moveTo>
                      <a:lnTo>
                        <a:pt x="110871" y="0"/>
                      </a:lnTo>
                    </a:path>
                  </a:pathLst>
                </a:custGeom>
                <a:ln w="19050" cap="flat">
                  <a:solidFill>
                    <a:srgbClr val="009CB4"/>
                  </a:solidFill>
                  <a:prstDash val="solid"/>
                  <a:miter/>
                </a:ln>
              </p:spPr>
              <p:txBody>
                <a:bodyPr lIns="0" tIns="0" rIns="0" bIns="0" rtlCol="0" anchor="ctr"/>
                <a:lstStyle/>
                <a:p>
                  <a:endParaRPr lang="de-DE" dirty="0"/>
                </a:p>
              </p:txBody>
            </p:sp>
            <p:sp>
              <p:nvSpPr>
                <p:cNvPr id="50" name="Freihandform: Form 49">
                  <a:extLst>
                    <a:ext uri="{FF2B5EF4-FFF2-40B4-BE49-F238E27FC236}">
                      <a16:creationId xmlns:a16="http://schemas.microsoft.com/office/drawing/2014/main" id="{21F96AC2-25ED-45A1-92E9-8E320B8EF656}"/>
                    </a:ext>
                  </a:extLst>
                </p:cNvPr>
                <p:cNvSpPr/>
                <p:nvPr/>
              </p:nvSpPr>
              <p:spPr bwMode="gray">
                <a:xfrm>
                  <a:off x="13378643" y="3075564"/>
                  <a:ext cx="104776" cy="104775"/>
                </a:xfrm>
                <a:custGeom>
                  <a:avLst/>
                  <a:gdLst>
                    <a:gd name="connsiteX0" fmla="*/ 0 w 104775"/>
                    <a:gd name="connsiteY0" fmla="*/ 0 h 104775"/>
                    <a:gd name="connsiteX1" fmla="*/ 110871 w 104775"/>
                    <a:gd name="connsiteY1" fmla="*/ 110871 h 104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4775" h="104775">
                      <a:moveTo>
                        <a:pt x="0" y="0"/>
                      </a:moveTo>
                      <a:lnTo>
                        <a:pt x="110871" y="110871"/>
                      </a:lnTo>
                    </a:path>
                  </a:pathLst>
                </a:custGeom>
                <a:ln w="19050" cap="flat">
                  <a:solidFill>
                    <a:srgbClr val="009CB4"/>
                  </a:solidFill>
                  <a:prstDash val="solid"/>
                  <a:miter/>
                </a:ln>
              </p:spPr>
              <p:txBody>
                <a:bodyPr lIns="0" tIns="0" rIns="0" bIns="0" rtlCol="0" anchor="ctr"/>
                <a:lstStyle/>
                <a:p>
                  <a:endParaRPr lang="de-DE" dirty="0"/>
                </a:p>
              </p:txBody>
            </p:sp>
          </p:grpSp>
        </p:grpSp>
      </p:grpSp>
      <p:cxnSp>
        <p:nvCxnSpPr>
          <p:cNvPr id="70" name="Pfeil 1">
            <a:extLst>
              <a:ext uri="{FF2B5EF4-FFF2-40B4-BE49-F238E27FC236}">
                <a16:creationId xmlns:a16="http://schemas.microsoft.com/office/drawing/2014/main" id="{E0A6772A-E462-4BC7-8B36-A2672B98BD85}"/>
              </a:ext>
            </a:extLst>
          </p:cNvPr>
          <p:cNvCxnSpPr>
            <a:cxnSpLocks noChangeAspect="1"/>
          </p:cNvCxnSpPr>
          <p:nvPr/>
        </p:nvCxnSpPr>
        <p:spPr bwMode="gray">
          <a:xfrm flipH="1" flipV="1">
            <a:off x="8822257" y="2794042"/>
            <a:ext cx="316487" cy="334563"/>
          </a:xfrm>
          <a:prstGeom prst="straightConnector1">
            <a:avLst/>
          </a:prstGeom>
          <a:ln w="19050">
            <a:solidFill>
              <a:srgbClr val="DCE04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Pfeil 2">
            <a:extLst>
              <a:ext uri="{FF2B5EF4-FFF2-40B4-BE49-F238E27FC236}">
                <a16:creationId xmlns:a16="http://schemas.microsoft.com/office/drawing/2014/main" id="{2B437B09-0B59-45E3-B642-3BBE74D6BC29}"/>
              </a:ext>
            </a:extLst>
          </p:cNvPr>
          <p:cNvCxnSpPr>
            <a:cxnSpLocks noChangeAspect="1"/>
          </p:cNvCxnSpPr>
          <p:nvPr/>
        </p:nvCxnSpPr>
        <p:spPr bwMode="gray">
          <a:xfrm flipV="1">
            <a:off x="10287647" y="2794042"/>
            <a:ext cx="316487" cy="334563"/>
          </a:xfrm>
          <a:prstGeom prst="straightConnector1">
            <a:avLst/>
          </a:prstGeom>
          <a:ln w="19050">
            <a:solidFill>
              <a:srgbClr val="DCE04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Logo">
            <a:hlinkClick r:id="rId2" action="ppaction://hlinksldjump"/>
            <a:extLst>
              <a:ext uri="{FF2B5EF4-FFF2-40B4-BE49-F238E27FC236}">
                <a16:creationId xmlns:a16="http://schemas.microsoft.com/office/drawing/2014/main" id="{49A7F9A7-87D4-4C7B-9B02-807B0CF590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 bwMode="gray">
          <a:xfrm>
            <a:off x="11488080" y="276225"/>
            <a:ext cx="426108" cy="75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773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1" fill="hold" nodeType="withEffect" p14:presetBounceEnd="29333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333">
                                          <p:cBhvr additive="base">
                                            <p:cTn id="1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333">
                                          <p:cBhvr additive="base">
                                            <p:cTn id="19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1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2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6" presetClass="emph" presetSubtype="0" autoRev="1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0000">
                                          <p:cBhvr>
                                            <p:cTn id="29" dur="25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3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0000">
                                          <p:cBhvr>
                                            <p:cTn id="39" dur="2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 animBg="1"/>
          <p:bldP spid="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1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1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2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6" presetClass="emp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9" dur="25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3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2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 animBg="1"/>
          <p:bldP spid="3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G">
            <a:extLst>
              <a:ext uri="{FF2B5EF4-FFF2-40B4-BE49-F238E27FC236}">
                <a16:creationId xmlns:a16="http://schemas.microsoft.com/office/drawing/2014/main" id="{D1588519-1CBC-42D6-8A46-486098A2E352}"/>
              </a:ext>
            </a:extLst>
          </p:cNvPr>
          <p:cNvSpPr/>
          <p:nvPr/>
        </p:nvSpPr>
        <p:spPr bwMode="gray">
          <a:xfrm>
            <a:off x="0" y="0"/>
            <a:ext cx="12190413" cy="6858000"/>
          </a:xfrm>
          <a:prstGeom prst="rect">
            <a:avLst/>
          </a:prstGeom>
          <a:gradFill>
            <a:gsLst>
              <a:gs pos="35000">
                <a:schemeClr val="accent4">
                  <a:lumMod val="50000"/>
                </a:schemeClr>
              </a:gs>
              <a:gs pos="94000">
                <a:srgbClr val="2B3A41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dirty="0"/>
          </a:p>
        </p:txBody>
      </p:sp>
      <p:grpSp>
        <p:nvGrpSpPr>
          <p:cNvPr id="60" name="WEITER">
            <a:extLst>
              <a:ext uri="{FF2B5EF4-FFF2-40B4-BE49-F238E27FC236}">
                <a16:creationId xmlns:a16="http://schemas.microsoft.com/office/drawing/2014/main" id="{A6066F88-59C6-4ED2-B55E-A575E0ACF4AE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11593185" y="6355622"/>
            <a:ext cx="324000" cy="324000"/>
            <a:chOff x="11488080" y="6210730"/>
            <a:chExt cx="431514" cy="431514"/>
          </a:xfrm>
        </p:grpSpPr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1C146833-10D7-44BB-B2CA-A65C1CDB481E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11488080" y="6210730"/>
              <a:ext cx="431514" cy="431514"/>
            </a:xfrm>
            <a:prstGeom prst="ellipse">
              <a:avLst/>
            </a:prstGeom>
            <a:solidFill>
              <a:schemeClr val="accent4">
                <a:lumMod val="40000"/>
                <a:lumOff val="60000"/>
                <a:alpha val="20000"/>
              </a:schemeClr>
            </a:solidFill>
            <a:ln w="28257" cap="flat">
              <a:noFill/>
              <a:prstDash val="solid"/>
              <a:miter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de-DE" dirty="0" err="1"/>
            </a:p>
          </p:txBody>
        </p:sp>
        <p:grpSp>
          <p:nvGrpSpPr>
            <p:cNvPr id="62" name="Gruppieren 61">
              <a:extLst>
                <a:ext uri="{FF2B5EF4-FFF2-40B4-BE49-F238E27FC236}">
                  <a16:creationId xmlns:a16="http://schemas.microsoft.com/office/drawing/2014/main" id="{C2DE4D69-039D-4D9C-AEE8-605C7EE2EDA7}"/>
                </a:ext>
              </a:extLst>
            </p:cNvPr>
            <p:cNvGrpSpPr/>
            <p:nvPr/>
          </p:nvGrpSpPr>
          <p:grpSpPr bwMode="gray">
            <a:xfrm rot="8100000">
              <a:off x="11584980" y="6346862"/>
              <a:ext cx="159253" cy="159250"/>
              <a:chOff x="4950400" y="5587397"/>
              <a:chExt cx="318505" cy="318499"/>
            </a:xfrm>
          </p:grpSpPr>
          <p:cxnSp>
            <p:nvCxnSpPr>
              <p:cNvPr id="63" name="Gerader Verbinder 62">
                <a:extLst>
                  <a:ext uri="{FF2B5EF4-FFF2-40B4-BE49-F238E27FC236}">
                    <a16:creationId xmlns:a16="http://schemas.microsoft.com/office/drawing/2014/main" id="{64FD6EB0-C872-4DE9-B224-8A9DE1F69C25}"/>
                  </a:ext>
                </a:extLst>
              </p:cNvPr>
              <p:cNvCxnSpPr/>
              <p:nvPr/>
            </p:nvCxnSpPr>
            <p:spPr bwMode="gray">
              <a:xfrm flipV="1">
                <a:off x="4950400" y="5587397"/>
                <a:ext cx="0" cy="318499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Gerader Verbinder 63">
                <a:extLst>
                  <a:ext uri="{FF2B5EF4-FFF2-40B4-BE49-F238E27FC236}">
                    <a16:creationId xmlns:a16="http://schemas.microsoft.com/office/drawing/2014/main" id="{F2FC07CD-004E-4F4E-8A62-CC4A10EC59EB}"/>
                  </a:ext>
                </a:extLst>
              </p:cNvPr>
              <p:cNvCxnSpPr>
                <a:cxnSpLocks/>
              </p:cNvCxnSpPr>
              <p:nvPr/>
            </p:nvCxnSpPr>
            <p:spPr bwMode="gray">
              <a:xfrm rot="5400000" flipV="1">
                <a:off x="5109656" y="5428156"/>
                <a:ext cx="0" cy="318499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Titel">
            <a:extLst>
              <a:ext uri="{FF2B5EF4-FFF2-40B4-BE49-F238E27FC236}">
                <a16:creationId xmlns:a16="http://schemas.microsoft.com/office/drawing/2014/main" id="{86A2E296-B280-43B8-B066-1B22776BCD62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 lIns="756000"/>
          <a:lstStyle/>
          <a:p>
            <a:r>
              <a:rPr lang="de-DE" dirty="0"/>
              <a:t>Meta-</a:t>
            </a:r>
            <a:br>
              <a:rPr lang="de-DE" dirty="0"/>
            </a:br>
            <a:r>
              <a:rPr lang="de-DE" dirty="0"/>
              <a:t>daten</a:t>
            </a:r>
            <a:br>
              <a:rPr lang="de-DE" dirty="0"/>
            </a:br>
            <a:endParaRPr lang="de-DE" dirty="0"/>
          </a:p>
        </p:txBody>
      </p:sp>
      <p:sp>
        <p:nvSpPr>
          <p:cNvPr id="12" name="1">
            <a:extLst>
              <a:ext uri="{FF2B5EF4-FFF2-40B4-BE49-F238E27FC236}">
                <a16:creationId xmlns:a16="http://schemas.microsoft.com/office/drawing/2014/main" id="{7B8AF2EE-A23B-46D8-8B81-323DE0F2ABD5}"/>
              </a:ext>
            </a:extLst>
          </p:cNvPr>
          <p:cNvSpPr txBox="1"/>
          <p:nvPr/>
        </p:nvSpPr>
        <p:spPr bwMode="gray">
          <a:xfrm>
            <a:off x="540000" y="215884"/>
            <a:ext cx="1440000" cy="13128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0" indent="0" algn="l">
              <a:buNone/>
            </a:pPr>
            <a:r>
              <a:rPr lang="de-DE" sz="9600" dirty="0">
                <a:solidFill>
                  <a:schemeClr val="bg1"/>
                </a:solidFill>
              </a:rPr>
              <a:t>6</a:t>
            </a:r>
          </a:p>
        </p:txBody>
      </p:sp>
      <p:cxnSp>
        <p:nvCxnSpPr>
          <p:cNvPr id="52" name="Gerader Verbinder 1">
            <a:extLst>
              <a:ext uri="{FF2B5EF4-FFF2-40B4-BE49-F238E27FC236}">
                <a16:creationId xmlns:a16="http://schemas.microsoft.com/office/drawing/2014/main" id="{11B83F7A-EA4B-475D-B41B-A2F2CCB34AC3}"/>
              </a:ext>
            </a:extLst>
          </p:cNvPr>
          <p:cNvCxnSpPr>
            <a:cxnSpLocks/>
          </p:cNvCxnSpPr>
          <p:nvPr/>
        </p:nvCxnSpPr>
        <p:spPr bwMode="gray">
          <a:xfrm flipV="1">
            <a:off x="539999" y="2944563"/>
            <a:ext cx="0" cy="1157686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Gerader Verbinder 2">
            <a:extLst>
              <a:ext uri="{FF2B5EF4-FFF2-40B4-BE49-F238E27FC236}">
                <a16:creationId xmlns:a16="http://schemas.microsoft.com/office/drawing/2014/main" id="{A5499F29-6ACD-4615-B323-EE869F2ABFFA}"/>
              </a:ext>
            </a:extLst>
          </p:cNvPr>
          <p:cNvCxnSpPr>
            <a:cxnSpLocks/>
          </p:cNvCxnSpPr>
          <p:nvPr/>
        </p:nvCxnSpPr>
        <p:spPr bwMode="gray">
          <a:xfrm flipV="1">
            <a:off x="4393800" y="2944563"/>
            <a:ext cx="0" cy="1157686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Inhalt 1">
            <a:extLst>
              <a:ext uri="{FF2B5EF4-FFF2-40B4-BE49-F238E27FC236}">
                <a16:creationId xmlns:a16="http://schemas.microsoft.com/office/drawing/2014/main" id="{DBC3B022-D8A1-464F-A01F-2AAB95C9C63E}"/>
              </a:ext>
            </a:extLst>
          </p:cNvPr>
          <p:cNvSpPr>
            <a:spLocks noGrp="1"/>
          </p:cNvSpPr>
          <p:nvPr>
            <p:ph sz="half" idx="1"/>
          </p:nvPr>
        </p:nvSpPr>
        <p:spPr bwMode="gray"/>
        <p:txBody>
          <a:bodyPr lIns="144000" rIns="108000"/>
          <a:lstStyle/>
          <a:p>
            <a:pPr marL="0" indent="0">
              <a:buNone/>
            </a:pPr>
            <a:r>
              <a:rPr lang="de-DE" sz="1400" dirty="0">
                <a:solidFill>
                  <a:schemeClr val="bg1"/>
                </a:solidFill>
              </a:rPr>
              <a:t>Metadaten sind meist </a:t>
            </a:r>
            <a:r>
              <a:rPr lang="de-DE" sz="1400" dirty="0">
                <a:solidFill>
                  <a:schemeClr val="accent1"/>
                </a:solidFill>
                <a:latin typeface="+mj-lt"/>
              </a:rPr>
              <a:t>relativ kurze, </a:t>
            </a:r>
            <a:br>
              <a:rPr lang="de-DE" sz="1400" dirty="0">
                <a:solidFill>
                  <a:schemeClr val="accent1"/>
                </a:solidFill>
                <a:latin typeface="+mj-lt"/>
              </a:rPr>
            </a:br>
            <a:r>
              <a:rPr lang="de-DE" sz="1400" dirty="0">
                <a:solidFill>
                  <a:schemeClr val="accent1"/>
                </a:solidFill>
                <a:latin typeface="+mj-lt"/>
              </a:rPr>
              <a:t>rein beschreibende Darstellungen</a:t>
            </a:r>
            <a:r>
              <a:rPr lang="de-DE" sz="1400" dirty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r>
              <a:rPr lang="de-DE" sz="1400" dirty="0">
                <a:solidFill>
                  <a:schemeClr val="bg1"/>
                </a:solidFill>
              </a:rPr>
              <a:t>Sie sind </a:t>
            </a:r>
            <a:r>
              <a:rPr lang="de-DE" sz="1400">
                <a:solidFill>
                  <a:schemeClr val="bg1"/>
                </a:solidFill>
              </a:rPr>
              <a:t>deshalb </a:t>
            </a:r>
            <a:r>
              <a:rPr lang="de-DE" sz="1400">
                <a:solidFill>
                  <a:schemeClr val="accent1"/>
                </a:solidFill>
                <a:latin typeface="+mj-lt"/>
              </a:rPr>
              <a:t>regelmäßig </a:t>
            </a:r>
            <a:r>
              <a:rPr lang="de-DE" sz="1400" dirty="0">
                <a:solidFill>
                  <a:schemeClr val="accent1"/>
                </a:solidFill>
                <a:latin typeface="+mj-lt"/>
              </a:rPr>
              <a:t>als nicht urheberrechtlich geschützt </a:t>
            </a:r>
            <a:r>
              <a:rPr lang="de-DE" sz="1400" dirty="0">
                <a:solidFill>
                  <a:schemeClr val="bg1"/>
                </a:solidFill>
              </a:rPr>
              <a:t>zu betrachten.</a:t>
            </a:r>
          </a:p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</p:txBody>
      </p:sp>
      <p:sp>
        <p:nvSpPr>
          <p:cNvPr id="19" name="Inhalt 2">
            <a:extLst>
              <a:ext uri="{FF2B5EF4-FFF2-40B4-BE49-F238E27FC236}">
                <a16:creationId xmlns:a16="http://schemas.microsoft.com/office/drawing/2014/main" id="{BE88B5BE-1B90-465C-A129-51DD5B180F3C}"/>
              </a:ext>
            </a:extLst>
          </p:cNvPr>
          <p:cNvSpPr>
            <a:spLocks noGrp="1"/>
          </p:cNvSpPr>
          <p:nvPr>
            <p:ph sz="half" idx="2"/>
          </p:nvPr>
        </p:nvSpPr>
        <p:spPr bwMode="gray">
          <a:xfrm>
            <a:off x="4393800" y="2944800"/>
            <a:ext cx="3402000" cy="3060000"/>
          </a:xfrm>
        </p:spPr>
        <p:txBody>
          <a:bodyPr lIns="144000" rIns="108000"/>
          <a:lstStyle/>
          <a:p>
            <a:pPr marL="0" indent="0">
              <a:buNone/>
            </a:pPr>
            <a:r>
              <a:rPr lang="de-DE" sz="1400" dirty="0">
                <a:solidFill>
                  <a:schemeClr val="bg1"/>
                </a:solidFill>
              </a:rPr>
              <a:t>Eine Schutzfähigkeit kommt </a:t>
            </a: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rgbClr val="009CB4"/>
                </a:solidFill>
                <a:latin typeface="+mj-lt"/>
              </a:rPr>
              <a:t>grundsätzlich </a:t>
            </a:r>
            <a:r>
              <a:rPr lang="de-DE" sz="1400" dirty="0">
                <a:solidFill>
                  <a:schemeClr val="accent1"/>
                </a:solidFill>
                <a:latin typeface="+mj-lt"/>
              </a:rPr>
              <a:t>nur in den seltenen </a:t>
            </a:r>
            <a:br>
              <a:rPr lang="de-DE" sz="1400" dirty="0">
                <a:solidFill>
                  <a:schemeClr val="accent1"/>
                </a:solidFill>
                <a:latin typeface="+mj-lt"/>
              </a:rPr>
            </a:br>
            <a:r>
              <a:rPr lang="de-DE" sz="1400" dirty="0">
                <a:solidFill>
                  <a:schemeClr val="accent1"/>
                </a:solidFill>
                <a:latin typeface="+mj-lt"/>
              </a:rPr>
              <a:t>Fällen </a:t>
            </a:r>
            <a:r>
              <a:rPr lang="de-DE" sz="1400" dirty="0">
                <a:solidFill>
                  <a:schemeClr val="bg1"/>
                </a:solidFill>
              </a:rPr>
              <a:t>in Betracht, in denen </a:t>
            </a: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bg1"/>
                </a:solidFill>
              </a:rPr>
              <a:t>Metadaten </a:t>
            </a:r>
            <a:r>
              <a:rPr lang="de-DE" sz="1400" dirty="0">
                <a:solidFill>
                  <a:schemeClr val="accent1"/>
                </a:solidFill>
                <a:latin typeface="+mj-lt"/>
              </a:rPr>
              <a:t>z.B. längere Textabschnitte oder Lichtbilder </a:t>
            </a:r>
            <a:r>
              <a:rPr lang="de-DE" sz="1400" dirty="0">
                <a:solidFill>
                  <a:schemeClr val="bg1"/>
                </a:solidFill>
              </a:rPr>
              <a:t>enthalten.</a:t>
            </a:r>
          </a:p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</p:txBody>
      </p:sp>
      <p:grpSp>
        <p:nvGrpSpPr>
          <p:cNvPr id="42" name="Grafik 1">
            <a:extLst>
              <a:ext uri="{FF2B5EF4-FFF2-40B4-BE49-F238E27FC236}">
                <a16:creationId xmlns:a16="http://schemas.microsoft.com/office/drawing/2014/main" id="{13E1D69B-EA6A-421A-B300-D5CB3A260CBC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8570184" y="1892300"/>
            <a:ext cx="3426605" cy="3109651"/>
            <a:chOff x="8570184" y="1892300"/>
            <a:chExt cx="3426605" cy="3109651"/>
          </a:xfrm>
        </p:grpSpPr>
        <p:sp>
          <p:nvSpPr>
            <p:cNvPr id="43" name="Blatt">
              <a:extLst>
                <a:ext uri="{FF2B5EF4-FFF2-40B4-BE49-F238E27FC236}">
                  <a16:creationId xmlns:a16="http://schemas.microsoft.com/office/drawing/2014/main" id="{ED90474E-DEF1-48FD-BB27-E18B4A5DC197}"/>
                </a:ext>
              </a:extLst>
            </p:cNvPr>
            <p:cNvSpPr/>
            <p:nvPr/>
          </p:nvSpPr>
          <p:spPr bwMode="gray">
            <a:xfrm>
              <a:off x="8570184" y="2141588"/>
              <a:ext cx="2155068" cy="2860363"/>
            </a:xfrm>
            <a:custGeom>
              <a:avLst/>
              <a:gdLst>
                <a:gd name="connsiteX0" fmla="*/ 526733 w 523875"/>
                <a:gd name="connsiteY0" fmla="*/ 700088 h 695325"/>
                <a:gd name="connsiteX1" fmla="*/ 0 w 523875"/>
                <a:gd name="connsiteY1" fmla="*/ 700088 h 695325"/>
                <a:gd name="connsiteX2" fmla="*/ 0 w 523875"/>
                <a:gd name="connsiteY2" fmla="*/ 0 h 695325"/>
                <a:gd name="connsiteX3" fmla="*/ 526733 w 523875"/>
                <a:gd name="connsiteY3" fmla="*/ 0 h 69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3875" h="695325">
                  <a:moveTo>
                    <a:pt x="526733" y="700088"/>
                  </a:moveTo>
                  <a:lnTo>
                    <a:pt x="0" y="700088"/>
                  </a:lnTo>
                  <a:lnTo>
                    <a:pt x="0" y="0"/>
                  </a:lnTo>
                  <a:lnTo>
                    <a:pt x="526733" y="0"/>
                  </a:lnTo>
                  <a:close/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926E5323-288F-46D2-9D12-4C3265AD9B1B}"/>
                </a:ext>
              </a:extLst>
            </p:cNvPr>
            <p:cNvSpPr/>
            <p:nvPr/>
          </p:nvSpPr>
          <p:spPr bwMode="gray">
            <a:xfrm>
              <a:off x="11551586" y="1892300"/>
              <a:ext cx="445203" cy="445203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de-DE" dirty="0"/>
            </a:p>
          </p:txBody>
        </p:sp>
      </p:grpSp>
      <p:grpSp>
        <p:nvGrpSpPr>
          <p:cNvPr id="65" name="Grafik 2">
            <a:extLst>
              <a:ext uri="{FF2B5EF4-FFF2-40B4-BE49-F238E27FC236}">
                <a16:creationId xmlns:a16="http://schemas.microsoft.com/office/drawing/2014/main" id="{F6BC2113-DE25-477E-A4A7-49FD97FEC933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8848147" y="3881569"/>
            <a:ext cx="1078465" cy="462270"/>
            <a:chOff x="8848147" y="3881569"/>
            <a:chExt cx="1078465" cy="462270"/>
          </a:xfrm>
        </p:grpSpPr>
        <p:sp>
          <p:nvSpPr>
            <p:cNvPr id="66" name="Linie 3">
              <a:extLst>
                <a:ext uri="{FF2B5EF4-FFF2-40B4-BE49-F238E27FC236}">
                  <a16:creationId xmlns:a16="http://schemas.microsoft.com/office/drawing/2014/main" id="{1CBB1583-42B4-495F-AAF1-EB8D2808572A}"/>
                </a:ext>
              </a:extLst>
            </p:cNvPr>
            <p:cNvSpPr/>
            <p:nvPr/>
          </p:nvSpPr>
          <p:spPr bwMode="gray">
            <a:xfrm>
              <a:off x="8848147" y="3881569"/>
              <a:ext cx="1078465" cy="38517"/>
            </a:xfrm>
            <a:custGeom>
              <a:avLst/>
              <a:gdLst>
                <a:gd name="connsiteX0" fmla="*/ 0 w 266700"/>
                <a:gd name="connsiteY0" fmla="*/ 0 h 0"/>
                <a:gd name="connsiteX1" fmla="*/ 266700 w 2667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6700">
                  <a:moveTo>
                    <a:pt x="0" y="0"/>
                  </a:moveTo>
                  <a:lnTo>
                    <a:pt x="266700" y="0"/>
                  </a:lnTo>
                </a:path>
              </a:pathLst>
            </a:custGeom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67" name="Rechteck 66">
              <a:extLst>
                <a:ext uri="{FF2B5EF4-FFF2-40B4-BE49-F238E27FC236}">
                  <a16:creationId xmlns:a16="http://schemas.microsoft.com/office/drawing/2014/main" id="{FA6B8F0D-A3B1-4E16-A477-13C297F1C2B5}"/>
                </a:ext>
              </a:extLst>
            </p:cNvPr>
            <p:cNvSpPr/>
            <p:nvPr/>
          </p:nvSpPr>
          <p:spPr bwMode="gray">
            <a:xfrm>
              <a:off x="9375119" y="4034815"/>
              <a:ext cx="204099" cy="3090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de-DE" dirty="0"/>
            </a:p>
          </p:txBody>
        </p:sp>
      </p:grpSp>
      <p:grpSp>
        <p:nvGrpSpPr>
          <p:cNvPr id="71" name="Grafik 3">
            <a:extLst>
              <a:ext uri="{FF2B5EF4-FFF2-40B4-BE49-F238E27FC236}">
                <a16:creationId xmlns:a16="http://schemas.microsoft.com/office/drawing/2014/main" id="{E4373375-692A-4734-AC6A-EEDCB0BB8129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8848147" y="3639979"/>
            <a:ext cx="1078465" cy="462270"/>
            <a:chOff x="8848147" y="3881569"/>
            <a:chExt cx="1078465" cy="462270"/>
          </a:xfrm>
        </p:grpSpPr>
        <p:sp>
          <p:nvSpPr>
            <p:cNvPr id="72" name="Linie 3">
              <a:extLst>
                <a:ext uri="{FF2B5EF4-FFF2-40B4-BE49-F238E27FC236}">
                  <a16:creationId xmlns:a16="http://schemas.microsoft.com/office/drawing/2014/main" id="{CD00FEF1-3524-435B-A0F9-E4DE92D45316}"/>
                </a:ext>
              </a:extLst>
            </p:cNvPr>
            <p:cNvSpPr/>
            <p:nvPr/>
          </p:nvSpPr>
          <p:spPr bwMode="gray">
            <a:xfrm>
              <a:off x="8848147" y="3881569"/>
              <a:ext cx="1078465" cy="38517"/>
            </a:xfrm>
            <a:custGeom>
              <a:avLst/>
              <a:gdLst>
                <a:gd name="connsiteX0" fmla="*/ 0 w 266700"/>
                <a:gd name="connsiteY0" fmla="*/ 0 h 0"/>
                <a:gd name="connsiteX1" fmla="*/ 266700 w 2667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6700">
                  <a:moveTo>
                    <a:pt x="0" y="0"/>
                  </a:moveTo>
                  <a:lnTo>
                    <a:pt x="266700" y="0"/>
                  </a:lnTo>
                </a:path>
              </a:pathLst>
            </a:custGeom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3" name="Rechteck 72">
              <a:extLst>
                <a:ext uri="{FF2B5EF4-FFF2-40B4-BE49-F238E27FC236}">
                  <a16:creationId xmlns:a16="http://schemas.microsoft.com/office/drawing/2014/main" id="{CD5C3DC8-537F-4AF7-8422-C20F4D4B324B}"/>
                </a:ext>
              </a:extLst>
            </p:cNvPr>
            <p:cNvSpPr/>
            <p:nvPr/>
          </p:nvSpPr>
          <p:spPr bwMode="gray">
            <a:xfrm>
              <a:off x="9375119" y="4034815"/>
              <a:ext cx="204099" cy="3090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de-DE" dirty="0"/>
            </a:p>
          </p:txBody>
        </p:sp>
      </p:grpSp>
      <p:grpSp>
        <p:nvGrpSpPr>
          <p:cNvPr id="68" name="Grafik 4">
            <a:extLst>
              <a:ext uri="{FF2B5EF4-FFF2-40B4-BE49-F238E27FC236}">
                <a16:creationId xmlns:a16="http://schemas.microsoft.com/office/drawing/2014/main" id="{914D51AC-F29C-452C-9AD3-C6DDE08756EC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8848147" y="3398388"/>
            <a:ext cx="1078465" cy="462270"/>
            <a:chOff x="8848147" y="3881569"/>
            <a:chExt cx="1078465" cy="462270"/>
          </a:xfrm>
        </p:grpSpPr>
        <p:sp>
          <p:nvSpPr>
            <p:cNvPr id="69" name="Linie 3">
              <a:extLst>
                <a:ext uri="{FF2B5EF4-FFF2-40B4-BE49-F238E27FC236}">
                  <a16:creationId xmlns:a16="http://schemas.microsoft.com/office/drawing/2014/main" id="{65AC337B-06E2-4A3B-966D-44667B4F19C9}"/>
                </a:ext>
              </a:extLst>
            </p:cNvPr>
            <p:cNvSpPr/>
            <p:nvPr/>
          </p:nvSpPr>
          <p:spPr bwMode="gray">
            <a:xfrm>
              <a:off x="8848147" y="3881569"/>
              <a:ext cx="1078465" cy="38517"/>
            </a:xfrm>
            <a:custGeom>
              <a:avLst/>
              <a:gdLst>
                <a:gd name="connsiteX0" fmla="*/ 0 w 266700"/>
                <a:gd name="connsiteY0" fmla="*/ 0 h 0"/>
                <a:gd name="connsiteX1" fmla="*/ 266700 w 2667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6700">
                  <a:moveTo>
                    <a:pt x="0" y="0"/>
                  </a:moveTo>
                  <a:lnTo>
                    <a:pt x="266700" y="0"/>
                  </a:lnTo>
                </a:path>
              </a:pathLst>
            </a:custGeom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0" name="Rechteck 69">
              <a:extLst>
                <a:ext uri="{FF2B5EF4-FFF2-40B4-BE49-F238E27FC236}">
                  <a16:creationId xmlns:a16="http://schemas.microsoft.com/office/drawing/2014/main" id="{39103608-6B0A-49BF-A6EB-BB9813AE8844}"/>
                </a:ext>
              </a:extLst>
            </p:cNvPr>
            <p:cNvSpPr/>
            <p:nvPr/>
          </p:nvSpPr>
          <p:spPr bwMode="gray">
            <a:xfrm>
              <a:off x="9375119" y="4034815"/>
              <a:ext cx="204099" cy="3090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de-DE" dirty="0"/>
            </a:p>
          </p:txBody>
        </p:sp>
      </p:grpSp>
      <p:grpSp>
        <p:nvGrpSpPr>
          <p:cNvPr id="74" name="Grafik 4">
            <a:extLst>
              <a:ext uri="{FF2B5EF4-FFF2-40B4-BE49-F238E27FC236}">
                <a16:creationId xmlns:a16="http://schemas.microsoft.com/office/drawing/2014/main" id="{BC5DD9B7-5D90-411C-A47C-C8E0B82BDFF9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8976535" y="2789505"/>
            <a:ext cx="700687" cy="703137"/>
            <a:chOff x="8976535" y="2789505"/>
            <a:chExt cx="700687" cy="703137"/>
          </a:xfrm>
        </p:grpSpPr>
        <p:sp>
          <p:nvSpPr>
            <p:cNvPr id="75" name="Freihandform: Form 74">
              <a:extLst>
                <a:ext uri="{FF2B5EF4-FFF2-40B4-BE49-F238E27FC236}">
                  <a16:creationId xmlns:a16="http://schemas.microsoft.com/office/drawing/2014/main" id="{DBA303EB-2CA1-4A10-9701-878BB4C2426B}"/>
                </a:ext>
              </a:extLst>
            </p:cNvPr>
            <p:cNvSpPr/>
            <p:nvPr/>
          </p:nvSpPr>
          <p:spPr bwMode="gray">
            <a:xfrm>
              <a:off x="8976535" y="2789505"/>
              <a:ext cx="398584" cy="222738"/>
            </a:xfrm>
            <a:custGeom>
              <a:avLst/>
              <a:gdLst>
                <a:gd name="connsiteX0" fmla="*/ 0 w 323850"/>
                <a:gd name="connsiteY0" fmla="*/ 185738 h 180975"/>
                <a:gd name="connsiteX1" fmla="*/ 185738 w 323850"/>
                <a:gd name="connsiteY1" fmla="*/ 0 h 180975"/>
                <a:gd name="connsiteX2" fmla="*/ 329089 w 323850"/>
                <a:gd name="connsiteY2" fmla="*/ 143256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3850" h="180975">
                  <a:moveTo>
                    <a:pt x="0" y="185738"/>
                  </a:moveTo>
                  <a:lnTo>
                    <a:pt x="185738" y="0"/>
                  </a:lnTo>
                  <a:lnTo>
                    <a:pt x="329089" y="143256"/>
                  </a:lnTo>
                </a:path>
              </a:pathLst>
            </a:custGeom>
            <a:noFill/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6" name="Rechteck 75">
              <a:extLst>
                <a:ext uri="{FF2B5EF4-FFF2-40B4-BE49-F238E27FC236}">
                  <a16:creationId xmlns:a16="http://schemas.microsoft.com/office/drawing/2014/main" id="{816F811A-9E90-4B4D-BC21-458009DABBAF}"/>
                </a:ext>
              </a:extLst>
            </p:cNvPr>
            <p:cNvSpPr/>
            <p:nvPr/>
          </p:nvSpPr>
          <p:spPr bwMode="gray">
            <a:xfrm>
              <a:off x="9473123" y="3288543"/>
              <a:ext cx="204099" cy="204099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de-DE" dirty="0"/>
            </a:p>
          </p:txBody>
        </p:sp>
      </p:grpSp>
      <p:grpSp>
        <p:nvGrpSpPr>
          <p:cNvPr id="77" name="Grafik 5">
            <a:extLst>
              <a:ext uri="{FF2B5EF4-FFF2-40B4-BE49-F238E27FC236}">
                <a16:creationId xmlns:a16="http://schemas.microsoft.com/office/drawing/2014/main" id="{31EC6C00-795A-45F3-8613-2A2D8BC10ED5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9274418" y="2695721"/>
            <a:ext cx="620266" cy="816144"/>
            <a:chOff x="9274418" y="2695721"/>
            <a:chExt cx="620266" cy="816144"/>
          </a:xfrm>
          <a:solidFill>
            <a:schemeClr val="accent1">
              <a:alpha val="0"/>
            </a:schemeClr>
          </a:solidFill>
        </p:grpSpPr>
        <p:sp>
          <p:nvSpPr>
            <p:cNvPr id="78" name="Freihandform: Form 77">
              <a:extLst>
                <a:ext uri="{FF2B5EF4-FFF2-40B4-BE49-F238E27FC236}">
                  <a16:creationId xmlns:a16="http://schemas.microsoft.com/office/drawing/2014/main" id="{0A977125-A0B4-46E6-AFD3-B306F76E5B3A}"/>
                </a:ext>
              </a:extLst>
            </p:cNvPr>
            <p:cNvSpPr/>
            <p:nvPr/>
          </p:nvSpPr>
          <p:spPr bwMode="gray">
            <a:xfrm>
              <a:off x="9274418" y="2695721"/>
              <a:ext cx="304800" cy="152400"/>
            </a:xfrm>
            <a:custGeom>
              <a:avLst/>
              <a:gdLst>
                <a:gd name="connsiteX0" fmla="*/ 0 w 247650"/>
                <a:gd name="connsiteY0" fmla="*/ 124682 h 123825"/>
                <a:gd name="connsiteX1" fmla="*/ 124682 w 247650"/>
                <a:gd name="connsiteY1" fmla="*/ 0 h 123825"/>
                <a:gd name="connsiteX2" fmla="*/ 249460 w 247650"/>
                <a:gd name="connsiteY2" fmla="*/ 124682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7650" h="123825">
                  <a:moveTo>
                    <a:pt x="0" y="124682"/>
                  </a:moveTo>
                  <a:lnTo>
                    <a:pt x="124682" y="0"/>
                  </a:lnTo>
                  <a:lnTo>
                    <a:pt x="249460" y="124682"/>
                  </a:lnTo>
                </a:path>
              </a:pathLst>
            </a:custGeom>
            <a:grpFill/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9" name="Rechteck 78">
              <a:extLst>
                <a:ext uri="{FF2B5EF4-FFF2-40B4-BE49-F238E27FC236}">
                  <a16:creationId xmlns:a16="http://schemas.microsoft.com/office/drawing/2014/main" id="{90AA70FA-1ACA-4C45-8DF0-579B683AFCE6}"/>
                </a:ext>
              </a:extLst>
            </p:cNvPr>
            <p:cNvSpPr/>
            <p:nvPr/>
          </p:nvSpPr>
          <p:spPr bwMode="gray">
            <a:xfrm>
              <a:off x="9690585" y="3307766"/>
              <a:ext cx="204099" cy="2040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de-DE" dirty="0"/>
            </a:p>
          </p:txBody>
        </p:sp>
      </p:grpSp>
      <p:grpSp>
        <p:nvGrpSpPr>
          <p:cNvPr id="80" name="Grafik 6">
            <a:extLst>
              <a:ext uri="{FF2B5EF4-FFF2-40B4-BE49-F238E27FC236}">
                <a16:creationId xmlns:a16="http://schemas.microsoft.com/office/drawing/2014/main" id="{81C9915E-5BB7-4E74-85DF-E5D4B5CEEDC4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8848168" y="2477320"/>
            <a:ext cx="981454" cy="1167722"/>
            <a:chOff x="8848168" y="2477320"/>
            <a:chExt cx="981454" cy="1167722"/>
          </a:xfrm>
        </p:grpSpPr>
        <p:sp>
          <p:nvSpPr>
            <p:cNvPr id="81" name="Freihandform: Form 80">
              <a:extLst>
                <a:ext uri="{FF2B5EF4-FFF2-40B4-BE49-F238E27FC236}">
                  <a16:creationId xmlns:a16="http://schemas.microsoft.com/office/drawing/2014/main" id="{7DC3E9E9-34F6-49E2-AD0B-583EF671A232}"/>
                </a:ext>
              </a:extLst>
            </p:cNvPr>
            <p:cNvSpPr/>
            <p:nvPr/>
          </p:nvSpPr>
          <p:spPr bwMode="gray">
            <a:xfrm>
              <a:off x="8848168" y="2477320"/>
              <a:ext cx="855784" cy="644768"/>
            </a:xfrm>
            <a:custGeom>
              <a:avLst/>
              <a:gdLst>
                <a:gd name="connsiteX0" fmla="*/ 0 w 695325"/>
                <a:gd name="connsiteY0" fmla="*/ 526733 h 523875"/>
                <a:gd name="connsiteX1" fmla="*/ 0 w 695325"/>
                <a:gd name="connsiteY1" fmla="*/ 0 h 523875"/>
                <a:gd name="connsiteX2" fmla="*/ 700088 w 695325"/>
                <a:gd name="connsiteY2" fmla="*/ 0 h 523875"/>
                <a:gd name="connsiteX3" fmla="*/ 700088 w 695325"/>
                <a:gd name="connsiteY3" fmla="*/ 526733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5325" h="523875">
                  <a:moveTo>
                    <a:pt x="0" y="526733"/>
                  </a:moveTo>
                  <a:lnTo>
                    <a:pt x="0" y="0"/>
                  </a:lnTo>
                  <a:lnTo>
                    <a:pt x="700088" y="0"/>
                  </a:lnTo>
                  <a:lnTo>
                    <a:pt x="700088" y="526733"/>
                  </a:lnTo>
                  <a:close/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82" name="Rechteck 81">
              <a:extLst>
                <a:ext uri="{FF2B5EF4-FFF2-40B4-BE49-F238E27FC236}">
                  <a16:creationId xmlns:a16="http://schemas.microsoft.com/office/drawing/2014/main" id="{BAA278F3-ACB6-4D9D-942D-D6A3082F215F}"/>
                </a:ext>
              </a:extLst>
            </p:cNvPr>
            <p:cNvSpPr/>
            <p:nvPr/>
          </p:nvSpPr>
          <p:spPr bwMode="gray">
            <a:xfrm>
              <a:off x="9625523" y="3440943"/>
              <a:ext cx="204099" cy="204099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de-DE" dirty="0"/>
            </a:p>
          </p:txBody>
        </p:sp>
      </p:grpSp>
      <p:grpSp>
        <p:nvGrpSpPr>
          <p:cNvPr id="83" name="Grafik 7">
            <a:extLst>
              <a:ext uri="{FF2B5EF4-FFF2-40B4-BE49-F238E27FC236}">
                <a16:creationId xmlns:a16="http://schemas.microsoft.com/office/drawing/2014/main" id="{84599D2E-841B-4028-A3A6-3151525B356F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9035737" y="2584820"/>
            <a:ext cx="837400" cy="844180"/>
            <a:chOff x="9035737" y="2584820"/>
            <a:chExt cx="837400" cy="844180"/>
          </a:xfrm>
        </p:grpSpPr>
        <p:sp>
          <p:nvSpPr>
            <p:cNvPr id="84" name="Freihandform: Form 83">
              <a:extLst>
                <a:ext uri="{FF2B5EF4-FFF2-40B4-BE49-F238E27FC236}">
                  <a16:creationId xmlns:a16="http://schemas.microsoft.com/office/drawing/2014/main" id="{15849B6F-599C-4E02-A4EC-B27BBFDA404A}"/>
                </a:ext>
              </a:extLst>
            </p:cNvPr>
            <p:cNvSpPr/>
            <p:nvPr/>
          </p:nvSpPr>
          <p:spPr bwMode="gray">
            <a:xfrm>
              <a:off x="9035737" y="2584820"/>
              <a:ext cx="140677" cy="140677"/>
            </a:xfrm>
            <a:custGeom>
              <a:avLst/>
              <a:gdLst>
                <a:gd name="connsiteX0" fmla="*/ 114300 w 114300"/>
                <a:gd name="connsiteY0" fmla="*/ 57150 h 114300"/>
                <a:gd name="connsiteX1" fmla="*/ 57150 w 114300"/>
                <a:gd name="connsiteY1" fmla="*/ 114300 h 114300"/>
                <a:gd name="connsiteX2" fmla="*/ 0 w 114300"/>
                <a:gd name="connsiteY2" fmla="*/ 57150 h 114300"/>
                <a:gd name="connsiteX3" fmla="*/ 57150 w 114300"/>
                <a:gd name="connsiteY3" fmla="*/ 0 h 114300"/>
                <a:gd name="connsiteX4" fmla="*/ 114300 w 114300"/>
                <a:gd name="connsiteY4" fmla="*/ 5715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" h="114300">
                  <a:moveTo>
                    <a:pt x="114300" y="57150"/>
                  </a:moveTo>
                  <a:cubicBezTo>
                    <a:pt x="114300" y="88713"/>
                    <a:pt x="88713" y="114300"/>
                    <a:pt x="57150" y="114300"/>
                  </a:cubicBezTo>
                  <a:cubicBezTo>
                    <a:pt x="25587" y="114300"/>
                    <a:pt x="0" y="88713"/>
                    <a:pt x="0" y="57150"/>
                  </a:cubicBezTo>
                  <a:cubicBezTo>
                    <a:pt x="0" y="25587"/>
                    <a:pt x="25587" y="0"/>
                    <a:pt x="57150" y="0"/>
                  </a:cubicBezTo>
                  <a:cubicBezTo>
                    <a:pt x="88713" y="0"/>
                    <a:pt x="114300" y="25587"/>
                    <a:pt x="114300" y="57150"/>
                  </a:cubicBezTo>
                  <a:close/>
                </a:path>
              </a:pathLst>
            </a:custGeom>
            <a:noFill/>
            <a:ln w="19050" cap="flat">
              <a:solidFill>
                <a:srgbClr val="DCE04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85" name="Rechteck 84">
              <a:extLst>
                <a:ext uri="{FF2B5EF4-FFF2-40B4-BE49-F238E27FC236}">
                  <a16:creationId xmlns:a16="http://schemas.microsoft.com/office/drawing/2014/main" id="{709912A0-3421-40AF-A672-7DCD63A6250B}"/>
                </a:ext>
              </a:extLst>
            </p:cNvPr>
            <p:cNvSpPr/>
            <p:nvPr/>
          </p:nvSpPr>
          <p:spPr bwMode="gray">
            <a:xfrm>
              <a:off x="9703952" y="3209192"/>
              <a:ext cx="169185" cy="219808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de-DE" dirty="0"/>
            </a:p>
          </p:txBody>
        </p:sp>
      </p:grpSp>
      <p:grpSp>
        <p:nvGrpSpPr>
          <p:cNvPr id="86" name="Grafik 8">
            <a:extLst>
              <a:ext uri="{FF2B5EF4-FFF2-40B4-BE49-F238E27FC236}">
                <a16:creationId xmlns:a16="http://schemas.microsoft.com/office/drawing/2014/main" id="{CCB65DF6-CB7D-4DFD-A321-21C90CDA712F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8766099" y="2337503"/>
            <a:ext cx="3230690" cy="2860364"/>
            <a:chOff x="8766099" y="2337503"/>
            <a:chExt cx="3230690" cy="2860364"/>
          </a:xfrm>
        </p:grpSpPr>
        <p:sp>
          <p:nvSpPr>
            <p:cNvPr id="87" name="Blatt 2">
              <a:extLst>
                <a:ext uri="{FF2B5EF4-FFF2-40B4-BE49-F238E27FC236}">
                  <a16:creationId xmlns:a16="http://schemas.microsoft.com/office/drawing/2014/main" id="{64FE5136-4119-431A-8645-7C40BFA66000}"/>
                </a:ext>
              </a:extLst>
            </p:cNvPr>
            <p:cNvSpPr/>
            <p:nvPr/>
          </p:nvSpPr>
          <p:spPr bwMode="gray">
            <a:xfrm>
              <a:off x="8766099" y="2337503"/>
              <a:ext cx="2155069" cy="2860364"/>
            </a:xfrm>
            <a:custGeom>
              <a:avLst/>
              <a:gdLst>
                <a:gd name="connsiteX0" fmla="*/ 0 w 523875"/>
                <a:gd name="connsiteY0" fmla="*/ 700088 h 695325"/>
                <a:gd name="connsiteX1" fmla="*/ 526733 w 523875"/>
                <a:gd name="connsiteY1" fmla="*/ 700088 h 695325"/>
                <a:gd name="connsiteX2" fmla="*/ 526733 w 523875"/>
                <a:gd name="connsiteY2" fmla="*/ 0 h 69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23875" h="695325">
                  <a:moveTo>
                    <a:pt x="0" y="700088"/>
                  </a:moveTo>
                  <a:lnTo>
                    <a:pt x="526733" y="700088"/>
                  </a:lnTo>
                  <a:lnTo>
                    <a:pt x="526733" y="0"/>
                  </a:lnTo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A9E1B4CC-B4D7-4A65-8A98-54F1BFA76D33}"/>
                </a:ext>
              </a:extLst>
            </p:cNvPr>
            <p:cNvSpPr/>
            <p:nvPr/>
          </p:nvSpPr>
          <p:spPr bwMode="gray">
            <a:xfrm>
              <a:off x="11551586" y="2899486"/>
              <a:ext cx="445203" cy="445203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de-DE" dirty="0"/>
            </a:p>
          </p:txBody>
        </p:sp>
      </p:grpSp>
      <p:grpSp>
        <p:nvGrpSpPr>
          <p:cNvPr id="89" name="Grafik 9">
            <a:extLst>
              <a:ext uri="{FF2B5EF4-FFF2-40B4-BE49-F238E27FC236}">
                <a16:creationId xmlns:a16="http://schemas.microsoft.com/office/drawing/2014/main" id="{85AD8E07-A95E-4FCF-AF14-7AEA718E00BF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8962014" y="2533418"/>
            <a:ext cx="3034775" cy="2860364"/>
            <a:chOff x="8962014" y="2533418"/>
            <a:chExt cx="3034775" cy="2860364"/>
          </a:xfrm>
        </p:grpSpPr>
        <p:sp>
          <p:nvSpPr>
            <p:cNvPr id="90" name="Blatt 3">
              <a:extLst>
                <a:ext uri="{FF2B5EF4-FFF2-40B4-BE49-F238E27FC236}">
                  <a16:creationId xmlns:a16="http://schemas.microsoft.com/office/drawing/2014/main" id="{70E80981-1841-4797-B2EC-721853A31A25}"/>
                </a:ext>
              </a:extLst>
            </p:cNvPr>
            <p:cNvSpPr/>
            <p:nvPr/>
          </p:nvSpPr>
          <p:spPr bwMode="gray">
            <a:xfrm>
              <a:off x="8962014" y="2533418"/>
              <a:ext cx="2155069" cy="2860364"/>
            </a:xfrm>
            <a:custGeom>
              <a:avLst/>
              <a:gdLst>
                <a:gd name="connsiteX0" fmla="*/ 0 w 523875"/>
                <a:gd name="connsiteY0" fmla="*/ 700088 h 695325"/>
                <a:gd name="connsiteX1" fmla="*/ 526733 w 523875"/>
                <a:gd name="connsiteY1" fmla="*/ 700088 h 695325"/>
                <a:gd name="connsiteX2" fmla="*/ 526733 w 523875"/>
                <a:gd name="connsiteY2" fmla="*/ 0 h 69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23875" h="695325">
                  <a:moveTo>
                    <a:pt x="0" y="700088"/>
                  </a:moveTo>
                  <a:lnTo>
                    <a:pt x="526733" y="700088"/>
                  </a:lnTo>
                  <a:lnTo>
                    <a:pt x="526733" y="0"/>
                  </a:lnTo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9A8426DC-C75F-48CB-B1FA-9F5D15B9FDF0}"/>
                </a:ext>
              </a:extLst>
            </p:cNvPr>
            <p:cNvSpPr/>
            <p:nvPr/>
          </p:nvSpPr>
          <p:spPr bwMode="gray">
            <a:xfrm>
              <a:off x="11551586" y="3860658"/>
              <a:ext cx="445203" cy="445203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de-DE" dirty="0"/>
            </a:p>
          </p:txBody>
        </p:sp>
      </p:grpSp>
      <p:pic>
        <p:nvPicPr>
          <p:cNvPr id="15" name="Logo">
            <a:hlinkClick r:id="rId2" action="ppaction://hlinksldjump"/>
            <a:extLst>
              <a:ext uri="{FF2B5EF4-FFF2-40B4-BE49-F238E27FC236}">
                <a16:creationId xmlns:a16="http://schemas.microsoft.com/office/drawing/2014/main" id="{0E84CAFA-B0E0-446D-9305-4C682BD1D1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 bwMode="gray">
          <a:xfrm>
            <a:off x="11488080" y="276225"/>
            <a:ext cx="426108" cy="75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096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7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8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9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4" fill="hold" nodeType="after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2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25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2" dur="12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4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4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fill="hold" nodeType="withEffect" p14:presetBounceEnd="25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500">
                                          <p:cBhvr>
                                            <p:cTn id="50" dur="250" fill="hold"/>
                                            <p:tgtEl>
                                              <p:spTgt spid="8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52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54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5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6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6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nodeType="withEffect" p14:presetBounceEnd="25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500">
                                          <p:cBhvr>
                                            <p:cTn id="68" dur="250" fill="hold"/>
                                            <p:tgtEl>
                                              <p:spTgt spid="8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7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nodeType="withEffect" p14:presetBounceEnd="25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500">
                                          <p:cBhvr>
                                            <p:cTn id="74" dur="250" fill="hold"/>
                                            <p:tgtEl>
                                              <p:spTgt spid="8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  <p:bldP spid="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9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2" dur="12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4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4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250" fill="hold"/>
                                            <p:tgtEl>
                                              <p:spTgt spid="8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52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54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5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6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6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250" fill="hold"/>
                                            <p:tgtEl>
                                              <p:spTgt spid="8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7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250" fill="hold"/>
                                            <p:tgtEl>
                                              <p:spTgt spid="8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  <p:bldP spid="19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G">
            <a:extLst>
              <a:ext uri="{FF2B5EF4-FFF2-40B4-BE49-F238E27FC236}">
                <a16:creationId xmlns:a16="http://schemas.microsoft.com/office/drawing/2014/main" id="{73E493CF-B1A6-4041-A03D-ACE968EFC118}"/>
              </a:ext>
            </a:extLst>
          </p:cNvPr>
          <p:cNvSpPr/>
          <p:nvPr/>
        </p:nvSpPr>
        <p:spPr bwMode="gray">
          <a:xfrm>
            <a:off x="0" y="-1118"/>
            <a:ext cx="12190413" cy="6858000"/>
          </a:xfrm>
          <a:prstGeom prst="rect">
            <a:avLst/>
          </a:prstGeom>
          <a:gradFill>
            <a:gsLst>
              <a:gs pos="35000">
                <a:schemeClr val="accent4">
                  <a:lumMod val="50000"/>
                </a:schemeClr>
              </a:gs>
              <a:gs pos="94000">
                <a:srgbClr val="2B3A41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dirty="0"/>
          </a:p>
        </p:txBody>
      </p:sp>
      <p:sp>
        <p:nvSpPr>
          <p:cNvPr id="349" name="Inhalt 6">
            <a:extLst>
              <a:ext uri="{FF2B5EF4-FFF2-40B4-BE49-F238E27FC236}">
                <a16:creationId xmlns:a16="http://schemas.microsoft.com/office/drawing/2014/main" id="{B5A98995-31FA-4F99-933B-B44E997AAF1F}"/>
              </a:ext>
            </a:extLst>
          </p:cNvPr>
          <p:cNvSpPr txBox="1">
            <a:spLocks/>
          </p:cNvSpPr>
          <p:nvPr/>
        </p:nvSpPr>
        <p:spPr bwMode="gray">
          <a:xfrm>
            <a:off x="1362439" y="3560476"/>
            <a:ext cx="2556000" cy="648000"/>
          </a:xfrm>
          <a:prstGeom prst="rect">
            <a:avLst/>
          </a:prstGeom>
        </p:spPr>
        <p:txBody>
          <a:bodyPr vert="horz" wrap="square" lIns="144000" tIns="0" rIns="0" bIns="0" rtlCol="0">
            <a:noAutofit/>
          </a:bodyPr>
          <a:lstStyle>
            <a:lvl1pPr marL="27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2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8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0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200" dirty="0">
                <a:solidFill>
                  <a:schemeClr val="bg1"/>
                </a:solidFill>
              </a:rPr>
              <a:t>Unter den gleichen Bedingungen können auch </a:t>
            </a:r>
            <a:r>
              <a:rPr lang="de-DE" sz="1200" dirty="0">
                <a:solidFill>
                  <a:schemeClr val="accent1"/>
                </a:solidFill>
                <a:latin typeface="+mj-lt"/>
              </a:rPr>
              <a:t>Fotografien und andere Lichtbilder </a:t>
            </a:r>
            <a:r>
              <a:rPr lang="de-DE" sz="1200" dirty="0">
                <a:solidFill>
                  <a:schemeClr val="bg1"/>
                </a:solidFill>
              </a:rPr>
              <a:t>urheberrechtlich geschützt sein.</a:t>
            </a:r>
          </a:p>
        </p:txBody>
      </p:sp>
      <p:cxnSp>
        <p:nvCxnSpPr>
          <p:cNvPr id="350" name="Gerader Verbinder 6">
            <a:extLst>
              <a:ext uri="{FF2B5EF4-FFF2-40B4-BE49-F238E27FC236}">
                <a16:creationId xmlns:a16="http://schemas.microsoft.com/office/drawing/2014/main" id="{C04C308C-9EE3-4713-8F2E-94BAF4F08438}"/>
              </a:ext>
            </a:extLst>
          </p:cNvPr>
          <p:cNvCxnSpPr>
            <a:cxnSpLocks/>
          </p:cNvCxnSpPr>
          <p:nvPr/>
        </p:nvCxnSpPr>
        <p:spPr bwMode="gray">
          <a:xfrm flipV="1">
            <a:off x="1362439" y="3506476"/>
            <a:ext cx="0" cy="756000"/>
          </a:xfrm>
          <a:prstGeom prst="line">
            <a:avLst/>
          </a:prstGeom>
          <a:ln w="6350">
            <a:solidFill>
              <a:schemeClr val="accent4">
                <a:lumMod val="20000"/>
                <a:lumOff val="8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1" name="ICON 6">
            <a:extLst>
              <a:ext uri="{FF2B5EF4-FFF2-40B4-BE49-F238E27FC236}">
                <a16:creationId xmlns:a16="http://schemas.microsoft.com/office/drawing/2014/main" id="{4EEEAA2D-8FBB-4594-8E95-84A74C729A74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677841" y="3691609"/>
            <a:ext cx="511976" cy="385735"/>
            <a:chOff x="5742781" y="3167062"/>
            <a:chExt cx="695325" cy="523875"/>
          </a:xfrm>
        </p:grpSpPr>
        <p:sp>
          <p:nvSpPr>
            <p:cNvPr id="352" name="Freihandform: Form 351">
              <a:extLst>
                <a:ext uri="{FF2B5EF4-FFF2-40B4-BE49-F238E27FC236}">
                  <a16:creationId xmlns:a16="http://schemas.microsoft.com/office/drawing/2014/main" id="{9FEEFB5A-DB2E-4927-921D-638E42EE456E}"/>
                </a:ext>
              </a:extLst>
            </p:cNvPr>
            <p:cNvSpPr/>
            <p:nvPr/>
          </p:nvSpPr>
          <p:spPr bwMode="gray">
            <a:xfrm>
              <a:off x="5742781" y="3167062"/>
              <a:ext cx="695325" cy="523875"/>
            </a:xfrm>
            <a:custGeom>
              <a:avLst/>
              <a:gdLst>
                <a:gd name="connsiteX0" fmla="*/ 0 w 695325"/>
                <a:gd name="connsiteY0" fmla="*/ 526733 h 523875"/>
                <a:gd name="connsiteX1" fmla="*/ 0 w 695325"/>
                <a:gd name="connsiteY1" fmla="*/ 0 h 523875"/>
                <a:gd name="connsiteX2" fmla="*/ 700088 w 695325"/>
                <a:gd name="connsiteY2" fmla="*/ 0 h 523875"/>
                <a:gd name="connsiteX3" fmla="*/ 700088 w 695325"/>
                <a:gd name="connsiteY3" fmla="*/ 526733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5325" h="523875">
                  <a:moveTo>
                    <a:pt x="0" y="526733"/>
                  </a:moveTo>
                  <a:lnTo>
                    <a:pt x="0" y="0"/>
                  </a:lnTo>
                  <a:lnTo>
                    <a:pt x="700088" y="0"/>
                  </a:lnTo>
                  <a:lnTo>
                    <a:pt x="700088" y="526733"/>
                  </a:lnTo>
                  <a:close/>
                </a:path>
              </a:pathLst>
            </a:custGeom>
            <a:noFill/>
            <a:ln w="12700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grpSp>
          <p:nvGrpSpPr>
            <p:cNvPr id="353" name="Gruppieren 352">
              <a:extLst>
                <a:ext uri="{FF2B5EF4-FFF2-40B4-BE49-F238E27FC236}">
                  <a16:creationId xmlns:a16="http://schemas.microsoft.com/office/drawing/2014/main" id="{3C9D5C73-5778-44F0-A6D2-46E6CF61B877}"/>
                </a:ext>
              </a:extLst>
            </p:cNvPr>
            <p:cNvGrpSpPr/>
            <p:nvPr/>
          </p:nvGrpSpPr>
          <p:grpSpPr bwMode="gray">
            <a:xfrm>
              <a:off x="5847080" y="3254406"/>
              <a:ext cx="489680" cy="347282"/>
              <a:chOff x="5847080" y="3254406"/>
              <a:chExt cx="489680" cy="347282"/>
            </a:xfrm>
          </p:grpSpPr>
          <p:sp>
            <p:nvSpPr>
              <p:cNvPr id="354" name="Freihandform: Form 353">
                <a:extLst>
                  <a:ext uri="{FF2B5EF4-FFF2-40B4-BE49-F238E27FC236}">
                    <a16:creationId xmlns:a16="http://schemas.microsoft.com/office/drawing/2014/main" id="{8D9E4EC6-9671-4BF9-AA44-3D2D3688288B}"/>
                  </a:ext>
                </a:extLst>
              </p:cNvPr>
              <p:cNvSpPr/>
              <p:nvPr/>
            </p:nvSpPr>
            <p:spPr bwMode="gray">
              <a:xfrm>
                <a:off x="5895181" y="3254406"/>
                <a:ext cx="114300" cy="114300"/>
              </a:xfrm>
              <a:custGeom>
                <a:avLst/>
                <a:gdLst>
                  <a:gd name="connsiteX0" fmla="*/ 114300 w 114300"/>
                  <a:gd name="connsiteY0" fmla="*/ 57150 h 114300"/>
                  <a:gd name="connsiteX1" fmla="*/ 57150 w 114300"/>
                  <a:gd name="connsiteY1" fmla="*/ 114300 h 114300"/>
                  <a:gd name="connsiteX2" fmla="*/ 0 w 114300"/>
                  <a:gd name="connsiteY2" fmla="*/ 57150 h 114300"/>
                  <a:gd name="connsiteX3" fmla="*/ 57150 w 114300"/>
                  <a:gd name="connsiteY3" fmla="*/ 0 h 114300"/>
                  <a:gd name="connsiteX4" fmla="*/ 114300 w 114300"/>
                  <a:gd name="connsiteY4" fmla="*/ 5715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300" h="114300">
                    <a:moveTo>
                      <a:pt x="114300" y="57150"/>
                    </a:moveTo>
                    <a:cubicBezTo>
                      <a:pt x="114300" y="88713"/>
                      <a:pt x="88713" y="114300"/>
                      <a:pt x="57150" y="114300"/>
                    </a:cubicBezTo>
                    <a:cubicBezTo>
                      <a:pt x="25587" y="114300"/>
                      <a:pt x="0" y="88713"/>
                      <a:pt x="0" y="57150"/>
                    </a:cubicBezTo>
                    <a:cubicBezTo>
                      <a:pt x="0" y="25587"/>
                      <a:pt x="25587" y="0"/>
                      <a:pt x="57150" y="0"/>
                    </a:cubicBezTo>
                    <a:cubicBezTo>
                      <a:pt x="88713" y="0"/>
                      <a:pt x="114300" y="25587"/>
                      <a:pt x="114300" y="57150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DCE04B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355" name="Freihandform: Form 354">
                <a:extLst>
                  <a:ext uri="{FF2B5EF4-FFF2-40B4-BE49-F238E27FC236}">
                    <a16:creationId xmlns:a16="http://schemas.microsoft.com/office/drawing/2014/main" id="{4F7C986B-ADA5-4F3A-94FE-02C1D5DD19C2}"/>
                  </a:ext>
                </a:extLst>
              </p:cNvPr>
              <p:cNvSpPr/>
              <p:nvPr/>
            </p:nvSpPr>
            <p:spPr bwMode="gray">
              <a:xfrm>
                <a:off x="5847080" y="3420713"/>
                <a:ext cx="323850" cy="180975"/>
              </a:xfrm>
              <a:custGeom>
                <a:avLst/>
                <a:gdLst>
                  <a:gd name="connsiteX0" fmla="*/ 0 w 323850"/>
                  <a:gd name="connsiteY0" fmla="*/ 185738 h 180975"/>
                  <a:gd name="connsiteX1" fmla="*/ 185738 w 323850"/>
                  <a:gd name="connsiteY1" fmla="*/ 0 h 180975"/>
                  <a:gd name="connsiteX2" fmla="*/ 329089 w 323850"/>
                  <a:gd name="connsiteY2" fmla="*/ 143256 h 18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3850" h="180975">
                    <a:moveTo>
                      <a:pt x="0" y="185738"/>
                    </a:moveTo>
                    <a:lnTo>
                      <a:pt x="185738" y="0"/>
                    </a:lnTo>
                    <a:lnTo>
                      <a:pt x="329089" y="143256"/>
                    </a:lnTo>
                  </a:path>
                </a:pathLst>
              </a:custGeom>
              <a:noFill/>
              <a:ln w="12700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356" name="Freihandform: Form 355">
                <a:extLst>
                  <a:ext uri="{FF2B5EF4-FFF2-40B4-BE49-F238E27FC236}">
                    <a16:creationId xmlns:a16="http://schemas.microsoft.com/office/drawing/2014/main" id="{5C550389-D639-4326-A0C6-0FF5C9690F71}"/>
                  </a:ext>
                </a:extLst>
              </p:cNvPr>
              <p:cNvSpPr/>
              <p:nvPr/>
            </p:nvSpPr>
            <p:spPr bwMode="gray">
              <a:xfrm>
                <a:off x="6089110" y="3344513"/>
                <a:ext cx="247650" cy="123825"/>
              </a:xfrm>
              <a:custGeom>
                <a:avLst/>
                <a:gdLst>
                  <a:gd name="connsiteX0" fmla="*/ 0 w 247650"/>
                  <a:gd name="connsiteY0" fmla="*/ 124682 h 123825"/>
                  <a:gd name="connsiteX1" fmla="*/ 124682 w 247650"/>
                  <a:gd name="connsiteY1" fmla="*/ 0 h 123825"/>
                  <a:gd name="connsiteX2" fmla="*/ 249460 w 247650"/>
                  <a:gd name="connsiteY2" fmla="*/ 124682 h 12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7650" h="123825">
                    <a:moveTo>
                      <a:pt x="0" y="124682"/>
                    </a:moveTo>
                    <a:lnTo>
                      <a:pt x="124682" y="0"/>
                    </a:lnTo>
                    <a:lnTo>
                      <a:pt x="249460" y="124682"/>
                    </a:lnTo>
                  </a:path>
                </a:pathLst>
              </a:custGeom>
              <a:noFill/>
              <a:ln w="12700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</p:grpSp>
      </p:grpSp>
      <p:sp>
        <p:nvSpPr>
          <p:cNvPr id="333" name="Inhalt 5">
            <a:extLst>
              <a:ext uri="{FF2B5EF4-FFF2-40B4-BE49-F238E27FC236}">
                <a16:creationId xmlns:a16="http://schemas.microsoft.com/office/drawing/2014/main" id="{6BA82DDF-00E4-4A9B-997C-B14647A34F64}"/>
              </a:ext>
            </a:extLst>
          </p:cNvPr>
          <p:cNvSpPr txBox="1">
            <a:spLocks/>
          </p:cNvSpPr>
          <p:nvPr/>
        </p:nvSpPr>
        <p:spPr bwMode="gray">
          <a:xfrm>
            <a:off x="9057075" y="2223531"/>
            <a:ext cx="2628000" cy="648000"/>
          </a:xfrm>
          <a:prstGeom prst="rect">
            <a:avLst/>
          </a:prstGeom>
        </p:spPr>
        <p:txBody>
          <a:bodyPr vert="horz" wrap="square" lIns="144000" tIns="0" rIns="0" bIns="0" rtlCol="0">
            <a:noAutofit/>
          </a:bodyPr>
          <a:lstStyle>
            <a:lvl1pPr marL="27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2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8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0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200" dirty="0" err="1">
                <a:solidFill>
                  <a:schemeClr val="bg1"/>
                </a:solidFill>
              </a:rPr>
              <a:t>Wissenschaftlîche</a:t>
            </a:r>
            <a:r>
              <a:rPr lang="de-DE" sz="1200" dirty="0">
                <a:solidFill>
                  <a:schemeClr val="bg1"/>
                </a:solidFill>
              </a:rPr>
              <a:t> Darstellungen (wie </a:t>
            </a:r>
            <a:r>
              <a:rPr lang="de-DE" sz="1200" dirty="0">
                <a:solidFill>
                  <a:schemeClr val="accent1"/>
                </a:solidFill>
                <a:latin typeface="+mj-lt"/>
              </a:rPr>
              <a:t>Zeichnungen, Pläne, Karten, Skizzen, Tabellen</a:t>
            </a:r>
            <a:r>
              <a:rPr lang="de-DE" sz="1200" dirty="0">
                <a:solidFill>
                  <a:schemeClr val="bg1"/>
                </a:solidFill>
              </a:rPr>
              <a:t>) können geschützt sein, wenn ein Gestaltungsspielraum bestand.</a:t>
            </a:r>
          </a:p>
        </p:txBody>
      </p:sp>
      <p:cxnSp>
        <p:nvCxnSpPr>
          <p:cNvPr id="334" name="Gerader Verbinder 5">
            <a:extLst>
              <a:ext uri="{FF2B5EF4-FFF2-40B4-BE49-F238E27FC236}">
                <a16:creationId xmlns:a16="http://schemas.microsoft.com/office/drawing/2014/main" id="{9B7AB47B-884A-4578-B114-EE1FF2D75994}"/>
              </a:ext>
            </a:extLst>
          </p:cNvPr>
          <p:cNvCxnSpPr>
            <a:cxnSpLocks/>
          </p:cNvCxnSpPr>
          <p:nvPr/>
        </p:nvCxnSpPr>
        <p:spPr bwMode="gray">
          <a:xfrm flipV="1">
            <a:off x="9057075" y="2169531"/>
            <a:ext cx="0" cy="756000"/>
          </a:xfrm>
          <a:prstGeom prst="line">
            <a:avLst/>
          </a:prstGeom>
          <a:ln w="6350">
            <a:solidFill>
              <a:schemeClr val="accent4">
                <a:lumMod val="20000"/>
                <a:lumOff val="8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5" name="ICON 5">
            <a:extLst>
              <a:ext uri="{FF2B5EF4-FFF2-40B4-BE49-F238E27FC236}">
                <a16:creationId xmlns:a16="http://schemas.microsoft.com/office/drawing/2014/main" id="{348F78AA-F0D5-4BFF-BA8E-DDB0D4E326C4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8342536" y="2351570"/>
            <a:ext cx="620000" cy="391923"/>
            <a:chOff x="4454777" y="3755528"/>
            <a:chExt cx="620000" cy="391923"/>
          </a:xfrm>
        </p:grpSpPr>
        <p:grpSp>
          <p:nvGrpSpPr>
            <p:cNvPr id="336" name="Gruppieren 335">
              <a:extLst>
                <a:ext uri="{FF2B5EF4-FFF2-40B4-BE49-F238E27FC236}">
                  <a16:creationId xmlns:a16="http://schemas.microsoft.com/office/drawing/2014/main" id="{C9228341-DA40-43BC-AAEE-BFA7D16AF7BD}"/>
                </a:ext>
              </a:extLst>
            </p:cNvPr>
            <p:cNvGrpSpPr/>
            <p:nvPr/>
          </p:nvGrpSpPr>
          <p:grpSpPr bwMode="gray">
            <a:xfrm>
              <a:off x="4454777" y="3755528"/>
              <a:ext cx="557008" cy="391923"/>
              <a:chOff x="4454777" y="3755528"/>
              <a:chExt cx="557008" cy="391923"/>
            </a:xfrm>
          </p:grpSpPr>
          <p:sp>
            <p:nvSpPr>
              <p:cNvPr id="338" name="Freihandform: Form 337">
                <a:extLst>
                  <a:ext uri="{FF2B5EF4-FFF2-40B4-BE49-F238E27FC236}">
                    <a16:creationId xmlns:a16="http://schemas.microsoft.com/office/drawing/2014/main" id="{C0DE9551-FA15-440A-95CA-545708B063F9}"/>
                  </a:ext>
                </a:extLst>
              </p:cNvPr>
              <p:cNvSpPr/>
              <p:nvPr/>
            </p:nvSpPr>
            <p:spPr bwMode="gray">
              <a:xfrm>
                <a:off x="4454777" y="3755528"/>
                <a:ext cx="520189" cy="391923"/>
              </a:xfrm>
              <a:custGeom>
                <a:avLst/>
                <a:gdLst>
                  <a:gd name="connsiteX0" fmla="*/ 0 w 695325"/>
                  <a:gd name="connsiteY0" fmla="*/ 526733 h 523875"/>
                  <a:gd name="connsiteX1" fmla="*/ 0 w 695325"/>
                  <a:gd name="connsiteY1" fmla="*/ 0 h 523875"/>
                  <a:gd name="connsiteX2" fmla="*/ 700088 w 695325"/>
                  <a:gd name="connsiteY2" fmla="*/ 0 h 523875"/>
                  <a:gd name="connsiteX3" fmla="*/ 700088 w 695325"/>
                  <a:gd name="connsiteY3" fmla="*/ 526733 h 523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95325" h="523875">
                    <a:moveTo>
                      <a:pt x="0" y="526733"/>
                    </a:moveTo>
                    <a:lnTo>
                      <a:pt x="0" y="0"/>
                    </a:lnTo>
                    <a:lnTo>
                      <a:pt x="700088" y="0"/>
                    </a:lnTo>
                    <a:lnTo>
                      <a:pt x="700088" y="526733"/>
                    </a:lnTo>
                    <a:close/>
                  </a:path>
                </a:pathLst>
              </a:custGeom>
              <a:noFill/>
              <a:ln w="12700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de-DE" dirty="0"/>
              </a:p>
            </p:txBody>
          </p:sp>
          <p:sp>
            <p:nvSpPr>
              <p:cNvPr id="339" name="Freihandform: Form 338">
                <a:extLst>
                  <a:ext uri="{FF2B5EF4-FFF2-40B4-BE49-F238E27FC236}">
                    <a16:creationId xmlns:a16="http://schemas.microsoft.com/office/drawing/2014/main" id="{E47102E8-8BBA-41FA-8A29-60460FE25CAA}"/>
                  </a:ext>
                </a:extLst>
              </p:cNvPr>
              <p:cNvSpPr/>
              <p:nvPr/>
            </p:nvSpPr>
            <p:spPr bwMode="gray">
              <a:xfrm>
                <a:off x="4507520" y="3890813"/>
                <a:ext cx="235154" cy="163895"/>
              </a:xfrm>
              <a:custGeom>
                <a:avLst/>
                <a:gdLst>
                  <a:gd name="connsiteX0" fmla="*/ 5751 w 314325"/>
                  <a:gd name="connsiteY0" fmla="*/ 14854 h 219075"/>
                  <a:gd name="connsiteX1" fmla="*/ 127480 w 314325"/>
                  <a:gd name="connsiteY1" fmla="*/ 15235 h 219075"/>
                  <a:gd name="connsiteX2" fmla="*/ 193870 w 314325"/>
                  <a:gd name="connsiteY2" fmla="*/ 104675 h 219075"/>
                  <a:gd name="connsiteX3" fmla="*/ 225397 w 314325"/>
                  <a:gd name="connsiteY3" fmla="*/ 200687 h 219075"/>
                  <a:gd name="connsiteX4" fmla="*/ 317218 w 314325"/>
                  <a:gd name="connsiteY4" fmla="*/ 216880 h 219075"/>
                  <a:gd name="connsiteX5" fmla="*/ 314075 w 314325"/>
                  <a:gd name="connsiteY5" fmla="*/ 205354 h 219075"/>
                  <a:gd name="connsiteX6" fmla="*/ 217587 w 314325"/>
                  <a:gd name="connsiteY6" fmla="*/ 173065 h 219075"/>
                  <a:gd name="connsiteX7" fmla="*/ 206538 w 314325"/>
                  <a:gd name="connsiteY7" fmla="*/ 112390 h 219075"/>
                  <a:gd name="connsiteX8" fmla="*/ 195108 w 314325"/>
                  <a:gd name="connsiteY8" fmla="*/ 60670 h 219075"/>
                  <a:gd name="connsiteX9" fmla="*/ 119860 w 314325"/>
                  <a:gd name="connsiteY9" fmla="*/ 1710 h 219075"/>
                  <a:gd name="connsiteX10" fmla="*/ 5751 w 314325"/>
                  <a:gd name="connsiteY10" fmla="*/ 2948 h 219075"/>
                  <a:gd name="connsiteX11" fmla="*/ 5751 w 314325"/>
                  <a:gd name="connsiteY11" fmla="*/ 14854 h 219075"/>
                  <a:gd name="connsiteX12" fmla="*/ 5751 w 314325"/>
                  <a:gd name="connsiteY12" fmla="*/ 14854 h 219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14325" h="219075">
                    <a:moveTo>
                      <a:pt x="5751" y="14854"/>
                    </a:moveTo>
                    <a:cubicBezTo>
                      <a:pt x="45946" y="18188"/>
                      <a:pt x="87856" y="5615"/>
                      <a:pt x="127480" y="15235"/>
                    </a:cubicBezTo>
                    <a:cubicBezTo>
                      <a:pt x="169486" y="25427"/>
                      <a:pt x="189583" y="64575"/>
                      <a:pt x="193870" y="104675"/>
                    </a:cubicBezTo>
                    <a:cubicBezTo>
                      <a:pt x="197584" y="138775"/>
                      <a:pt x="195394" y="177256"/>
                      <a:pt x="225397" y="200687"/>
                    </a:cubicBezTo>
                    <a:cubicBezTo>
                      <a:pt x="251020" y="220690"/>
                      <a:pt x="286453" y="221547"/>
                      <a:pt x="317218" y="216880"/>
                    </a:cubicBezTo>
                    <a:cubicBezTo>
                      <a:pt x="324743" y="215737"/>
                      <a:pt x="321600" y="204211"/>
                      <a:pt x="314075" y="205354"/>
                    </a:cubicBezTo>
                    <a:cubicBezTo>
                      <a:pt x="280071" y="210498"/>
                      <a:pt x="235494" y="207355"/>
                      <a:pt x="217587" y="173065"/>
                    </a:cubicBezTo>
                    <a:cubicBezTo>
                      <a:pt x="207871" y="154586"/>
                      <a:pt x="208157" y="132679"/>
                      <a:pt x="206538" y="112390"/>
                    </a:cubicBezTo>
                    <a:cubicBezTo>
                      <a:pt x="205109" y="94579"/>
                      <a:pt x="202061" y="77243"/>
                      <a:pt x="195108" y="60670"/>
                    </a:cubicBezTo>
                    <a:cubicBezTo>
                      <a:pt x="181487" y="28285"/>
                      <a:pt x="154722" y="6758"/>
                      <a:pt x="119860" y="1710"/>
                    </a:cubicBezTo>
                    <a:cubicBezTo>
                      <a:pt x="81856" y="-3815"/>
                      <a:pt x="43756" y="6091"/>
                      <a:pt x="5751" y="2948"/>
                    </a:cubicBezTo>
                    <a:cubicBezTo>
                      <a:pt x="-1964" y="2281"/>
                      <a:pt x="-1869" y="14188"/>
                      <a:pt x="5751" y="14854"/>
                    </a:cubicBezTo>
                    <a:lnTo>
                      <a:pt x="5751" y="14854"/>
                    </a:lnTo>
                    <a:close/>
                  </a:path>
                </a:pathLst>
              </a:custGeom>
              <a:solidFill>
                <a:srgbClr val="009CB4"/>
              </a:solidFill>
              <a:ln w="6350" cap="flat">
                <a:solidFill>
                  <a:srgbClr val="009CB4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de-DE" dirty="0"/>
              </a:p>
            </p:txBody>
          </p:sp>
          <p:sp>
            <p:nvSpPr>
              <p:cNvPr id="340" name="Rechteck 339">
                <a:extLst>
                  <a:ext uri="{FF2B5EF4-FFF2-40B4-BE49-F238E27FC236}">
                    <a16:creationId xmlns:a16="http://schemas.microsoft.com/office/drawing/2014/main" id="{B3AD984C-5675-4742-A045-DA8FA3D753C0}"/>
                  </a:ext>
                </a:extLst>
              </p:cNvPr>
              <p:cNvSpPr/>
              <p:nvPr/>
            </p:nvSpPr>
            <p:spPr bwMode="gray">
              <a:xfrm>
                <a:off x="4961049" y="3807027"/>
                <a:ext cx="50736" cy="100067"/>
              </a:xfrm>
              <a:prstGeom prst="rect">
                <a:avLst/>
              </a:pr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/>
              <a:lstStyle/>
              <a:p>
                <a:pPr algn="ctr">
                  <a:lnSpc>
                    <a:spcPct val="90000"/>
                  </a:lnSpc>
                  <a:spcAft>
                    <a:spcPts val="1000"/>
                  </a:spcAft>
                </a:pPr>
                <a:endParaRPr lang="de-DE" dirty="0"/>
              </a:p>
            </p:txBody>
          </p:sp>
        </p:grpSp>
        <p:sp>
          <p:nvSpPr>
            <p:cNvPr id="337" name="Freihandform: Form 336">
              <a:extLst>
                <a:ext uri="{FF2B5EF4-FFF2-40B4-BE49-F238E27FC236}">
                  <a16:creationId xmlns:a16="http://schemas.microsoft.com/office/drawing/2014/main" id="{3C711467-35EE-40B6-B9C8-307EB2E0F59C}"/>
                </a:ext>
              </a:extLst>
            </p:cNvPr>
            <p:cNvSpPr/>
            <p:nvPr/>
          </p:nvSpPr>
          <p:spPr bwMode="gray">
            <a:xfrm>
              <a:off x="4761238" y="3761876"/>
              <a:ext cx="313539" cy="285035"/>
            </a:xfrm>
            <a:custGeom>
              <a:avLst/>
              <a:gdLst>
                <a:gd name="connsiteX0" fmla="*/ 406513 w 419100"/>
                <a:gd name="connsiteY0" fmla="*/ 20134 h 381000"/>
                <a:gd name="connsiteX1" fmla="*/ 403465 w 419100"/>
                <a:gd name="connsiteY1" fmla="*/ 16705 h 381000"/>
                <a:gd name="connsiteX2" fmla="*/ 333266 w 419100"/>
                <a:gd name="connsiteY2" fmla="*/ 12609 h 381000"/>
                <a:gd name="connsiteX3" fmla="*/ 304881 w 419100"/>
                <a:gd name="connsiteY3" fmla="*/ 37946 h 381000"/>
                <a:gd name="connsiteX4" fmla="*/ 28276 w 419100"/>
                <a:gd name="connsiteY4" fmla="*/ 285501 h 381000"/>
                <a:gd name="connsiteX5" fmla="*/ 27894 w 419100"/>
                <a:gd name="connsiteY5" fmla="*/ 285786 h 381000"/>
                <a:gd name="connsiteX6" fmla="*/ 27514 w 419100"/>
                <a:gd name="connsiteY6" fmla="*/ 286072 h 381000"/>
                <a:gd name="connsiteX7" fmla="*/ 27323 w 419100"/>
                <a:gd name="connsiteY7" fmla="*/ 286548 h 381000"/>
                <a:gd name="connsiteX8" fmla="*/ 27133 w 419100"/>
                <a:gd name="connsiteY8" fmla="*/ 287025 h 381000"/>
                <a:gd name="connsiteX9" fmla="*/ 27133 w 419100"/>
                <a:gd name="connsiteY9" fmla="*/ 287310 h 381000"/>
                <a:gd name="connsiteX10" fmla="*/ 177 w 419100"/>
                <a:gd name="connsiteY10" fmla="*/ 374750 h 381000"/>
                <a:gd name="connsiteX11" fmla="*/ 5701 w 419100"/>
                <a:gd name="connsiteY11" fmla="*/ 380941 h 381000"/>
                <a:gd name="connsiteX12" fmla="*/ 95617 w 419100"/>
                <a:gd name="connsiteY12" fmla="*/ 363891 h 381000"/>
                <a:gd name="connsiteX13" fmla="*/ 95903 w 419100"/>
                <a:gd name="connsiteY13" fmla="*/ 363891 h 381000"/>
                <a:gd name="connsiteX14" fmla="*/ 96379 w 419100"/>
                <a:gd name="connsiteY14" fmla="*/ 363796 h 381000"/>
                <a:gd name="connsiteX15" fmla="*/ 96856 w 419100"/>
                <a:gd name="connsiteY15" fmla="*/ 363701 h 381000"/>
                <a:gd name="connsiteX16" fmla="*/ 97237 w 419100"/>
                <a:gd name="connsiteY16" fmla="*/ 363415 h 381000"/>
                <a:gd name="connsiteX17" fmla="*/ 97617 w 419100"/>
                <a:gd name="connsiteY17" fmla="*/ 363129 h 381000"/>
                <a:gd name="connsiteX18" fmla="*/ 374414 w 419100"/>
                <a:gd name="connsiteY18" fmla="*/ 115670 h 381000"/>
                <a:gd name="connsiteX19" fmla="*/ 402799 w 419100"/>
                <a:gd name="connsiteY19" fmla="*/ 90333 h 381000"/>
                <a:gd name="connsiteX20" fmla="*/ 406513 w 419100"/>
                <a:gd name="connsiteY20" fmla="*/ 20134 h 381000"/>
                <a:gd name="connsiteX21" fmla="*/ 406513 w 419100"/>
                <a:gd name="connsiteY21" fmla="*/ 20134 h 381000"/>
                <a:gd name="connsiteX22" fmla="*/ 307644 w 419100"/>
                <a:gd name="connsiteY22" fmla="*/ 47947 h 381000"/>
                <a:gd name="connsiteX23" fmla="*/ 333933 w 419100"/>
                <a:gd name="connsiteY23" fmla="*/ 77284 h 381000"/>
                <a:gd name="connsiteX24" fmla="*/ 64185 w 419100"/>
                <a:gd name="connsiteY24" fmla="*/ 318648 h 381000"/>
                <a:gd name="connsiteX25" fmla="*/ 37896 w 419100"/>
                <a:gd name="connsiteY25" fmla="*/ 289311 h 381000"/>
                <a:gd name="connsiteX26" fmla="*/ 307644 w 419100"/>
                <a:gd name="connsiteY26" fmla="*/ 47947 h 381000"/>
                <a:gd name="connsiteX27" fmla="*/ 307644 w 419100"/>
                <a:gd name="connsiteY27" fmla="*/ 47947 h 381000"/>
                <a:gd name="connsiteX28" fmla="*/ 307644 w 419100"/>
                <a:gd name="connsiteY28" fmla="*/ 47947 h 381000"/>
                <a:gd name="connsiteX29" fmla="*/ 30181 w 419100"/>
                <a:gd name="connsiteY29" fmla="*/ 367130 h 381000"/>
                <a:gd name="connsiteX30" fmla="*/ 16941 w 419100"/>
                <a:gd name="connsiteY30" fmla="*/ 352271 h 381000"/>
                <a:gd name="connsiteX31" fmla="*/ 33419 w 419100"/>
                <a:gd name="connsiteY31" fmla="*/ 298074 h 381000"/>
                <a:gd name="connsiteX32" fmla="*/ 85807 w 419100"/>
                <a:gd name="connsiteY32" fmla="*/ 356557 h 381000"/>
                <a:gd name="connsiteX33" fmla="*/ 30181 w 419100"/>
                <a:gd name="connsiteY33" fmla="*/ 367130 h 381000"/>
                <a:gd name="connsiteX34" fmla="*/ 30181 w 419100"/>
                <a:gd name="connsiteY34" fmla="*/ 367130 h 381000"/>
                <a:gd name="connsiteX35" fmla="*/ 30181 w 419100"/>
                <a:gd name="connsiteY35" fmla="*/ 367130 h 381000"/>
                <a:gd name="connsiteX36" fmla="*/ 95046 w 419100"/>
                <a:gd name="connsiteY36" fmla="*/ 353223 h 381000"/>
                <a:gd name="connsiteX37" fmla="*/ 70376 w 419100"/>
                <a:gd name="connsiteY37" fmla="*/ 325601 h 381000"/>
                <a:gd name="connsiteX38" fmla="*/ 340029 w 419100"/>
                <a:gd name="connsiteY38" fmla="*/ 84237 h 381000"/>
                <a:gd name="connsiteX39" fmla="*/ 364699 w 419100"/>
                <a:gd name="connsiteY39" fmla="*/ 111860 h 381000"/>
                <a:gd name="connsiteX40" fmla="*/ 95046 w 419100"/>
                <a:gd name="connsiteY40" fmla="*/ 353223 h 381000"/>
                <a:gd name="connsiteX41" fmla="*/ 95046 w 419100"/>
                <a:gd name="connsiteY41" fmla="*/ 353223 h 381000"/>
                <a:gd name="connsiteX42" fmla="*/ 95046 w 419100"/>
                <a:gd name="connsiteY42" fmla="*/ 353223 h 381000"/>
                <a:gd name="connsiteX43" fmla="*/ 371652 w 419100"/>
                <a:gd name="connsiteY43" fmla="*/ 105669 h 381000"/>
                <a:gd name="connsiteX44" fmla="*/ 314502 w 419100"/>
                <a:gd name="connsiteY44" fmla="*/ 41851 h 381000"/>
                <a:gd name="connsiteX45" fmla="*/ 339457 w 419100"/>
                <a:gd name="connsiteY45" fmla="*/ 19563 h 381000"/>
                <a:gd name="connsiteX46" fmla="*/ 396512 w 419100"/>
                <a:gd name="connsiteY46" fmla="*/ 22896 h 381000"/>
                <a:gd name="connsiteX47" fmla="*/ 399560 w 419100"/>
                <a:gd name="connsiteY47" fmla="*/ 26325 h 381000"/>
                <a:gd name="connsiteX48" fmla="*/ 396512 w 419100"/>
                <a:gd name="connsiteY48" fmla="*/ 83475 h 381000"/>
                <a:gd name="connsiteX49" fmla="*/ 371652 w 419100"/>
                <a:gd name="connsiteY49" fmla="*/ 105669 h 381000"/>
                <a:gd name="connsiteX50" fmla="*/ 371652 w 419100"/>
                <a:gd name="connsiteY50" fmla="*/ 105669 h 381000"/>
                <a:gd name="connsiteX51" fmla="*/ 371652 w 419100"/>
                <a:gd name="connsiteY51" fmla="*/ 105669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419100" h="381000">
                  <a:moveTo>
                    <a:pt x="406513" y="20134"/>
                  </a:moveTo>
                  <a:lnTo>
                    <a:pt x="403465" y="16705"/>
                  </a:lnTo>
                  <a:cubicBezTo>
                    <a:pt x="384987" y="-3869"/>
                    <a:pt x="353650" y="-5679"/>
                    <a:pt x="333266" y="12609"/>
                  </a:cubicBezTo>
                  <a:lnTo>
                    <a:pt x="304881" y="37946"/>
                  </a:lnTo>
                  <a:lnTo>
                    <a:pt x="28276" y="285501"/>
                  </a:lnTo>
                  <a:cubicBezTo>
                    <a:pt x="28085" y="285691"/>
                    <a:pt x="27894" y="285786"/>
                    <a:pt x="27894" y="285786"/>
                  </a:cubicBezTo>
                  <a:cubicBezTo>
                    <a:pt x="27704" y="285977"/>
                    <a:pt x="27514" y="286072"/>
                    <a:pt x="27514" y="286072"/>
                  </a:cubicBezTo>
                  <a:cubicBezTo>
                    <a:pt x="27323" y="286263"/>
                    <a:pt x="27323" y="286263"/>
                    <a:pt x="27323" y="286548"/>
                  </a:cubicBezTo>
                  <a:cubicBezTo>
                    <a:pt x="27133" y="286739"/>
                    <a:pt x="27133" y="287025"/>
                    <a:pt x="27133" y="287025"/>
                  </a:cubicBezTo>
                  <a:cubicBezTo>
                    <a:pt x="27133" y="287025"/>
                    <a:pt x="26942" y="287215"/>
                    <a:pt x="27133" y="287310"/>
                  </a:cubicBezTo>
                  <a:lnTo>
                    <a:pt x="177" y="374750"/>
                  </a:lnTo>
                  <a:cubicBezTo>
                    <a:pt x="-776" y="378084"/>
                    <a:pt x="2272" y="381608"/>
                    <a:pt x="5701" y="380941"/>
                  </a:cubicBezTo>
                  <a:lnTo>
                    <a:pt x="95617" y="363891"/>
                  </a:lnTo>
                  <a:cubicBezTo>
                    <a:pt x="95617" y="363891"/>
                    <a:pt x="95808" y="363701"/>
                    <a:pt x="95903" y="363891"/>
                  </a:cubicBezTo>
                  <a:cubicBezTo>
                    <a:pt x="96093" y="363701"/>
                    <a:pt x="96379" y="363796"/>
                    <a:pt x="96379" y="363796"/>
                  </a:cubicBezTo>
                  <a:cubicBezTo>
                    <a:pt x="96570" y="363606"/>
                    <a:pt x="96570" y="363606"/>
                    <a:pt x="96856" y="363701"/>
                  </a:cubicBezTo>
                  <a:cubicBezTo>
                    <a:pt x="97046" y="363510"/>
                    <a:pt x="97237" y="363415"/>
                    <a:pt x="97237" y="363415"/>
                  </a:cubicBezTo>
                  <a:cubicBezTo>
                    <a:pt x="97427" y="363225"/>
                    <a:pt x="97617" y="363129"/>
                    <a:pt x="97617" y="363129"/>
                  </a:cubicBezTo>
                  <a:lnTo>
                    <a:pt x="374414" y="115670"/>
                  </a:lnTo>
                  <a:lnTo>
                    <a:pt x="402799" y="90333"/>
                  </a:lnTo>
                  <a:cubicBezTo>
                    <a:pt x="423182" y="71950"/>
                    <a:pt x="424897" y="40708"/>
                    <a:pt x="406513" y="20134"/>
                  </a:cubicBezTo>
                  <a:lnTo>
                    <a:pt x="406513" y="20134"/>
                  </a:lnTo>
                  <a:close/>
                  <a:moveTo>
                    <a:pt x="307644" y="47947"/>
                  </a:moveTo>
                  <a:lnTo>
                    <a:pt x="333933" y="77284"/>
                  </a:lnTo>
                  <a:lnTo>
                    <a:pt x="64185" y="318648"/>
                  </a:lnTo>
                  <a:lnTo>
                    <a:pt x="37896" y="289311"/>
                  </a:lnTo>
                  <a:lnTo>
                    <a:pt x="307644" y="47947"/>
                  </a:lnTo>
                  <a:lnTo>
                    <a:pt x="307644" y="47947"/>
                  </a:lnTo>
                  <a:lnTo>
                    <a:pt x="307644" y="47947"/>
                  </a:lnTo>
                  <a:close/>
                  <a:moveTo>
                    <a:pt x="30181" y="367130"/>
                  </a:moveTo>
                  <a:lnTo>
                    <a:pt x="16941" y="352271"/>
                  </a:lnTo>
                  <a:lnTo>
                    <a:pt x="33419" y="298074"/>
                  </a:lnTo>
                  <a:lnTo>
                    <a:pt x="85807" y="356557"/>
                  </a:lnTo>
                  <a:lnTo>
                    <a:pt x="30181" y="367130"/>
                  </a:lnTo>
                  <a:lnTo>
                    <a:pt x="30181" y="367130"/>
                  </a:lnTo>
                  <a:lnTo>
                    <a:pt x="30181" y="367130"/>
                  </a:lnTo>
                  <a:close/>
                  <a:moveTo>
                    <a:pt x="95046" y="353223"/>
                  </a:moveTo>
                  <a:lnTo>
                    <a:pt x="70376" y="325601"/>
                  </a:lnTo>
                  <a:lnTo>
                    <a:pt x="340029" y="84237"/>
                  </a:lnTo>
                  <a:lnTo>
                    <a:pt x="364699" y="111860"/>
                  </a:lnTo>
                  <a:lnTo>
                    <a:pt x="95046" y="353223"/>
                  </a:lnTo>
                  <a:lnTo>
                    <a:pt x="95046" y="353223"/>
                  </a:lnTo>
                  <a:lnTo>
                    <a:pt x="95046" y="353223"/>
                  </a:lnTo>
                  <a:close/>
                  <a:moveTo>
                    <a:pt x="371652" y="105669"/>
                  </a:moveTo>
                  <a:lnTo>
                    <a:pt x="314502" y="41851"/>
                  </a:lnTo>
                  <a:lnTo>
                    <a:pt x="339457" y="19563"/>
                  </a:lnTo>
                  <a:cubicBezTo>
                    <a:pt x="355935" y="4799"/>
                    <a:pt x="381748" y="6323"/>
                    <a:pt x="396512" y="22896"/>
                  </a:cubicBezTo>
                  <a:lnTo>
                    <a:pt x="399560" y="26325"/>
                  </a:lnTo>
                  <a:cubicBezTo>
                    <a:pt x="414419" y="42899"/>
                    <a:pt x="412990" y="68712"/>
                    <a:pt x="396512" y="83475"/>
                  </a:cubicBezTo>
                  <a:lnTo>
                    <a:pt x="371652" y="105669"/>
                  </a:lnTo>
                  <a:lnTo>
                    <a:pt x="371652" y="105669"/>
                  </a:lnTo>
                  <a:lnTo>
                    <a:pt x="371652" y="105669"/>
                  </a:lnTo>
                  <a:close/>
                </a:path>
              </a:pathLst>
            </a:custGeom>
            <a:solidFill>
              <a:srgbClr val="009CB4"/>
            </a:solidFill>
            <a:ln w="6350" cap="rnd">
              <a:solidFill>
                <a:srgbClr val="009CB4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de-DE" dirty="0"/>
            </a:p>
          </p:txBody>
        </p:sp>
      </p:grpSp>
      <p:sp>
        <p:nvSpPr>
          <p:cNvPr id="322" name="Inhalt 4">
            <a:extLst>
              <a:ext uri="{FF2B5EF4-FFF2-40B4-BE49-F238E27FC236}">
                <a16:creationId xmlns:a16="http://schemas.microsoft.com/office/drawing/2014/main" id="{3BBE895F-F8A1-4263-9157-0B31B38818F4}"/>
              </a:ext>
            </a:extLst>
          </p:cNvPr>
          <p:cNvSpPr txBox="1">
            <a:spLocks/>
          </p:cNvSpPr>
          <p:nvPr/>
        </p:nvSpPr>
        <p:spPr bwMode="gray">
          <a:xfrm>
            <a:off x="5218492" y="2209165"/>
            <a:ext cx="2592000" cy="648000"/>
          </a:xfrm>
          <a:prstGeom prst="rect">
            <a:avLst/>
          </a:prstGeom>
        </p:spPr>
        <p:txBody>
          <a:bodyPr vert="horz" wrap="square" lIns="144000" tIns="0" rIns="0" bIns="0" rtlCol="0">
            <a:noAutofit/>
          </a:bodyPr>
          <a:lstStyle>
            <a:lvl1pPr marL="27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2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8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0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200" dirty="0">
                <a:solidFill>
                  <a:schemeClr val="bg1"/>
                </a:solidFill>
              </a:rPr>
              <a:t>Bei </a:t>
            </a:r>
            <a:r>
              <a:rPr lang="de-DE" sz="1200" dirty="0">
                <a:solidFill>
                  <a:schemeClr val="accent1"/>
                </a:solidFill>
                <a:latin typeface="+mj-lt"/>
              </a:rPr>
              <a:t>qualitativen Forschungsdaten</a:t>
            </a:r>
            <a:r>
              <a:rPr lang="de-DE" sz="1200" dirty="0">
                <a:solidFill>
                  <a:schemeClr val="bg1"/>
                </a:solidFill>
              </a:rPr>
              <a:t>, </a:t>
            </a:r>
            <a:br>
              <a:rPr lang="de-DE" sz="1200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</a:rPr>
              <a:t>die über Routineleistungen hinausgehen, sollte ein Urheber-rechtsschutz angenommen werden.</a:t>
            </a:r>
          </a:p>
        </p:txBody>
      </p:sp>
      <p:cxnSp>
        <p:nvCxnSpPr>
          <p:cNvPr id="323" name="Gerader Verbinder 4">
            <a:extLst>
              <a:ext uri="{FF2B5EF4-FFF2-40B4-BE49-F238E27FC236}">
                <a16:creationId xmlns:a16="http://schemas.microsoft.com/office/drawing/2014/main" id="{FE41C667-E72C-4E00-B9D4-C27BC42A7EF8}"/>
              </a:ext>
            </a:extLst>
          </p:cNvPr>
          <p:cNvCxnSpPr>
            <a:cxnSpLocks/>
          </p:cNvCxnSpPr>
          <p:nvPr/>
        </p:nvCxnSpPr>
        <p:spPr bwMode="gray">
          <a:xfrm flipV="1">
            <a:off x="5218492" y="2155165"/>
            <a:ext cx="0" cy="756000"/>
          </a:xfrm>
          <a:prstGeom prst="line">
            <a:avLst/>
          </a:prstGeom>
          <a:ln w="6350">
            <a:solidFill>
              <a:schemeClr val="accent4">
                <a:lumMod val="20000"/>
                <a:lumOff val="8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4" name="ICON 4">
            <a:extLst>
              <a:ext uri="{FF2B5EF4-FFF2-40B4-BE49-F238E27FC236}">
                <a16:creationId xmlns:a16="http://schemas.microsoft.com/office/drawing/2014/main" id="{B559C947-8F5B-47DA-B9C8-FBE5767C9BDF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4408050" y="2291319"/>
            <a:ext cx="641913" cy="483693"/>
            <a:chOff x="613208" y="2030946"/>
            <a:chExt cx="1326642" cy="999649"/>
          </a:xfrm>
        </p:grpSpPr>
        <p:grpSp>
          <p:nvGrpSpPr>
            <p:cNvPr id="325" name="Gruppieren 324">
              <a:extLst>
                <a:ext uri="{FF2B5EF4-FFF2-40B4-BE49-F238E27FC236}">
                  <a16:creationId xmlns:a16="http://schemas.microsoft.com/office/drawing/2014/main" id="{7A9F95C9-1E2A-4870-B87A-D58AD9697B79}"/>
                </a:ext>
              </a:extLst>
            </p:cNvPr>
            <p:cNvGrpSpPr/>
            <p:nvPr/>
          </p:nvGrpSpPr>
          <p:grpSpPr bwMode="gray">
            <a:xfrm>
              <a:off x="613208" y="2030946"/>
              <a:ext cx="857250" cy="704850"/>
              <a:chOff x="9679855" y="2428874"/>
              <a:chExt cx="857250" cy="704850"/>
            </a:xfrm>
          </p:grpSpPr>
          <p:sp>
            <p:nvSpPr>
              <p:cNvPr id="330" name="Freihandform: Form 329">
                <a:extLst>
                  <a:ext uri="{FF2B5EF4-FFF2-40B4-BE49-F238E27FC236}">
                    <a16:creationId xmlns:a16="http://schemas.microsoft.com/office/drawing/2014/main" id="{DCAA0BB0-9364-407D-89B0-1DFE0B28D6D0}"/>
                  </a:ext>
                </a:extLst>
              </p:cNvPr>
              <p:cNvSpPr/>
              <p:nvPr/>
            </p:nvSpPr>
            <p:spPr bwMode="gray">
              <a:xfrm>
                <a:off x="9679855" y="2428874"/>
                <a:ext cx="857250" cy="704850"/>
              </a:xfrm>
              <a:custGeom>
                <a:avLst/>
                <a:gdLst>
                  <a:gd name="connsiteX0" fmla="*/ 778669 w 857250"/>
                  <a:gd name="connsiteY0" fmla="*/ 0 h 704850"/>
                  <a:gd name="connsiteX1" fmla="*/ 80201 w 857250"/>
                  <a:gd name="connsiteY1" fmla="*/ 0 h 704850"/>
                  <a:gd name="connsiteX2" fmla="*/ 0 w 857250"/>
                  <a:gd name="connsiteY2" fmla="*/ 80201 h 704850"/>
                  <a:gd name="connsiteX3" fmla="*/ 0 w 857250"/>
                  <a:gd name="connsiteY3" fmla="*/ 507778 h 704850"/>
                  <a:gd name="connsiteX4" fmla="*/ 80201 w 857250"/>
                  <a:gd name="connsiteY4" fmla="*/ 587978 h 704850"/>
                  <a:gd name="connsiteX5" fmla="*/ 161544 w 857250"/>
                  <a:gd name="connsiteY5" fmla="*/ 587978 h 704850"/>
                  <a:gd name="connsiteX6" fmla="*/ 161544 w 857250"/>
                  <a:gd name="connsiteY6" fmla="*/ 710756 h 704850"/>
                  <a:gd name="connsiteX7" fmla="*/ 284321 w 857250"/>
                  <a:gd name="connsiteY7" fmla="*/ 587978 h 704850"/>
                  <a:gd name="connsiteX8" fmla="*/ 778669 w 857250"/>
                  <a:gd name="connsiteY8" fmla="*/ 587978 h 704850"/>
                  <a:gd name="connsiteX9" fmla="*/ 858869 w 857250"/>
                  <a:gd name="connsiteY9" fmla="*/ 507778 h 704850"/>
                  <a:gd name="connsiteX10" fmla="*/ 858869 w 857250"/>
                  <a:gd name="connsiteY10" fmla="*/ 80201 h 704850"/>
                  <a:gd name="connsiteX11" fmla="*/ 778669 w 857250"/>
                  <a:gd name="connsiteY11" fmla="*/ 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57250" h="704850">
                    <a:moveTo>
                      <a:pt x="778669" y="0"/>
                    </a:moveTo>
                    <a:lnTo>
                      <a:pt x="80201" y="0"/>
                    </a:lnTo>
                    <a:cubicBezTo>
                      <a:pt x="35909" y="0"/>
                      <a:pt x="0" y="35909"/>
                      <a:pt x="0" y="80201"/>
                    </a:cubicBezTo>
                    <a:lnTo>
                      <a:pt x="0" y="507778"/>
                    </a:lnTo>
                    <a:cubicBezTo>
                      <a:pt x="0" y="552069"/>
                      <a:pt x="35909" y="587978"/>
                      <a:pt x="80201" y="587978"/>
                    </a:cubicBezTo>
                    <a:lnTo>
                      <a:pt x="161544" y="587978"/>
                    </a:lnTo>
                    <a:lnTo>
                      <a:pt x="161544" y="710756"/>
                    </a:lnTo>
                    <a:lnTo>
                      <a:pt x="284321" y="587978"/>
                    </a:lnTo>
                    <a:lnTo>
                      <a:pt x="778669" y="587978"/>
                    </a:lnTo>
                    <a:cubicBezTo>
                      <a:pt x="822960" y="587978"/>
                      <a:pt x="858869" y="552069"/>
                      <a:pt x="858869" y="507778"/>
                    </a:cubicBezTo>
                    <a:lnTo>
                      <a:pt x="858869" y="80201"/>
                    </a:lnTo>
                    <a:cubicBezTo>
                      <a:pt x="858869" y="35909"/>
                      <a:pt x="822960" y="0"/>
                      <a:pt x="778669" y="0"/>
                    </a:cubicBezTo>
                    <a:close/>
                  </a:path>
                </a:pathLst>
              </a:custGeom>
              <a:noFill/>
              <a:ln w="12700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331" name="Freihandform: Form 330">
                <a:extLst>
                  <a:ext uri="{FF2B5EF4-FFF2-40B4-BE49-F238E27FC236}">
                    <a16:creationId xmlns:a16="http://schemas.microsoft.com/office/drawing/2014/main" id="{1865139C-5DCF-4D53-A20D-10AD45F55392}"/>
                  </a:ext>
                </a:extLst>
              </p:cNvPr>
              <p:cNvSpPr/>
              <p:nvPr/>
            </p:nvSpPr>
            <p:spPr bwMode="gray">
              <a:xfrm>
                <a:off x="9841399" y="2630137"/>
                <a:ext cx="485775" cy="9525"/>
              </a:xfrm>
              <a:custGeom>
                <a:avLst/>
                <a:gdLst>
                  <a:gd name="connsiteX0" fmla="*/ 0 w 485775"/>
                  <a:gd name="connsiteY0" fmla="*/ 0 h 0"/>
                  <a:gd name="connsiteX1" fmla="*/ 490347 w 48577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85775">
                    <a:moveTo>
                      <a:pt x="0" y="0"/>
                    </a:moveTo>
                    <a:lnTo>
                      <a:pt x="490347" y="0"/>
                    </a:lnTo>
                  </a:path>
                </a:pathLst>
              </a:custGeom>
              <a:ln w="12700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332" name="Freihandform: Form 331">
                <a:extLst>
                  <a:ext uri="{FF2B5EF4-FFF2-40B4-BE49-F238E27FC236}">
                    <a16:creationId xmlns:a16="http://schemas.microsoft.com/office/drawing/2014/main" id="{36213479-2E8E-4FB7-A9C5-FC439FAE6DEB}"/>
                  </a:ext>
                </a:extLst>
              </p:cNvPr>
              <p:cNvSpPr/>
              <p:nvPr/>
            </p:nvSpPr>
            <p:spPr bwMode="gray">
              <a:xfrm>
                <a:off x="9841399" y="2771298"/>
                <a:ext cx="352425" cy="9525"/>
              </a:xfrm>
              <a:custGeom>
                <a:avLst/>
                <a:gdLst>
                  <a:gd name="connsiteX0" fmla="*/ 0 w 352425"/>
                  <a:gd name="connsiteY0" fmla="*/ 0 h 0"/>
                  <a:gd name="connsiteX1" fmla="*/ 352806 w 35242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2425">
                    <a:moveTo>
                      <a:pt x="0" y="0"/>
                    </a:moveTo>
                    <a:lnTo>
                      <a:pt x="352806" y="0"/>
                    </a:lnTo>
                  </a:path>
                </a:pathLst>
              </a:custGeom>
              <a:ln w="12700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</p:grpSp>
        <p:sp>
          <p:nvSpPr>
            <p:cNvPr id="326" name="Freihandform: Form 325">
              <a:extLst>
                <a:ext uri="{FF2B5EF4-FFF2-40B4-BE49-F238E27FC236}">
                  <a16:creationId xmlns:a16="http://schemas.microsoft.com/office/drawing/2014/main" id="{C1150EB2-728F-42C0-9D3F-D9EAB7B32156}"/>
                </a:ext>
              </a:extLst>
            </p:cNvPr>
            <p:cNvSpPr/>
            <p:nvPr/>
          </p:nvSpPr>
          <p:spPr bwMode="gray">
            <a:xfrm>
              <a:off x="1215950" y="2373370"/>
              <a:ext cx="723900" cy="657225"/>
            </a:xfrm>
            <a:custGeom>
              <a:avLst/>
              <a:gdLst>
                <a:gd name="connsiteX0" fmla="*/ 74676 w 723900"/>
                <a:gd name="connsiteY0" fmla="*/ 0 h 657225"/>
                <a:gd name="connsiteX1" fmla="*/ 658368 w 723900"/>
                <a:gd name="connsiteY1" fmla="*/ 0 h 657225"/>
                <a:gd name="connsiteX2" fmla="*/ 733044 w 723900"/>
                <a:gd name="connsiteY2" fmla="*/ 74676 h 657225"/>
                <a:gd name="connsiteX3" fmla="*/ 733044 w 723900"/>
                <a:gd name="connsiteY3" fmla="*/ 472821 h 657225"/>
                <a:gd name="connsiteX4" fmla="*/ 658368 w 723900"/>
                <a:gd name="connsiteY4" fmla="*/ 547497 h 657225"/>
                <a:gd name="connsiteX5" fmla="*/ 582644 w 723900"/>
                <a:gd name="connsiteY5" fmla="*/ 547497 h 657225"/>
                <a:gd name="connsiteX6" fmla="*/ 582644 w 723900"/>
                <a:gd name="connsiteY6" fmla="*/ 661797 h 657225"/>
                <a:gd name="connsiteX7" fmla="*/ 468344 w 723900"/>
                <a:gd name="connsiteY7" fmla="*/ 547497 h 657225"/>
                <a:gd name="connsiteX8" fmla="*/ 74676 w 723900"/>
                <a:gd name="connsiteY8" fmla="*/ 547497 h 657225"/>
                <a:gd name="connsiteX9" fmla="*/ 0 w 723900"/>
                <a:gd name="connsiteY9" fmla="*/ 472821 h 657225"/>
                <a:gd name="connsiteX10" fmla="*/ 0 w 723900"/>
                <a:gd name="connsiteY10" fmla="*/ 74676 h 657225"/>
                <a:gd name="connsiteX11" fmla="*/ 74676 w 723900"/>
                <a:gd name="connsiteY11" fmla="*/ 0 h 657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23900" h="657225">
                  <a:moveTo>
                    <a:pt x="74676" y="0"/>
                  </a:moveTo>
                  <a:lnTo>
                    <a:pt x="658368" y="0"/>
                  </a:lnTo>
                  <a:cubicBezTo>
                    <a:pt x="699611" y="0"/>
                    <a:pt x="733044" y="33433"/>
                    <a:pt x="733044" y="74676"/>
                  </a:cubicBezTo>
                  <a:lnTo>
                    <a:pt x="733044" y="472821"/>
                  </a:lnTo>
                  <a:cubicBezTo>
                    <a:pt x="733044" y="514064"/>
                    <a:pt x="699611" y="547497"/>
                    <a:pt x="658368" y="547497"/>
                  </a:cubicBezTo>
                  <a:lnTo>
                    <a:pt x="582644" y="547497"/>
                  </a:lnTo>
                  <a:lnTo>
                    <a:pt x="582644" y="661797"/>
                  </a:lnTo>
                  <a:lnTo>
                    <a:pt x="468344" y="547497"/>
                  </a:lnTo>
                  <a:lnTo>
                    <a:pt x="74676" y="547497"/>
                  </a:lnTo>
                  <a:cubicBezTo>
                    <a:pt x="33433" y="547497"/>
                    <a:pt x="0" y="514064"/>
                    <a:pt x="0" y="472821"/>
                  </a:cubicBezTo>
                  <a:lnTo>
                    <a:pt x="0" y="74676"/>
                  </a:lnTo>
                  <a:cubicBezTo>
                    <a:pt x="0" y="33433"/>
                    <a:pt x="33433" y="0"/>
                    <a:pt x="74676" y="0"/>
                  </a:cubicBezTo>
                  <a:close/>
                </a:path>
              </a:pathLst>
            </a:custGeom>
            <a:gradFill>
              <a:gsLst>
                <a:gs pos="0">
                  <a:schemeClr val="accent4">
                    <a:lumMod val="50000"/>
                  </a:schemeClr>
                </a:gs>
                <a:gs pos="94000">
                  <a:srgbClr val="2B3A41"/>
                </a:gs>
              </a:gsLst>
              <a:path path="circle">
                <a:fillToRect l="50000" t="50000" r="50000" b="50000"/>
              </a:path>
            </a:gradFill>
            <a:ln w="12700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grpSp>
          <p:nvGrpSpPr>
            <p:cNvPr id="327" name="Grafik 2">
              <a:extLst>
                <a:ext uri="{FF2B5EF4-FFF2-40B4-BE49-F238E27FC236}">
                  <a16:creationId xmlns:a16="http://schemas.microsoft.com/office/drawing/2014/main" id="{D107E110-5EB1-4FA3-B679-6C7082CDF391}"/>
                </a:ext>
              </a:extLst>
            </p:cNvPr>
            <p:cNvGrpSpPr/>
            <p:nvPr/>
          </p:nvGrpSpPr>
          <p:grpSpPr bwMode="gray">
            <a:xfrm>
              <a:off x="1487317" y="2473287"/>
              <a:ext cx="180975" cy="326421"/>
              <a:chOff x="10553964" y="2871215"/>
              <a:chExt cx="180975" cy="326421"/>
            </a:xfrm>
            <a:solidFill>
              <a:schemeClr val="accent3">
                <a:lumMod val="20000"/>
                <a:lumOff val="80000"/>
              </a:schemeClr>
            </a:solidFill>
          </p:grpSpPr>
          <p:sp>
            <p:nvSpPr>
              <p:cNvPr id="328" name="Freihandform: Form 327">
                <a:extLst>
                  <a:ext uri="{FF2B5EF4-FFF2-40B4-BE49-F238E27FC236}">
                    <a16:creationId xmlns:a16="http://schemas.microsoft.com/office/drawing/2014/main" id="{BBEF2D0A-F82F-4A3E-89AE-050203F843D4}"/>
                  </a:ext>
                </a:extLst>
              </p:cNvPr>
              <p:cNvSpPr/>
              <p:nvPr/>
            </p:nvSpPr>
            <p:spPr bwMode="gray">
              <a:xfrm>
                <a:off x="10553964" y="2871215"/>
                <a:ext cx="180975" cy="276225"/>
              </a:xfrm>
              <a:custGeom>
                <a:avLst/>
                <a:gdLst>
                  <a:gd name="connsiteX0" fmla="*/ 0 w 180975"/>
                  <a:gd name="connsiteY0" fmla="*/ 95155 h 276225"/>
                  <a:gd name="connsiteX1" fmla="*/ 95155 w 180975"/>
                  <a:gd name="connsiteY1" fmla="*/ 0 h 276225"/>
                  <a:gd name="connsiteX2" fmla="*/ 190310 w 180975"/>
                  <a:gd name="connsiteY2" fmla="*/ 95155 h 276225"/>
                  <a:gd name="connsiteX3" fmla="*/ 95155 w 180975"/>
                  <a:gd name="connsiteY3" fmla="*/ 190310 h 276225"/>
                  <a:gd name="connsiteX4" fmla="*/ 95155 w 180975"/>
                  <a:gd name="connsiteY4" fmla="*/ 279559 h 27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975" h="276225">
                    <a:moveTo>
                      <a:pt x="0" y="95155"/>
                    </a:moveTo>
                    <a:cubicBezTo>
                      <a:pt x="0" y="42577"/>
                      <a:pt x="42577" y="0"/>
                      <a:pt x="95155" y="0"/>
                    </a:cubicBezTo>
                    <a:cubicBezTo>
                      <a:pt x="147733" y="0"/>
                      <a:pt x="190310" y="42577"/>
                      <a:pt x="190310" y="95155"/>
                    </a:cubicBezTo>
                    <a:cubicBezTo>
                      <a:pt x="190310" y="147733"/>
                      <a:pt x="147733" y="190310"/>
                      <a:pt x="95155" y="190310"/>
                    </a:cubicBezTo>
                    <a:lnTo>
                      <a:pt x="95155" y="279559"/>
                    </a:lnTo>
                  </a:path>
                </a:pathLst>
              </a:custGeom>
              <a:noFill/>
              <a:ln w="12700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329" name="Freihandform: Form 328">
                <a:extLst>
                  <a:ext uri="{FF2B5EF4-FFF2-40B4-BE49-F238E27FC236}">
                    <a16:creationId xmlns:a16="http://schemas.microsoft.com/office/drawing/2014/main" id="{1890404E-225D-4129-8F70-2C7C78EE0E2D}"/>
                  </a:ext>
                </a:extLst>
              </p:cNvPr>
              <p:cNvSpPr/>
              <p:nvPr/>
            </p:nvSpPr>
            <p:spPr bwMode="gray">
              <a:xfrm>
                <a:off x="10635784" y="3178586"/>
                <a:ext cx="19050" cy="19050"/>
              </a:xfrm>
              <a:custGeom>
                <a:avLst/>
                <a:gdLst>
                  <a:gd name="connsiteX0" fmla="*/ 26670 w 19050"/>
                  <a:gd name="connsiteY0" fmla="*/ 13335 h 19050"/>
                  <a:gd name="connsiteX1" fmla="*/ 13335 w 19050"/>
                  <a:gd name="connsiteY1" fmla="*/ 26670 h 19050"/>
                  <a:gd name="connsiteX2" fmla="*/ 0 w 19050"/>
                  <a:gd name="connsiteY2" fmla="*/ 13335 h 19050"/>
                  <a:gd name="connsiteX3" fmla="*/ 13335 w 19050"/>
                  <a:gd name="connsiteY3" fmla="*/ 0 h 19050"/>
                  <a:gd name="connsiteX4" fmla="*/ 26670 w 19050"/>
                  <a:gd name="connsiteY4" fmla="*/ 13335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26670" y="13335"/>
                    </a:moveTo>
                    <a:cubicBezTo>
                      <a:pt x="26670" y="20700"/>
                      <a:pt x="20700" y="26670"/>
                      <a:pt x="13335" y="26670"/>
                    </a:cubicBezTo>
                    <a:cubicBezTo>
                      <a:pt x="5970" y="26670"/>
                      <a:pt x="0" y="20700"/>
                      <a:pt x="0" y="13335"/>
                    </a:cubicBezTo>
                    <a:cubicBezTo>
                      <a:pt x="0" y="5970"/>
                      <a:pt x="5970" y="0"/>
                      <a:pt x="13335" y="0"/>
                    </a:cubicBezTo>
                    <a:cubicBezTo>
                      <a:pt x="20700" y="0"/>
                      <a:pt x="26670" y="5970"/>
                      <a:pt x="26670" y="13335"/>
                    </a:cubicBezTo>
                    <a:close/>
                  </a:path>
                </a:pathLst>
              </a:custGeom>
              <a:grpFill/>
              <a:ln w="12700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</p:grpSp>
      </p:grpSp>
      <p:sp>
        <p:nvSpPr>
          <p:cNvPr id="298" name="Inhalt 3">
            <a:extLst>
              <a:ext uri="{FF2B5EF4-FFF2-40B4-BE49-F238E27FC236}">
                <a16:creationId xmlns:a16="http://schemas.microsoft.com/office/drawing/2014/main" id="{37578C37-8049-483F-9993-B6F370B23DAD}"/>
              </a:ext>
            </a:extLst>
          </p:cNvPr>
          <p:cNvSpPr txBox="1">
            <a:spLocks/>
          </p:cNvSpPr>
          <p:nvPr/>
        </p:nvSpPr>
        <p:spPr bwMode="gray">
          <a:xfrm>
            <a:off x="5152525" y="3565698"/>
            <a:ext cx="2592000" cy="648000"/>
          </a:xfrm>
          <a:prstGeom prst="rect">
            <a:avLst/>
          </a:prstGeom>
        </p:spPr>
        <p:txBody>
          <a:bodyPr vert="horz" wrap="square" lIns="144000" tIns="0" rIns="0" bIns="0" rtlCol="0">
            <a:noAutofit/>
          </a:bodyPr>
          <a:lstStyle>
            <a:lvl1pPr marL="27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2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8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0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200" dirty="0">
                <a:solidFill>
                  <a:schemeClr val="bg1"/>
                </a:solidFill>
              </a:rPr>
              <a:t>Im Rahmen </a:t>
            </a:r>
            <a:r>
              <a:rPr lang="de-DE" sz="1200" dirty="0">
                <a:solidFill>
                  <a:schemeClr val="accent1"/>
                </a:solidFill>
                <a:latin typeface="+mj-lt"/>
              </a:rPr>
              <a:t>standardisierter Erhebungen </a:t>
            </a:r>
            <a:r>
              <a:rPr lang="de-DE" sz="1200" dirty="0">
                <a:solidFill>
                  <a:schemeClr val="bg1"/>
                </a:solidFill>
              </a:rPr>
              <a:t>wird ein urheber-rechtlicher Schutz in einer Vielzahl der Fälle verneint werden können.</a:t>
            </a:r>
          </a:p>
        </p:txBody>
      </p:sp>
      <p:cxnSp>
        <p:nvCxnSpPr>
          <p:cNvPr id="299" name="Gerader Verbinder 3">
            <a:extLst>
              <a:ext uri="{FF2B5EF4-FFF2-40B4-BE49-F238E27FC236}">
                <a16:creationId xmlns:a16="http://schemas.microsoft.com/office/drawing/2014/main" id="{4AB0B743-BDE3-4AEF-8946-F8C97ADA73B7}"/>
              </a:ext>
            </a:extLst>
          </p:cNvPr>
          <p:cNvCxnSpPr>
            <a:cxnSpLocks/>
          </p:cNvCxnSpPr>
          <p:nvPr/>
        </p:nvCxnSpPr>
        <p:spPr bwMode="gray">
          <a:xfrm flipV="1">
            <a:off x="5152525" y="3511698"/>
            <a:ext cx="0" cy="756000"/>
          </a:xfrm>
          <a:prstGeom prst="line">
            <a:avLst/>
          </a:prstGeom>
          <a:ln w="6350">
            <a:solidFill>
              <a:schemeClr val="accent4">
                <a:lumMod val="20000"/>
                <a:lumOff val="8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0" name="ICON 3">
            <a:extLst>
              <a:ext uri="{FF2B5EF4-FFF2-40B4-BE49-F238E27FC236}">
                <a16:creationId xmlns:a16="http://schemas.microsoft.com/office/drawing/2014/main" id="{1877552B-3A44-4FAD-9215-5E33D667C1DE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4342084" y="3677373"/>
            <a:ext cx="650154" cy="424650"/>
            <a:chOff x="17996071" y="2821089"/>
            <a:chExt cx="2953443" cy="1929051"/>
          </a:xfrm>
        </p:grpSpPr>
        <p:sp>
          <p:nvSpPr>
            <p:cNvPr id="301" name="Freihandform: Form 300">
              <a:extLst>
                <a:ext uri="{FF2B5EF4-FFF2-40B4-BE49-F238E27FC236}">
                  <a16:creationId xmlns:a16="http://schemas.microsoft.com/office/drawing/2014/main" id="{7AB2A90F-B57E-4560-A2A3-3C05A8E00345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17996071" y="4734306"/>
              <a:ext cx="2916000" cy="15834"/>
            </a:xfrm>
            <a:custGeom>
              <a:avLst/>
              <a:gdLst>
                <a:gd name="connsiteX0" fmla="*/ 0 w 7162800"/>
                <a:gd name="connsiteY0" fmla="*/ 0 h 0"/>
                <a:gd name="connsiteX1" fmla="*/ 7171849 w 71628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62800">
                  <a:moveTo>
                    <a:pt x="0" y="0"/>
                  </a:moveTo>
                  <a:lnTo>
                    <a:pt x="7171849" y="0"/>
                  </a:lnTo>
                </a:path>
              </a:pathLst>
            </a:custGeom>
            <a:ln w="1270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grpSp>
          <p:nvGrpSpPr>
            <p:cNvPr id="302" name="Gruppieren 301">
              <a:extLst>
                <a:ext uri="{FF2B5EF4-FFF2-40B4-BE49-F238E27FC236}">
                  <a16:creationId xmlns:a16="http://schemas.microsoft.com/office/drawing/2014/main" id="{8424B23B-8522-49E1-A8D3-17F97B3F1330}"/>
                </a:ext>
              </a:extLst>
            </p:cNvPr>
            <p:cNvGrpSpPr/>
            <p:nvPr/>
          </p:nvGrpSpPr>
          <p:grpSpPr bwMode="gray">
            <a:xfrm>
              <a:off x="17996071" y="4325490"/>
              <a:ext cx="2953443" cy="396137"/>
              <a:chOff x="21147336" y="5279873"/>
              <a:chExt cx="2953443" cy="396137"/>
            </a:xfrm>
          </p:grpSpPr>
          <p:sp>
            <p:nvSpPr>
              <p:cNvPr id="306" name="Freihandform: Form 305">
                <a:extLst>
                  <a:ext uri="{FF2B5EF4-FFF2-40B4-BE49-F238E27FC236}">
                    <a16:creationId xmlns:a16="http://schemas.microsoft.com/office/drawing/2014/main" id="{4697BC99-4A46-42F4-84D0-A6E9CBCEAFFE}"/>
                  </a:ext>
                </a:extLst>
              </p:cNvPr>
              <p:cNvSpPr/>
              <p:nvPr/>
            </p:nvSpPr>
            <p:spPr bwMode="gray">
              <a:xfrm>
                <a:off x="21147336" y="5279873"/>
                <a:ext cx="44733" cy="395346"/>
              </a:xfrm>
              <a:custGeom>
                <a:avLst/>
                <a:gdLst>
                  <a:gd name="connsiteX0" fmla="*/ 0 w 0"/>
                  <a:gd name="connsiteY0" fmla="*/ 0 h 142875"/>
                  <a:gd name="connsiteX1" fmla="*/ 0 w 0"/>
                  <a:gd name="connsiteY1" fmla="*/ 150590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142875">
                    <a:moveTo>
                      <a:pt x="0" y="0"/>
                    </a:moveTo>
                    <a:lnTo>
                      <a:pt x="0" y="150590"/>
                    </a:lnTo>
                  </a:path>
                </a:pathLst>
              </a:custGeom>
              <a:ln w="12700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307" name="Freihandform: Form 306">
                <a:extLst>
                  <a:ext uri="{FF2B5EF4-FFF2-40B4-BE49-F238E27FC236}">
                    <a16:creationId xmlns:a16="http://schemas.microsoft.com/office/drawing/2014/main" id="{A07D39C4-0996-43A0-856A-C00F5EF4A764}"/>
                  </a:ext>
                </a:extLst>
              </p:cNvPr>
              <p:cNvSpPr/>
              <p:nvPr/>
            </p:nvSpPr>
            <p:spPr bwMode="gray">
              <a:xfrm>
                <a:off x="22116906" y="5279873"/>
                <a:ext cx="44733" cy="395346"/>
              </a:xfrm>
              <a:custGeom>
                <a:avLst/>
                <a:gdLst>
                  <a:gd name="connsiteX0" fmla="*/ 0 w 0"/>
                  <a:gd name="connsiteY0" fmla="*/ 0 h 142875"/>
                  <a:gd name="connsiteX1" fmla="*/ 0 w 0"/>
                  <a:gd name="connsiteY1" fmla="*/ 150590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142875">
                    <a:moveTo>
                      <a:pt x="0" y="0"/>
                    </a:moveTo>
                    <a:lnTo>
                      <a:pt x="0" y="150590"/>
                    </a:lnTo>
                  </a:path>
                </a:pathLst>
              </a:custGeom>
              <a:ln w="12700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308" name="Freihandform: Form 307">
                <a:extLst>
                  <a:ext uri="{FF2B5EF4-FFF2-40B4-BE49-F238E27FC236}">
                    <a16:creationId xmlns:a16="http://schemas.microsoft.com/office/drawing/2014/main" id="{5AB8C72D-9A51-4B08-97C7-A4CD5E101287}"/>
                  </a:ext>
                </a:extLst>
              </p:cNvPr>
              <p:cNvSpPr/>
              <p:nvPr/>
            </p:nvSpPr>
            <p:spPr bwMode="gray">
              <a:xfrm>
                <a:off x="21341250" y="5465159"/>
                <a:ext cx="44733" cy="210851"/>
              </a:xfrm>
              <a:custGeom>
                <a:avLst/>
                <a:gdLst>
                  <a:gd name="connsiteX0" fmla="*/ 0 w 0"/>
                  <a:gd name="connsiteY0" fmla="*/ 0 h 76200"/>
                  <a:gd name="connsiteX1" fmla="*/ 0 w 0"/>
                  <a:gd name="connsiteY1" fmla="*/ 8363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76200">
                    <a:moveTo>
                      <a:pt x="0" y="0"/>
                    </a:moveTo>
                    <a:lnTo>
                      <a:pt x="0" y="83630"/>
                    </a:lnTo>
                  </a:path>
                </a:pathLst>
              </a:custGeom>
              <a:ln w="12700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309" name="Freihandform: Form 308">
                <a:extLst>
                  <a:ext uri="{FF2B5EF4-FFF2-40B4-BE49-F238E27FC236}">
                    <a16:creationId xmlns:a16="http://schemas.microsoft.com/office/drawing/2014/main" id="{A6262CE8-6FA0-4D60-96C9-47D8F4403BAF}"/>
                  </a:ext>
                </a:extLst>
              </p:cNvPr>
              <p:cNvSpPr/>
              <p:nvPr/>
            </p:nvSpPr>
            <p:spPr bwMode="gray">
              <a:xfrm>
                <a:off x="21535164" y="5465159"/>
                <a:ext cx="44733" cy="210851"/>
              </a:xfrm>
              <a:custGeom>
                <a:avLst/>
                <a:gdLst>
                  <a:gd name="connsiteX0" fmla="*/ 0 w 0"/>
                  <a:gd name="connsiteY0" fmla="*/ 0 h 76200"/>
                  <a:gd name="connsiteX1" fmla="*/ 0 w 0"/>
                  <a:gd name="connsiteY1" fmla="*/ 8363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76200">
                    <a:moveTo>
                      <a:pt x="0" y="0"/>
                    </a:moveTo>
                    <a:lnTo>
                      <a:pt x="0" y="83630"/>
                    </a:lnTo>
                  </a:path>
                </a:pathLst>
              </a:custGeom>
              <a:ln w="12700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310" name="Freihandform: Form 309">
                <a:extLst>
                  <a:ext uri="{FF2B5EF4-FFF2-40B4-BE49-F238E27FC236}">
                    <a16:creationId xmlns:a16="http://schemas.microsoft.com/office/drawing/2014/main" id="{B0283835-3795-4E2A-8A45-DBD70D0AE63C}"/>
                  </a:ext>
                </a:extLst>
              </p:cNvPr>
              <p:cNvSpPr/>
              <p:nvPr/>
            </p:nvSpPr>
            <p:spPr bwMode="gray">
              <a:xfrm>
                <a:off x="21729078" y="5465159"/>
                <a:ext cx="44733" cy="210851"/>
              </a:xfrm>
              <a:custGeom>
                <a:avLst/>
                <a:gdLst>
                  <a:gd name="connsiteX0" fmla="*/ 0 w 0"/>
                  <a:gd name="connsiteY0" fmla="*/ 0 h 76200"/>
                  <a:gd name="connsiteX1" fmla="*/ 0 w 0"/>
                  <a:gd name="connsiteY1" fmla="*/ 8363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76200">
                    <a:moveTo>
                      <a:pt x="0" y="0"/>
                    </a:moveTo>
                    <a:lnTo>
                      <a:pt x="0" y="83630"/>
                    </a:lnTo>
                  </a:path>
                </a:pathLst>
              </a:custGeom>
              <a:ln w="12700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311" name="Freihandform: Form 310">
                <a:extLst>
                  <a:ext uri="{FF2B5EF4-FFF2-40B4-BE49-F238E27FC236}">
                    <a16:creationId xmlns:a16="http://schemas.microsoft.com/office/drawing/2014/main" id="{668CC7A3-CAE1-4EC4-91B6-F6E2326BF4AD}"/>
                  </a:ext>
                </a:extLst>
              </p:cNvPr>
              <p:cNvSpPr/>
              <p:nvPr/>
            </p:nvSpPr>
            <p:spPr bwMode="gray">
              <a:xfrm>
                <a:off x="21922992" y="5465159"/>
                <a:ext cx="44733" cy="210851"/>
              </a:xfrm>
              <a:custGeom>
                <a:avLst/>
                <a:gdLst>
                  <a:gd name="connsiteX0" fmla="*/ 0 w 0"/>
                  <a:gd name="connsiteY0" fmla="*/ 0 h 76200"/>
                  <a:gd name="connsiteX1" fmla="*/ 0 w 0"/>
                  <a:gd name="connsiteY1" fmla="*/ 8363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76200">
                    <a:moveTo>
                      <a:pt x="0" y="0"/>
                    </a:moveTo>
                    <a:lnTo>
                      <a:pt x="0" y="83630"/>
                    </a:lnTo>
                  </a:path>
                </a:pathLst>
              </a:custGeom>
              <a:ln w="12700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312" name="Freihandform: Form 311">
                <a:extLst>
                  <a:ext uri="{FF2B5EF4-FFF2-40B4-BE49-F238E27FC236}">
                    <a16:creationId xmlns:a16="http://schemas.microsoft.com/office/drawing/2014/main" id="{72EBA703-D6A6-4EF9-8FEE-0E790239B0B5}"/>
                  </a:ext>
                </a:extLst>
              </p:cNvPr>
              <p:cNvSpPr/>
              <p:nvPr/>
            </p:nvSpPr>
            <p:spPr bwMode="gray">
              <a:xfrm>
                <a:off x="23086476" y="5279873"/>
                <a:ext cx="44733" cy="395346"/>
              </a:xfrm>
              <a:custGeom>
                <a:avLst/>
                <a:gdLst>
                  <a:gd name="connsiteX0" fmla="*/ 0 w 0"/>
                  <a:gd name="connsiteY0" fmla="*/ 0 h 142875"/>
                  <a:gd name="connsiteX1" fmla="*/ 0 w 0"/>
                  <a:gd name="connsiteY1" fmla="*/ 150590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142875">
                    <a:moveTo>
                      <a:pt x="0" y="0"/>
                    </a:moveTo>
                    <a:lnTo>
                      <a:pt x="0" y="150590"/>
                    </a:lnTo>
                  </a:path>
                </a:pathLst>
              </a:custGeom>
              <a:ln w="12700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313" name="Freihandform: Form 312">
                <a:extLst>
                  <a:ext uri="{FF2B5EF4-FFF2-40B4-BE49-F238E27FC236}">
                    <a16:creationId xmlns:a16="http://schemas.microsoft.com/office/drawing/2014/main" id="{924869DF-EEA3-4E09-9067-2C459962EE39}"/>
                  </a:ext>
                </a:extLst>
              </p:cNvPr>
              <p:cNvSpPr/>
              <p:nvPr/>
            </p:nvSpPr>
            <p:spPr bwMode="gray">
              <a:xfrm>
                <a:off x="22310820" y="5465159"/>
                <a:ext cx="44733" cy="210851"/>
              </a:xfrm>
              <a:custGeom>
                <a:avLst/>
                <a:gdLst>
                  <a:gd name="connsiteX0" fmla="*/ 0 w 0"/>
                  <a:gd name="connsiteY0" fmla="*/ 0 h 76200"/>
                  <a:gd name="connsiteX1" fmla="*/ 0 w 0"/>
                  <a:gd name="connsiteY1" fmla="*/ 8363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76200">
                    <a:moveTo>
                      <a:pt x="0" y="0"/>
                    </a:moveTo>
                    <a:lnTo>
                      <a:pt x="0" y="83630"/>
                    </a:lnTo>
                  </a:path>
                </a:pathLst>
              </a:custGeom>
              <a:ln w="12700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314" name="Freihandform: Form 313">
                <a:extLst>
                  <a:ext uri="{FF2B5EF4-FFF2-40B4-BE49-F238E27FC236}">
                    <a16:creationId xmlns:a16="http://schemas.microsoft.com/office/drawing/2014/main" id="{36E79E45-BBE7-4811-A8EC-A617FA9B99A2}"/>
                  </a:ext>
                </a:extLst>
              </p:cNvPr>
              <p:cNvSpPr/>
              <p:nvPr/>
            </p:nvSpPr>
            <p:spPr bwMode="gray">
              <a:xfrm>
                <a:off x="22504734" y="5465159"/>
                <a:ext cx="44733" cy="210851"/>
              </a:xfrm>
              <a:custGeom>
                <a:avLst/>
                <a:gdLst>
                  <a:gd name="connsiteX0" fmla="*/ 0 w 0"/>
                  <a:gd name="connsiteY0" fmla="*/ 0 h 76200"/>
                  <a:gd name="connsiteX1" fmla="*/ 0 w 0"/>
                  <a:gd name="connsiteY1" fmla="*/ 8363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76200">
                    <a:moveTo>
                      <a:pt x="0" y="0"/>
                    </a:moveTo>
                    <a:lnTo>
                      <a:pt x="0" y="83630"/>
                    </a:lnTo>
                  </a:path>
                </a:pathLst>
              </a:custGeom>
              <a:ln w="12700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315" name="Freihandform: Form 314">
                <a:extLst>
                  <a:ext uri="{FF2B5EF4-FFF2-40B4-BE49-F238E27FC236}">
                    <a16:creationId xmlns:a16="http://schemas.microsoft.com/office/drawing/2014/main" id="{45A6A2EC-561F-4425-AD9B-3DBB7AD5223F}"/>
                  </a:ext>
                </a:extLst>
              </p:cNvPr>
              <p:cNvSpPr/>
              <p:nvPr/>
            </p:nvSpPr>
            <p:spPr bwMode="gray">
              <a:xfrm>
                <a:off x="22698648" y="5465159"/>
                <a:ext cx="44733" cy="210851"/>
              </a:xfrm>
              <a:custGeom>
                <a:avLst/>
                <a:gdLst>
                  <a:gd name="connsiteX0" fmla="*/ 0 w 0"/>
                  <a:gd name="connsiteY0" fmla="*/ 0 h 76200"/>
                  <a:gd name="connsiteX1" fmla="*/ 0 w 0"/>
                  <a:gd name="connsiteY1" fmla="*/ 8363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76200">
                    <a:moveTo>
                      <a:pt x="0" y="0"/>
                    </a:moveTo>
                    <a:lnTo>
                      <a:pt x="0" y="83630"/>
                    </a:lnTo>
                  </a:path>
                </a:pathLst>
              </a:custGeom>
              <a:ln w="12700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316" name="Freihandform: Form 315">
                <a:extLst>
                  <a:ext uri="{FF2B5EF4-FFF2-40B4-BE49-F238E27FC236}">
                    <a16:creationId xmlns:a16="http://schemas.microsoft.com/office/drawing/2014/main" id="{62835CD0-494F-4152-A906-F1DE0C07E8B9}"/>
                  </a:ext>
                </a:extLst>
              </p:cNvPr>
              <p:cNvSpPr/>
              <p:nvPr/>
            </p:nvSpPr>
            <p:spPr bwMode="gray">
              <a:xfrm>
                <a:off x="22892562" y="5465159"/>
                <a:ext cx="44733" cy="210851"/>
              </a:xfrm>
              <a:custGeom>
                <a:avLst/>
                <a:gdLst>
                  <a:gd name="connsiteX0" fmla="*/ 0 w 0"/>
                  <a:gd name="connsiteY0" fmla="*/ 0 h 76200"/>
                  <a:gd name="connsiteX1" fmla="*/ 0 w 0"/>
                  <a:gd name="connsiteY1" fmla="*/ 8363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76200">
                    <a:moveTo>
                      <a:pt x="0" y="0"/>
                    </a:moveTo>
                    <a:lnTo>
                      <a:pt x="0" y="83630"/>
                    </a:lnTo>
                  </a:path>
                </a:pathLst>
              </a:custGeom>
              <a:ln w="12700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317" name="Freihandform: Form 316">
                <a:extLst>
                  <a:ext uri="{FF2B5EF4-FFF2-40B4-BE49-F238E27FC236}">
                    <a16:creationId xmlns:a16="http://schemas.microsoft.com/office/drawing/2014/main" id="{17A69340-81A3-4762-9131-EB65BAA4C6ED}"/>
                  </a:ext>
                </a:extLst>
              </p:cNvPr>
              <p:cNvSpPr/>
              <p:nvPr/>
            </p:nvSpPr>
            <p:spPr bwMode="gray">
              <a:xfrm>
                <a:off x="24056046" y="5279873"/>
                <a:ext cx="44733" cy="395346"/>
              </a:xfrm>
              <a:custGeom>
                <a:avLst/>
                <a:gdLst>
                  <a:gd name="connsiteX0" fmla="*/ 0 w 0"/>
                  <a:gd name="connsiteY0" fmla="*/ 0 h 142875"/>
                  <a:gd name="connsiteX1" fmla="*/ 0 w 0"/>
                  <a:gd name="connsiteY1" fmla="*/ 150590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142875">
                    <a:moveTo>
                      <a:pt x="0" y="0"/>
                    </a:moveTo>
                    <a:lnTo>
                      <a:pt x="0" y="150590"/>
                    </a:lnTo>
                  </a:path>
                </a:pathLst>
              </a:custGeom>
              <a:ln w="12700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318" name="Freihandform: Form 317">
                <a:extLst>
                  <a:ext uri="{FF2B5EF4-FFF2-40B4-BE49-F238E27FC236}">
                    <a16:creationId xmlns:a16="http://schemas.microsoft.com/office/drawing/2014/main" id="{ECB0B6C5-8F5C-4D20-AC24-C1AD3C751D55}"/>
                  </a:ext>
                </a:extLst>
              </p:cNvPr>
              <p:cNvSpPr/>
              <p:nvPr/>
            </p:nvSpPr>
            <p:spPr bwMode="gray">
              <a:xfrm>
                <a:off x="23280390" y="5465159"/>
                <a:ext cx="44733" cy="210851"/>
              </a:xfrm>
              <a:custGeom>
                <a:avLst/>
                <a:gdLst>
                  <a:gd name="connsiteX0" fmla="*/ 0 w 0"/>
                  <a:gd name="connsiteY0" fmla="*/ 0 h 76200"/>
                  <a:gd name="connsiteX1" fmla="*/ 0 w 0"/>
                  <a:gd name="connsiteY1" fmla="*/ 8363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76200">
                    <a:moveTo>
                      <a:pt x="0" y="0"/>
                    </a:moveTo>
                    <a:lnTo>
                      <a:pt x="0" y="83630"/>
                    </a:lnTo>
                  </a:path>
                </a:pathLst>
              </a:custGeom>
              <a:ln w="12700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319" name="Freihandform: Form 318">
                <a:extLst>
                  <a:ext uri="{FF2B5EF4-FFF2-40B4-BE49-F238E27FC236}">
                    <a16:creationId xmlns:a16="http://schemas.microsoft.com/office/drawing/2014/main" id="{39DC01FD-BE96-488C-B749-0EA83ACCFA23}"/>
                  </a:ext>
                </a:extLst>
              </p:cNvPr>
              <p:cNvSpPr/>
              <p:nvPr/>
            </p:nvSpPr>
            <p:spPr bwMode="gray">
              <a:xfrm>
                <a:off x="23474304" y="5465159"/>
                <a:ext cx="44733" cy="210851"/>
              </a:xfrm>
              <a:custGeom>
                <a:avLst/>
                <a:gdLst>
                  <a:gd name="connsiteX0" fmla="*/ 0 w 0"/>
                  <a:gd name="connsiteY0" fmla="*/ 0 h 76200"/>
                  <a:gd name="connsiteX1" fmla="*/ 0 w 0"/>
                  <a:gd name="connsiteY1" fmla="*/ 8363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76200">
                    <a:moveTo>
                      <a:pt x="0" y="0"/>
                    </a:moveTo>
                    <a:lnTo>
                      <a:pt x="0" y="83630"/>
                    </a:lnTo>
                  </a:path>
                </a:pathLst>
              </a:custGeom>
              <a:ln w="12700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320" name="Freihandform: Form 319">
                <a:extLst>
                  <a:ext uri="{FF2B5EF4-FFF2-40B4-BE49-F238E27FC236}">
                    <a16:creationId xmlns:a16="http://schemas.microsoft.com/office/drawing/2014/main" id="{D950FB87-38E8-4F29-8CB0-37761DC3DC03}"/>
                  </a:ext>
                </a:extLst>
              </p:cNvPr>
              <p:cNvSpPr/>
              <p:nvPr/>
            </p:nvSpPr>
            <p:spPr bwMode="gray">
              <a:xfrm>
                <a:off x="23668218" y="5465159"/>
                <a:ext cx="44733" cy="210851"/>
              </a:xfrm>
              <a:custGeom>
                <a:avLst/>
                <a:gdLst>
                  <a:gd name="connsiteX0" fmla="*/ 0 w 0"/>
                  <a:gd name="connsiteY0" fmla="*/ 0 h 76200"/>
                  <a:gd name="connsiteX1" fmla="*/ 0 w 0"/>
                  <a:gd name="connsiteY1" fmla="*/ 8363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76200">
                    <a:moveTo>
                      <a:pt x="0" y="0"/>
                    </a:moveTo>
                    <a:lnTo>
                      <a:pt x="0" y="83630"/>
                    </a:lnTo>
                  </a:path>
                </a:pathLst>
              </a:custGeom>
              <a:ln w="12700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321" name="Freihandform: Form 320">
                <a:extLst>
                  <a:ext uri="{FF2B5EF4-FFF2-40B4-BE49-F238E27FC236}">
                    <a16:creationId xmlns:a16="http://schemas.microsoft.com/office/drawing/2014/main" id="{ED880588-3B21-4B6D-B74B-FC2DCE928BE5}"/>
                  </a:ext>
                </a:extLst>
              </p:cNvPr>
              <p:cNvSpPr/>
              <p:nvPr/>
            </p:nvSpPr>
            <p:spPr bwMode="gray">
              <a:xfrm>
                <a:off x="23862132" y="5465159"/>
                <a:ext cx="44733" cy="210851"/>
              </a:xfrm>
              <a:custGeom>
                <a:avLst/>
                <a:gdLst>
                  <a:gd name="connsiteX0" fmla="*/ 0 w 0"/>
                  <a:gd name="connsiteY0" fmla="*/ 0 h 76200"/>
                  <a:gd name="connsiteX1" fmla="*/ 0 w 0"/>
                  <a:gd name="connsiteY1" fmla="*/ 8363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76200">
                    <a:moveTo>
                      <a:pt x="0" y="0"/>
                    </a:moveTo>
                    <a:lnTo>
                      <a:pt x="0" y="83630"/>
                    </a:lnTo>
                  </a:path>
                </a:pathLst>
              </a:custGeom>
              <a:ln w="12700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</p:grpSp>
        <p:pic>
          <p:nvPicPr>
            <p:cNvPr id="303" name="Schild1">
              <a:extLst>
                <a:ext uri="{FF2B5EF4-FFF2-40B4-BE49-F238E27FC236}">
                  <a16:creationId xmlns:a16="http://schemas.microsoft.com/office/drawing/2014/main" id="{8D5A4443-757C-42D1-A30A-A2950731DF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gray">
            <a:xfrm>
              <a:off x="18327467" y="3585360"/>
              <a:ext cx="508515" cy="618693"/>
            </a:xfrm>
            <a:prstGeom prst="rect">
              <a:avLst/>
            </a:prstGeom>
          </p:spPr>
        </p:pic>
        <p:pic>
          <p:nvPicPr>
            <p:cNvPr id="304" name="Schild1">
              <a:extLst>
                <a:ext uri="{FF2B5EF4-FFF2-40B4-BE49-F238E27FC236}">
                  <a16:creationId xmlns:a16="http://schemas.microsoft.com/office/drawing/2014/main" id="{977A12F4-EF34-4E38-812A-DC836F4C74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gray">
            <a:xfrm>
              <a:off x="19490951" y="2821089"/>
              <a:ext cx="508515" cy="618693"/>
            </a:xfrm>
            <a:prstGeom prst="rect">
              <a:avLst/>
            </a:prstGeom>
          </p:spPr>
        </p:pic>
        <p:pic>
          <p:nvPicPr>
            <p:cNvPr id="305" name="Schild1">
              <a:extLst>
                <a:ext uri="{FF2B5EF4-FFF2-40B4-BE49-F238E27FC236}">
                  <a16:creationId xmlns:a16="http://schemas.microsoft.com/office/drawing/2014/main" id="{FBCD24D5-4478-4061-9B85-F5F4BB7A23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gray">
            <a:xfrm>
              <a:off x="20250997" y="3683139"/>
              <a:ext cx="508515" cy="618693"/>
            </a:xfrm>
            <a:prstGeom prst="rect">
              <a:avLst/>
            </a:prstGeom>
          </p:spPr>
        </p:pic>
      </p:grpSp>
      <p:sp>
        <p:nvSpPr>
          <p:cNvPr id="252" name="Inhalt 2">
            <a:extLst>
              <a:ext uri="{FF2B5EF4-FFF2-40B4-BE49-F238E27FC236}">
                <a16:creationId xmlns:a16="http://schemas.microsoft.com/office/drawing/2014/main" id="{0C7F947C-577D-49B3-A8DB-BDEFEB44AC42}"/>
              </a:ext>
            </a:extLst>
          </p:cNvPr>
          <p:cNvSpPr txBox="1">
            <a:spLocks/>
          </p:cNvSpPr>
          <p:nvPr/>
        </p:nvSpPr>
        <p:spPr bwMode="gray">
          <a:xfrm>
            <a:off x="1350440" y="4847008"/>
            <a:ext cx="2592000" cy="648000"/>
          </a:xfrm>
          <a:prstGeom prst="rect">
            <a:avLst/>
          </a:prstGeom>
        </p:spPr>
        <p:txBody>
          <a:bodyPr vert="horz" wrap="square" lIns="144000" tIns="0" rIns="0" bIns="0" rtlCol="0">
            <a:noAutofit/>
          </a:bodyPr>
          <a:lstStyle>
            <a:lvl1pPr marL="27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2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8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0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200" dirty="0">
                <a:solidFill>
                  <a:schemeClr val="accent1"/>
                </a:solidFill>
                <a:latin typeface="+mj-lt"/>
              </a:rPr>
              <a:t>Metadaten</a:t>
            </a:r>
            <a:r>
              <a:rPr lang="de-DE" sz="1200" dirty="0">
                <a:solidFill>
                  <a:schemeClr val="bg1"/>
                </a:solidFill>
              </a:rPr>
              <a:t> sind regelmäßig nicht urheberrechtlich geschützt, sofern sie nicht z.B. längere Textabschnitte oder Lichtbilder enthalten.</a:t>
            </a:r>
          </a:p>
        </p:txBody>
      </p:sp>
      <p:cxnSp>
        <p:nvCxnSpPr>
          <p:cNvPr id="253" name="Gerader Verbinder 2">
            <a:extLst>
              <a:ext uri="{FF2B5EF4-FFF2-40B4-BE49-F238E27FC236}">
                <a16:creationId xmlns:a16="http://schemas.microsoft.com/office/drawing/2014/main" id="{1FBFE3CD-521B-451A-BABB-385490C156C6}"/>
              </a:ext>
            </a:extLst>
          </p:cNvPr>
          <p:cNvCxnSpPr>
            <a:cxnSpLocks/>
          </p:cNvCxnSpPr>
          <p:nvPr/>
        </p:nvCxnSpPr>
        <p:spPr bwMode="gray">
          <a:xfrm flipV="1">
            <a:off x="1350440" y="4793008"/>
            <a:ext cx="0" cy="756000"/>
          </a:xfrm>
          <a:prstGeom prst="line">
            <a:avLst/>
          </a:prstGeom>
          <a:ln w="6350">
            <a:solidFill>
              <a:schemeClr val="accent4">
                <a:lumMod val="20000"/>
                <a:lumOff val="8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4" name="ICON 2">
            <a:extLst>
              <a:ext uri="{FF2B5EF4-FFF2-40B4-BE49-F238E27FC236}">
                <a16:creationId xmlns:a16="http://schemas.microsoft.com/office/drawing/2014/main" id="{88C7117F-5A9B-437E-98AA-CEBD8C262FB8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717678" y="4945007"/>
            <a:ext cx="340550" cy="452003"/>
            <a:chOff x="8046739" y="-558921"/>
            <a:chExt cx="340550" cy="452003"/>
          </a:xfrm>
        </p:grpSpPr>
        <p:sp>
          <p:nvSpPr>
            <p:cNvPr id="255" name="Linie 3">
              <a:extLst>
                <a:ext uri="{FF2B5EF4-FFF2-40B4-BE49-F238E27FC236}">
                  <a16:creationId xmlns:a16="http://schemas.microsoft.com/office/drawing/2014/main" id="{74D3237A-40A1-4BF3-9609-1937B7D0E0E7}"/>
                </a:ext>
              </a:extLst>
            </p:cNvPr>
            <p:cNvSpPr/>
            <p:nvPr/>
          </p:nvSpPr>
          <p:spPr bwMode="gray">
            <a:xfrm>
              <a:off x="8090663" y="-283964"/>
              <a:ext cx="170422" cy="6087"/>
            </a:xfrm>
            <a:custGeom>
              <a:avLst/>
              <a:gdLst>
                <a:gd name="connsiteX0" fmla="*/ 0 w 266700"/>
                <a:gd name="connsiteY0" fmla="*/ 0 h 0"/>
                <a:gd name="connsiteX1" fmla="*/ 266700 w 2667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6700">
                  <a:moveTo>
                    <a:pt x="0" y="0"/>
                  </a:moveTo>
                  <a:lnTo>
                    <a:pt x="266700" y="0"/>
                  </a:lnTo>
                </a:path>
              </a:pathLst>
            </a:custGeom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56" name="Linie 3">
              <a:extLst>
                <a:ext uri="{FF2B5EF4-FFF2-40B4-BE49-F238E27FC236}">
                  <a16:creationId xmlns:a16="http://schemas.microsoft.com/office/drawing/2014/main" id="{F6FF128C-B85F-4F03-81C0-5F84BB10E200}"/>
                </a:ext>
              </a:extLst>
            </p:cNvPr>
            <p:cNvSpPr/>
            <p:nvPr/>
          </p:nvSpPr>
          <p:spPr bwMode="gray">
            <a:xfrm>
              <a:off x="8090663" y="-360318"/>
              <a:ext cx="170422" cy="6087"/>
            </a:xfrm>
            <a:custGeom>
              <a:avLst/>
              <a:gdLst>
                <a:gd name="connsiteX0" fmla="*/ 0 w 266700"/>
                <a:gd name="connsiteY0" fmla="*/ 0 h 0"/>
                <a:gd name="connsiteX1" fmla="*/ 266700 w 2667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6700">
                  <a:moveTo>
                    <a:pt x="0" y="0"/>
                  </a:moveTo>
                  <a:lnTo>
                    <a:pt x="266700" y="0"/>
                  </a:lnTo>
                </a:path>
              </a:pathLst>
            </a:custGeom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57" name="Linie 3">
              <a:extLst>
                <a:ext uri="{FF2B5EF4-FFF2-40B4-BE49-F238E27FC236}">
                  <a16:creationId xmlns:a16="http://schemas.microsoft.com/office/drawing/2014/main" id="{43D6B3DA-AC5D-45D0-9324-5C56235C93AF}"/>
                </a:ext>
              </a:extLst>
            </p:cNvPr>
            <p:cNvSpPr/>
            <p:nvPr/>
          </p:nvSpPr>
          <p:spPr bwMode="gray">
            <a:xfrm>
              <a:off x="8090663" y="-322141"/>
              <a:ext cx="170422" cy="6087"/>
            </a:xfrm>
            <a:custGeom>
              <a:avLst/>
              <a:gdLst>
                <a:gd name="connsiteX0" fmla="*/ 0 w 266700"/>
                <a:gd name="connsiteY0" fmla="*/ 0 h 0"/>
                <a:gd name="connsiteX1" fmla="*/ 266700 w 2667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6700">
                  <a:moveTo>
                    <a:pt x="0" y="0"/>
                  </a:moveTo>
                  <a:lnTo>
                    <a:pt x="266700" y="0"/>
                  </a:lnTo>
                </a:path>
              </a:pathLst>
            </a:custGeom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58" name="Freihandform: Form 257">
              <a:extLst>
                <a:ext uri="{FF2B5EF4-FFF2-40B4-BE49-F238E27FC236}">
                  <a16:creationId xmlns:a16="http://schemas.microsoft.com/office/drawing/2014/main" id="{E4234A4B-B8C8-430D-AAB9-6552E2501966}"/>
                </a:ext>
              </a:extLst>
            </p:cNvPr>
            <p:cNvSpPr/>
            <p:nvPr/>
          </p:nvSpPr>
          <p:spPr bwMode="gray">
            <a:xfrm>
              <a:off x="8110952" y="-456535"/>
              <a:ext cx="62985" cy="35198"/>
            </a:xfrm>
            <a:custGeom>
              <a:avLst/>
              <a:gdLst>
                <a:gd name="connsiteX0" fmla="*/ 0 w 323850"/>
                <a:gd name="connsiteY0" fmla="*/ 185738 h 180975"/>
                <a:gd name="connsiteX1" fmla="*/ 185738 w 323850"/>
                <a:gd name="connsiteY1" fmla="*/ 0 h 180975"/>
                <a:gd name="connsiteX2" fmla="*/ 329089 w 323850"/>
                <a:gd name="connsiteY2" fmla="*/ 143256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3850" h="180975">
                  <a:moveTo>
                    <a:pt x="0" y="185738"/>
                  </a:moveTo>
                  <a:lnTo>
                    <a:pt x="185738" y="0"/>
                  </a:lnTo>
                  <a:lnTo>
                    <a:pt x="329089" y="143256"/>
                  </a:lnTo>
                </a:path>
              </a:pathLst>
            </a:custGeom>
            <a:noFill/>
            <a:ln w="12700" cap="flat">
              <a:solidFill>
                <a:srgbClr val="009CB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59" name="Freihandform: Form 258">
              <a:extLst>
                <a:ext uri="{FF2B5EF4-FFF2-40B4-BE49-F238E27FC236}">
                  <a16:creationId xmlns:a16="http://schemas.microsoft.com/office/drawing/2014/main" id="{61249B5F-CC7C-41EB-B986-CCE289F1AFAC}"/>
                </a:ext>
              </a:extLst>
            </p:cNvPr>
            <p:cNvSpPr/>
            <p:nvPr/>
          </p:nvSpPr>
          <p:spPr bwMode="gray">
            <a:xfrm>
              <a:off x="8158024" y="-471355"/>
              <a:ext cx="48165" cy="24083"/>
            </a:xfrm>
            <a:custGeom>
              <a:avLst/>
              <a:gdLst>
                <a:gd name="connsiteX0" fmla="*/ 0 w 247650"/>
                <a:gd name="connsiteY0" fmla="*/ 124682 h 123825"/>
                <a:gd name="connsiteX1" fmla="*/ 124682 w 247650"/>
                <a:gd name="connsiteY1" fmla="*/ 0 h 123825"/>
                <a:gd name="connsiteX2" fmla="*/ 249460 w 247650"/>
                <a:gd name="connsiteY2" fmla="*/ 124682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7650" h="123825">
                  <a:moveTo>
                    <a:pt x="0" y="124682"/>
                  </a:moveTo>
                  <a:lnTo>
                    <a:pt x="124682" y="0"/>
                  </a:lnTo>
                  <a:lnTo>
                    <a:pt x="249460" y="124682"/>
                  </a:lnTo>
                </a:path>
              </a:pathLst>
            </a:custGeom>
            <a:solidFill>
              <a:schemeClr val="accent1">
                <a:alpha val="0"/>
              </a:schemeClr>
            </a:solidFill>
            <a:ln w="12700" cap="flat">
              <a:solidFill>
                <a:srgbClr val="009CB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60" name="Freihandform: Form 259">
              <a:extLst>
                <a:ext uri="{FF2B5EF4-FFF2-40B4-BE49-F238E27FC236}">
                  <a16:creationId xmlns:a16="http://schemas.microsoft.com/office/drawing/2014/main" id="{A065FA97-923A-4552-9F1B-1F557EB4D6DD}"/>
                </a:ext>
              </a:extLst>
            </p:cNvPr>
            <p:cNvSpPr/>
            <p:nvPr/>
          </p:nvSpPr>
          <p:spPr bwMode="gray">
            <a:xfrm>
              <a:off x="8090667" y="-505868"/>
              <a:ext cx="135233" cy="101888"/>
            </a:xfrm>
            <a:custGeom>
              <a:avLst/>
              <a:gdLst>
                <a:gd name="connsiteX0" fmla="*/ 0 w 695325"/>
                <a:gd name="connsiteY0" fmla="*/ 526733 h 523875"/>
                <a:gd name="connsiteX1" fmla="*/ 0 w 695325"/>
                <a:gd name="connsiteY1" fmla="*/ 0 h 523875"/>
                <a:gd name="connsiteX2" fmla="*/ 700088 w 695325"/>
                <a:gd name="connsiteY2" fmla="*/ 0 h 523875"/>
                <a:gd name="connsiteX3" fmla="*/ 700088 w 695325"/>
                <a:gd name="connsiteY3" fmla="*/ 526733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5325" h="523875">
                  <a:moveTo>
                    <a:pt x="0" y="526733"/>
                  </a:moveTo>
                  <a:lnTo>
                    <a:pt x="0" y="0"/>
                  </a:lnTo>
                  <a:lnTo>
                    <a:pt x="700088" y="0"/>
                  </a:lnTo>
                  <a:lnTo>
                    <a:pt x="700088" y="526733"/>
                  </a:lnTo>
                  <a:close/>
                </a:path>
              </a:pathLst>
            </a:custGeom>
            <a:no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61" name="Freihandform: Form 260">
              <a:extLst>
                <a:ext uri="{FF2B5EF4-FFF2-40B4-BE49-F238E27FC236}">
                  <a16:creationId xmlns:a16="http://schemas.microsoft.com/office/drawing/2014/main" id="{35A2B350-0FA7-4EDB-9447-DCC4D297DB7B}"/>
                </a:ext>
              </a:extLst>
            </p:cNvPr>
            <p:cNvSpPr/>
            <p:nvPr/>
          </p:nvSpPr>
          <p:spPr bwMode="gray">
            <a:xfrm>
              <a:off x="8120307" y="-488880"/>
              <a:ext cx="22230" cy="22230"/>
            </a:xfrm>
            <a:custGeom>
              <a:avLst/>
              <a:gdLst>
                <a:gd name="connsiteX0" fmla="*/ 114300 w 114300"/>
                <a:gd name="connsiteY0" fmla="*/ 57150 h 114300"/>
                <a:gd name="connsiteX1" fmla="*/ 57150 w 114300"/>
                <a:gd name="connsiteY1" fmla="*/ 114300 h 114300"/>
                <a:gd name="connsiteX2" fmla="*/ 0 w 114300"/>
                <a:gd name="connsiteY2" fmla="*/ 57150 h 114300"/>
                <a:gd name="connsiteX3" fmla="*/ 57150 w 114300"/>
                <a:gd name="connsiteY3" fmla="*/ 0 h 114300"/>
                <a:gd name="connsiteX4" fmla="*/ 114300 w 114300"/>
                <a:gd name="connsiteY4" fmla="*/ 5715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" h="114300">
                  <a:moveTo>
                    <a:pt x="114300" y="57150"/>
                  </a:moveTo>
                  <a:cubicBezTo>
                    <a:pt x="114300" y="88713"/>
                    <a:pt x="88713" y="114300"/>
                    <a:pt x="57150" y="114300"/>
                  </a:cubicBezTo>
                  <a:cubicBezTo>
                    <a:pt x="25587" y="114300"/>
                    <a:pt x="0" y="88713"/>
                    <a:pt x="0" y="57150"/>
                  </a:cubicBezTo>
                  <a:cubicBezTo>
                    <a:pt x="0" y="25587"/>
                    <a:pt x="25587" y="0"/>
                    <a:pt x="57150" y="0"/>
                  </a:cubicBezTo>
                  <a:cubicBezTo>
                    <a:pt x="88713" y="0"/>
                    <a:pt x="114300" y="25587"/>
                    <a:pt x="114300" y="57150"/>
                  </a:cubicBezTo>
                  <a:close/>
                </a:path>
              </a:pathLst>
            </a:custGeom>
            <a:solidFill>
              <a:srgbClr val="DCE04B"/>
            </a:solidFill>
            <a:ln w="190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62" name="Blatt">
              <a:extLst>
                <a:ext uri="{FF2B5EF4-FFF2-40B4-BE49-F238E27FC236}">
                  <a16:creationId xmlns:a16="http://schemas.microsoft.com/office/drawing/2014/main" id="{96E98472-E582-4D27-873D-57FAA0AC0702}"/>
                </a:ext>
              </a:extLst>
            </p:cNvPr>
            <p:cNvSpPr/>
            <p:nvPr/>
          </p:nvSpPr>
          <p:spPr bwMode="gray">
            <a:xfrm>
              <a:off x="8046739" y="-558921"/>
              <a:ext cx="340550" cy="452003"/>
            </a:xfrm>
            <a:custGeom>
              <a:avLst/>
              <a:gdLst>
                <a:gd name="connsiteX0" fmla="*/ 526733 w 523875"/>
                <a:gd name="connsiteY0" fmla="*/ 700088 h 695325"/>
                <a:gd name="connsiteX1" fmla="*/ 0 w 523875"/>
                <a:gd name="connsiteY1" fmla="*/ 700088 h 695325"/>
                <a:gd name="connsiteX2" fmla="*/ 0 w 523875"/>
                <a:gd name="connsiteY2" fmla="*/ 0 h 695325"/>
                <a:gd name="connsiteX3" fmla="*/ 526733 w 523875"/>
                <a:gd name="connsiteY3" fmla="*/ 0 h 69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3875" h="695325">
                  <a:moveTo>
                    <a:pt x="526733" y="700088"/>
                  </a:moveTo>
                  <a:lnTo>
                    <a:pt x="0" y="700088"/>
                  </a:lnTo>
                  <a:lnTo>
                    <a:pt x="0" y="0"/>
                  </a:lnTo>
                  <a:lnTo>
                    <a:pt x="526733" y="0"/>
                  </a:lnTo>
                  <a:close/>
                </a:path>
              </a:pathLst>
            </a:custGeom>
            <a:no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</p:grpSp>
      <p:sp>
        <p:nvSpPr>
          <p:cNvPr id="231" name="Inhalt 7">
            <a:extLst>
              <a:ext uri="{FF2B5EF4-FFF2-40B4-BE49-F238E27FC236}">
                <a16:creationId xmlns:a16="http://schemas.microsoft.com/office/drawing/2014/main" id="{B00B0512-4FEF-40EF-9473-8866DDAF680F}"/>
              </a:ext>
            </a:extLst>
          </p:cNvPr>
          <p:cNvSpPr txBox="1">
            <a:spLocks/>
          </p:cNvSpPr>
          <p:nvPr/>
        </p:nvSpPr>
        <p:spPr bwMode="gray">
          <a:xfrm>
            <a:off x="9057075" y="3559903"/>
            <a:ext cx="2592000" cy="648000"/>
          </a:xfrm>
          <a:prstGeom prst="rect">
            <a:avLst/>
          </a:prstGeom>
        </p:spPr>
        <p:txBody>
          <a:bodyPr vert="horz" wrap="square" lIns="144000" tIns="0" rIns="0" bIns="0" rtlCol="0">
            <a:noAutofit/>
          </a:bodyPr>
          <a:lstStyle>
            <a:lvl1pPr marL="27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2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8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0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200" dirty="0">
                <a:solidFill>
                  <a:schemeClr val="bg1"/>
                </a:solidFill>
              </a:rPr>
              <a:t>Bei </a:t>
            </a:r>
            <a:r>
              <a:rPr lang="de-DE" sz="1200" dirty="0">
                <a:solidFill>
                  <a:schemeClr val="accent1"/>
                </a:solidFill>
                <a:latin typeface="+mj-lt"/>
              </a:rPr>
              <a:t>Datenbankwerken</a:t>
            </a:r>
            <a:r>
              <a:rPr lang="de-DE" sz="1200" dirty="0">
                <a:solidFill>
                  <a:schemeClr val="bg1"/>
                </a:solidFill>
              </a:rPr>
              <a:t> unterliegt  </a:t>
            </a:r>
            <a:br>
              <a:rPr lang="de-DE" sz="1200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</a:rPr>
              <a:t>nur deren Struktur, nicht die Informationen als solche, einem urheberrechtlichen Schutz.</a:t>
            </a:r>
          </a:p>
        </p:txBody>
      </p:sp>
      <p:cxnSp>
        <p:nvCxnSpPr>
          <p:cNvPr id="232" name="Gerader Verbinder 7">
            <a:extLst>
              <a:ext uri="{FF2B5EF4-FFF2-40B4-BE49-F238E27FC236}">
                <a16:creationId xmlns:a16="http://schemas.microsoft.com/office/drawing/2014/main" id="{46D63753-B5E9-45EE-A259-D5E98A246273}"/>
              </a:ext>
            </a:extLst>
          </p:cNvPr>
          <p:cNvCxnSpPr>
            <a:cxnSpLocks/>
          </p:cNvCxnSpPr>
          <p:nvPr/>
        </p:nvCxnSpPr>
        <p:spPr bwMode="gray">
          <a:xfrm flipV="1">
            <a:off x="9057075" y="3505903"/>
            <a:ext cx="0" cy="756000"/>
          </a:xfrm>
          <a:prstGeom prst="line">
            <a:avLst/>
          </a:prstGeom>
          <a:ln w="6350">
            <a:solidFill>
              <a:schemeClr val="accent4">
                <a:lumMod val="20000"/>
                <a:lumOff val="8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3" name="ICON 7">
            <a:extLst>
              <a:ext uri="{FF2B5EF4-FFF2-40B4-BE49-F238E27FC236}">
                <a16:creationId xmlns:a16="http://schemas.microsoft.com/office/drawing/2014/main" id="{9316E419-FF17-43F2-9357-0232E9588001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8347066" y="3675042"/>
            <a:ext cx="441046" cy="417722"/>
            <a:chOff x="13041526" y="2798305"/>
            <a:chExt cx="561975" cy="532257"/>
          </a:xfrm>
          <a:noFill/>
        </p:grpSpPr>
        <p:sp>
          <p:nvSpPr>
            <p:cNvPr id="234" name="Freihandform: Form 233">
              <a:extLst>
                <a:ext uri="{FF2B5EF4-FFF2-40B4-BE49-F238E27FC236}">
                  <a16:creationId xmlns:a16="http://schemas.microsoft.com/office/drawing/2014/main" id="{E08A631A-5A22-442D-80B3-A79E0E5E7E5B}"/>
                </a:ext>
              </a:extLst>
            </p:cNvPr>
            <p:cNvSpPr/>
            <p:nvPr/>
          </p:nvSpPr>
          <p:spPr bwMode="gray">
            <a:xfrm>
              <a:off x="13041526" y="2798305"/>
              <a:ext cx="561975" cy="171450"/>
            </a:xfrm>
            <a:custGeom>
              <a:avLst/>
              <a:gdLst>
                <a:gd name="connsiteX0" fmla="*/ 509778 w 561975"/>
                <a:gd name="connsiteY0" fmla="*/ 180689 h 171450"/>
                <a:gd name="connsiteX1" fmla="*/ 52578 w 561975"/>
                <a:gd name="connsiteY1" fmla="*/ 180689 h 171450"/>
                <a:gd name="connsiteX2" fmla="*/ 0 w 561975"/>
                <a:gd name="connsiteY2" fmla="*/ 128111 h 171450"/>
                <a:gd name="connsiteX3" fmla="*/ 0 w 561975"/>
                <a:gd name="connsiteY3" fmla="*/ 52578 h 171450"/>
                <a:gd name="connsiteX4" fmla="*/ 52578 w 561975"/>
                <a:gd name="connsiteY4" fmla="*/ 0 h 171450"/>
                <a:gd name="connsiteX5" fmla="*/ 509778 w 561975"/>
                <a:gd name="connsiteY5" fmla="*/ 0 h 171450"/>
                <a:gd name="connsiteX6" fmla="*/ 562356 w 561975"/>
                <a:gd name="connsiteY6" fmla="*/ 52578 h 171450"/>
                <a:gd name="connsiteX7" fmla="*/ 562356 w 561975"/>
                <a:gd name="connsiteY7" fmla="*/ 128207 h 171450"/>
                <a:gd name="connsiteX8" fmla="*/ 509778 w 561975"/>
                <a:gd name="connsiteY8" fmla="*/ 180689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1975" h="171450">
                  <a:moveTo>
                    <a:pt x="509778" y="180689"/>
                  </a:moveTo>
                  <a:lnTo>
                    <a:pt x="52578" y="180689"/>
                  </a:lnTo>
                  <a:cubicBezTo>
                    <a:pt x="23527" y="180689"/>
                    <a:pt x="0" y="157163"/>
                    <a:pt x="0" y="128111"/>
                  </a:cubicBezTo>
                  <a:lnTo>
                    <a:pt x="0" y="52578"/>
                  </a:lnTo>
                  <a:cubicBezTo>
                    <a:pt x="0" y="23527"/>
                    <a:pt x="23527" y="0"/>
                    <a:pt x="52578" y="0"/>
                  </a:cubicBezTo>
                  <a:lnTo>
                    <a:pt x="509778" y="0"/>
                  </a:lnTo>
                  <a:cubicBezTo>
                    <a:pt x="538829" y="0"/>
                    <a:pt x="562356" y="23527"/>
                    <a:pt x="562356" y="52578"/>
                  </a:cubicBezTo>
                  <a:lnTo>
                    <a:pt x="562356" y="128207"/>
                  </a:lnTo>
                  <a:cubicBezTo>
                    <a:pt x="562261" y="157163"/>
                    <a:pt x="538734" y="180689"/>
                    <a:pt x="509778" y="180689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35" name="Freihandform: Form 234">
              <a:extLst>
                <a:ext uri="{FF2B5EF4-FFF2-40B4-BE49-F238E27FC236}">
                  <a16:creationId xmlns:a16="http://schemas.microsoft.com/office/drawing/2014/main" id="{D7250A29-ACAA-4C2D-8EBC-8F01A46E6059}"/>
                </a:ext>
              </a:extLst>
            </p:cNvPr>
            <p:cNvSpPr/>
            <p:nvPr/>
          </p:nvSpPr>
          <p:spPr bwMode="gray">
            <a:xfrm>
              <a:off x="13090961" y="2845263"/>
              <a:ext cx="85725" cy="85725"/>
            </a:xfrm>
            <a:custGeom>
              <a:avLst/>
              <a:gdLst>
                <a:gd name="connsiteX0" fmla="*/ 86678 w 85725"/>
                <a:gd name="connsiteY0" fmla="*/ 43339 h 85725"/>
                <a:gd name="connsiteX1" fmla="*/ 43339 w 85725"/>
                <a:gd name="connsiteY1" fmla="*/ 86678 h 85725"/>
                <a:gd name="connsiteX2" fmla="*/ 0 w 85725"/>
                <a:gd name="connsiteY2" fmla="*/ 43339 h 85725"/>
                <a:gd name="connsiteX3" fmla="*/ 43339 w 85725"/>
                <a:gd name="connsiteY3" fmla="*/ 0 h 85725"/>
                <a:gd name="connsiteX4" fmla="*/ 86678 w 85725"/>
                <a:gd name="connsiteY4" fmla="*/ 43339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5" h="85725">
                  <a:moveTo>
                    <a:pt x="86678" y="43339"/>
                  </a:moveTo>
                  <a:cubicBezTo>
                    <a:pt x="86678" y="67274"/>
                    <a:pt x="67274" y="86678"/>
                    <a:pt x="43339" y="86678"/>
                  </a:cubicBezTo>
                  <a:cubicBezTo>
                    <a:pt x="19403" y="86678"/>
                    <a:pt x="0" y="67274"/>
                    <a:pt x="0" y="43339"/>
                  </a:cubicBezTo>
                  <a:cubicBezTo>
                    <a:pt x="0" y="19403"/>
                    <a:pt x="19403" y="0"/>
                    <a:pt x="43339" y="0"/>
                  </a:cubicBezTo>
                  <a:cubicBezTo>
                    <a:pt x="67274" y="0"/>
                    <a:pt x="86678" y="19403"/>
                    <a:pt x="86678" y="43339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grpSp>
          <p:nvGrpSpPr>
            <p:cNvPr id="236" name="Grafik 2">
              <a:extLst>
                <a:ext uri="{FF2B5EF4-FFF2-40B4-BE49-F238E27FC236}">
                  <a16:creationId xmlns:a16="http://schemas.microsoft.com/office/drawing/2014/main" id="{51F3C3CC-C79D-4022-8A21-1FA3BFE9B993}"/>
                </a:ext>
              </a:extLst>
            </p:cNvPr>
            <p:cNvGrpSpPr/>
            <p:nvPr/>
          </p:nvGrpSpPr>
          <p:grpSpPr bwMode="gray">
            <a:xfrm>
              <a:off x="13429860" y="2903080"/>
              <a:ext cx="114300" cy="28575"/>
              <a:chOff x="13429860" y="2903080"/>
              <a:chExt cx="114300" cy="28575"/>
            </a:xfrm>
            <a:grpFill/>
          </p:grpSpPr>
          <p:sp>
            <p:nvSpPr>
              <p:cNvPr id="249" name="Freihandform: Form 248">
                <a:extLst>
                  <a:ext uri="{FF2B5EF4-FFF2-40B4-BE49-F238E27FC236}">
                    <a16:creationId xmlns:a16="http://schemas.microsoft.com/office/drawing/2014/main" id="{E1330215-E630-45FE-9752-56D98FA45AFA}"/>
                  </a:ext>
                </a:extLst>
              </p:cNvPr>
              <p:cNvSpPr/>
              <p:nvPr/>
            </p:nvSpPr>
            <p:spPr bwMode="gray">
              <a:xfrm>
                <a:off x="13429860" y="2903080"/>
                <a:ext cx="28575" cy="28575"/>
              </a:xfrm>
              <a:custGeom>
                <a:avLst/>
                <a:gdLst>
                  <a:gd name="connsiteX0" fmla="*/ 28956 w 28575"/>
                  <a:gd name="connsiteY0" fmla="*/ 14478 h 28575"/>
                  <a:gd name="connsiteX1" fmla="*/ 14478 w 28575"/>
                  <a:gd name="connsiteY1" fmla="*/ 28956 h 28575"/>
                  <a:gd name="connsiteX2" fmla="*/ 0 w 28575"/>
                  <a:gd name="connsiteY2" fmla="*/ 14478 h 28575"/>
                  <a:gd name="connsiteX3" fmla="*/ 14478 w 28575"/>
                  <a:gd name="connsiteY3" fmla="*/ 0 h 28575"/>
                  <a:gd name="connsiteX4" fmla="*/ 28956 w 28575"/>
                  <a:gd name="connsiteY4" fmla="*/ 14478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956" y="14478"/>
                    </a:moveTo>
                    <a:cubicBezTo>
                      <a:pt x="28956" y="22474"/>
                      <a:pt x="22474" y="28956"/>
                      <a:pt x="14478" y="28956"/>
                    </a:cubicBezTo>
                    <a:cubicBezTo>
                      <a:pt x="6482" y="28956"/>
                      <a:pt x="0" y="22474"/>
                      <a:pt x="0" y="14478"/>
                    </a:cubicBezTo>
                    <a:cubicBezTo>
                      <a:pt x="0" y="6482"/>
                      <a:pt x="6482" y="0"/>
                      <a:pt x="14478" y="0"/>
                    </a:cubicBezTo>
                    <a:cubicBezTo>
                      <a:pt x="22474" y="0"/>
                      <a:pt x="28956" y="6482"/>
                      <a:pt x="28956" y="14478"/>
                    </a:cubicBezTo>
                    <a:close/>
                  </a:path>
                </a:pathLst>
              </a:custGeom>
              <a:solidFill>
                <a:srgbClr val="009CB4"/>
              </a:solidFill>
              <a:ln w="12700" cap="flat">
                <a:noFill/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250" name="Freihandform: Form 249">
                <a:extLst>
                  <a:ext uri="{FF2B5EF4-FFF2-40B4-BE49-F238E27FC236}">
                    <a16:creationId xmlns:a16="http://schemas.microsoft.com/office/drawing/2014/main" id="{F05B9D46-C3AD-4E4A-BA64-325EA7244E1A}"/>
                  </a:ext>
                </a:extLst>
              </p:cNvPr>
              <p:cNvSpPr/>
              <p:nvPr/>
            </p:nvSpPr>
            <p:spPr bwMode="gray">
              <a:xfrm>
                <a:off x="13476247" y="2903080"/>
                <a:ext cx="28575" cy="28575"/>
              </a:xfrm>
              <a:custGeom>
                <a:avLst/>
                <a:gdLst>
                  <a:gd name="connsiteX0" fmla="*/ 28956 w 28575"/>
                  <a:gd name="connsiteY0" fmla="*/ 14478 h 28575"/>
                  <a:gd name="connsiteX1" fmla="*/ 14478 w 28575"/>
                  <a:gd name="connsiteY1" fmla="*/ 28956 h 28575"/>
                  <a:gd name="connsiteX2" fmla="*/ 0 w 28575"/>
                  <a:gd name="connsiteY2" fmla="*/ 14478 h 28575"/>
                  <a:gd name="connsiteX3" fmla="*/ 14478 w 28575"/>
                  <a:gd name="connsiteY3" fmla="*/ 0 h 28575"/>
                  <a:gd name="connsiteX4" fmla="*/ 28956 w 28575"/>
                  <a:gd name="connsiteY4" fmla="*/ 14478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956" y="14478"/>
                    </a:moveTo>
                    <a:cubicBezTo>
                      <a:pt x="28956" y="22474"/>
                      <a:pt x="22474" y="28956"/>
                      <a:pt x="14478" y="28956"/>
                    </a:cubicBezTo>
                    <a:cubicBezTo>
                      <a:pt x="6482" y="28956"/>
                      <a:pt x="0" y="22474"/>
                      <a:pt x="0" y="14478"/>
                    </a:cubicBezTo>
                    <a:cubicBezTo>
                      <a:pt x="0" y="6482"/>
                      <a:pt x="6482" y="0"/>
                      <a:pt x="14478" y="0"/>
                    </a:cubicBezTo>
                    <a:cubicBezTo>
                      <a:pt x="22474" y="0"/>
                      <a:pt x="28956" y="6482"/>
                      <a:pt x="28956" y="14478"/>
                    </a:cubicBezTo>
                    <a:close/>
                  </a:path>
                </a:pathLst>
              </a:custGeom>
              <a:solidFill>
                <a:srgbClr val="009CB4"/>
              </a:solidFill>
              <a:ln w="12700" cap="flat">
                <a:noFill/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251" name="Freihandform: Form 250">
                <a:extLst>
                  <a:ext uri="{FF2B5EF4-FFF2-40B4-BE49-F238E27FC236}">
                    <a16:creationId xmlns:a16="http://schemas.microsoft.com/office/drawing/2014/main" id="{C773F0E1-3676-483A-9E76-2977EBAA43A7}"/>
                  </a:ext>
                </a:extLst>
              </p:cNvPr>
              <p:cNvSpPr/>
              <p:nvPr/>
            </p:nvSpPr>
            <p:spPr bwMode="gray">
              <a:xfrm>
                <a:off x="13522634" y="2903080"/>
                <a:ext cx="28575" cy="28575"/>
              </a:xfrm>
              <a:custGeom>
                <a:avLst/>
                <a:gdLst>
                  <a:gd name="connsiteX0" fmla="*/ 28956 w 28575"/>
                  <a:gd name="connsiteY0" fmla="*/ 14478 h 28575"/>
                  <a:gd name="connsiteX1" fmla="*/ 14478 w 28575"/>
                  <a:gd name="connsiteY1" fmla="*/ 28956 h 28575"/>
                  <a:gd name="connsiteX2" fmla="*/ 0 w 28575"/>
                  <a:gd name="connsiteY2" fmla="*/ 14478 h 28575"/>
                  <a:gd name="connsiteX3" fmla="*/ 14478 w 28575"/>
                  <a:gd name="connsiteY3" fmla="*/ 0 h 28575"/>
                  <a:gd name="connsiteX4" fmla="*/ 28956 w 28575"/>
                  <a:gd name="connsiteY4" fmla="*/ 14478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956" y="14478"/>
                    </a:moveTo>
                    <a:cubicBezTo>
                      <a:pt x="28956" y="22474"/>
                      <a:pt x="22474" y="28956"/>
                      <a:pt x="14478" y="28956"/>
                    </a:cubicBezTo>
                    <a:cubicBezTo>
                      <a:pt x="6482" y="28956"/>
                      <a:pt x="0" y="22474"/>
                      <a:pt x="0" y="14478"/>
                    </a:cubicBezTo>
                    <a:cubicBezTo>
                      <a:pt x="0" y="6482"/>
                      <a:pt x="6482" y="0"/>
                      <a:pt x="14478" y="0"/>
                    </a:cubicBezTo>
                    <a:cubicBezTo>
                      <a:pt x="22474" y="0"/>
                      <a:pt x="28956" y="6482"/>
                      <a:pt x="28956" y="14478"/>
                    </a:cubicBezTo>
                    <a:close/>
                  </a:path>
                </a:pathLst>
              </a:custGeom>
              <a:solidFill>
                <a:srgbClr val="009CB4"/>
              </a:solidFill>
              <a:ln w="12700" cap="flat">
                <a:noFill/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</p:grpSp>
        <p:sp>
          <p:nvSpPr>
            <p:cNvPr id="237" name="Freihandform: Form 236">
              <a:extLst>
                <a:ext uri="{FF2B5EF4-FFF2-40B4-BE49-F238E27FC236}">
                  <a16:creationId xmlns:a16="http://schemas.microsoft.com/office/drawing/2014/main" id="{2F042A3D-721E-41CC-A5C1-2E3B863A3052}"/>
                </a:ext>
              </a:extLst>
            </p:cNvPr>
            <p:cNvSpPr/>
            <p:nvPr/>
          </p:nvSpPr>
          <p:spPr bwMode="gray">
            <a:xfrm>
              <a:off x="13041526" y="2978899"/>
              <a:ext cx="561975" cy="171450"/>
            </a:xfrm>
            <a:custGeom>
              <a:avLst/>
              <a:gdLst>
                <a:gd name="connsiteX0" fmla="*/ 509778 w 561975"/>
                <a:gd name="connsiteY0" fmla="*/ 180785 h 171450"/>
                <a:gd name="connsiteX1" fmla="*/ 52578 w 561975"/>
                <a:gd name="connsiteY1" fmla="*/ 180785 h 171450"/>
                <a:gd name="connsiteX2" fmla="*/ 0 w 561975"/>
                <a:gd name="connsiteY2" fmla="*/ 128206 h 171450"/>
                <a:gd name="connsiteX3" fmla="*/ 0 w 561975"/>
                <a:gd name="connsiteY3" fmla="*/ 52578 h 171450"/>
                <a:gd name="connsiteX4" fmla="*/ 52578 w 561975"/>
                <a:gd name="connsiteY4" fmla="*/ 0 h 171450"/>
                <a:gd name="connsiteX5" fmla="*/ 509778 w 561975"/>
                <a:gd name="connsiteY5" fmla="*/ 0 h 171450"/>
                <a:gd name="connsiteX6" fmla="*/ 562356 w 561975"/>
                <a:gd name="connsiteY6" fmla="*/ 52578 h 171450"/>
                <a:gd name="connsiteX7" fmla="*/ 562356 w 561975"/>
                <a:gd name="connsiteY7" fmla="*/ 128206 h 171450"/>
                <a:gd name="connsiteX8" fmla="*/ 509778 w 561975"/>
                <a:gd name="connsiteY8" fmla="*/ 18078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1975" h="171450">
                  <a:moveTo>
                    <a:pt x="509778" y="180785"/>
                  </a:moveTo>
                  <a:lnTo>
                    <a:pt x="52578" y="180785"/>
                  </a:lnTo>
                  <a:cubicBezTo>
                    <a:pt x="23527" y="180785"/>
                    <a:pt x="0" y="157258"/>
                    <a:pt x="0" y="128206"/>
                  </a:cubicBezTo>
                  <a:lnTo>
                    <a:pt x="0" y="52578"/>
                  </a:lnTo>
                  <a:cubicBezTo>
                    <a:pt x="0" y="23527"/>
                    <a:pt x="23527" y="0"/>
                    <a:pt x="52578" y="0"/>
                  </a:cubicBezTo>
                  <a:lnTo>
                    <a:pt x="509778" y="0"/>
                  </a:lnTo>
                  <a:cubicBezTo>
                    <a:pt x="538829" y="0"/>
                    <a:pt x="562356" y="23527"/>
                    <a:pt x="562356" y="52578"/>
                  </a:cubicBezTo>
                  <a:lnTo>
                    <a:pt x="562356" y="128206"/>
                  </a:lnTo>
                  <a:cubicBezTo>
                    <a:pt x="562261" y="157258"/>
                    <a:pt x="538734" y="180785"/>
                    <a:pt x="509778" y="180785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38" name="Freihandform: Form 237">
              <a:extLst>
                <a:ext uri="{FF2B5EF4-FFF2-40B4-BE49-F238E27FC236}">
                  <a16:creationId xmlns:a16="http://schemas.microsoft.com/office/drawing/2014/main" id="{6160B5D9-5662-47F3-9928-7EF9F8D6613E}"/>
                </a:ext>
              </a:extLst>
            </p:cNvPr>
            <p:cNvSpPr/>
            <p:nvPr/>
          </p:nvSpPr>
          <p:spPr bwMode="gray">
            <a:xfrm>
              <a:off x="13090961" y="3025953"/>
              <a:ext cx="85725" cy="85725"/>
            </a:xfrm>
            <a:custGeom>
              <a:avLst/>
              <a:gdLst>
                <a:gd name="connsiteX0" fmla="*/ 86678 w 85725"/>
                <a:gd name="connsiteY0" fmla="*/ 43339 h 85725"/>
                <a:gd name="connsiteX1" fmla="*/ 43339 w 85725"/>
                <a:gd name="connsiteY1" fmla="*/ 86678 h 85725"/>
                <a:gd name="connsiteX2" fmla="*/ 0 w 85725"/>
                <a:gd name="connsiteY2" fmla="*/ 43339 h 85725"/>
                <a:gd name="connsiteX3" fmla="*/ 43339 w 85725"/>
                <a:gd name="connsiteY3" fmla="*/ 0 h 85725"/>
                <a:gd name="connsiteX4" fmla="*/ 86678 w 85725"/>
                <a:gd name="connsiteY4" fmla="*/ 43339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5" h="85725">
                  <a:moveTo>
                    <a:pt x="86678" y="43339"/>
                  </a:moveTo>
                  <a:cubicBezTo>
                    <a:pt x="86678" y="67274"/>
                    <a:pt x="67274" y="86678"/>
                    <a:pt x="43339" y="86678"/>
                  </a:cubicBezTo>
                  <a:cubicBezTo>
                    <a:pt x="19403" y="86678"/>
                    <a:pt x="0" y="67274"/>
                    <a:pt x="0" y="43339"/>
                  </a:cubicBezTo>
                  <a:cubicBezTo>
                    <a:pt x="0" y="19403"/>
                    <a:pt x="19403" y="0"/>
                    <a:pt x="43339" y="0"/>
                  </a:cubicBezTo>
                  <a:cubicBezTo>
                    <a:pt x="67274" y="0"/>
                    <a:pt x="86678" y="19403"/>
                    <a:pt x="86678" y="43339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grpSp>
          <p:nvGrpSpPr>
            <p:cNvPr id="239" name="Grafik 2">
              <a:extLst>
                <a:ext uri="{FF2B5EF4-FFF2-40B4-BE49-F238E27FC236}">
                  <a16:creationId xmlns:a16="http://schemas.microsoft.com/office/drawing/2014/main" id="{09BE0B26-8A98-4C5F-BEF1-5E6B8BB4953A}"/>
                </a:ext>
              </a:extLst>
            </p:cNvPr>
            <p:cNvGrpSpPr/>
            <p:nvPr/>
          </p:nvGrpSpPr>
          <p:grpSpPr bwMode="gray">
            <a:xfrm>
              <a:off x="13429860" y="3083674"/>
              <a:ext cx="114300" cy="28575"/>
              <a:chOff x="13429860" y="3083674"/>
              <a:chExt cx="114300" cy="28575"/>
            </a:xfrm>
            <a:grpFill/>
          </p:grpSpPr>
          <p:sp>
            <p:nvSpPr>
              <p:cNvPr id="246" name="Freihandform: Form 245">
                <a:extLst>
                  <a:ext uri="{FF2B5EF4-FFF2-40B4-BE49-F238E27FC236}">
                    <a16:creationId xmlns:a16="http://schemas.microsoft.com/office/drawing/2014/main" id="{2ABCE204-3CB5-41D0-B59C-E19966B02307}"/>
                  </a:ext>
                </a:extLst>
              </p:cNvPr>
              <p:cNvSpPr/>
              <p:nvPr/>
            </p:nvSpPr>
            <p:spPr bwMode="gray">
              <a:xfrm>
                <a:off x="13429860" y="3083674"/>
                <a:ext cx="28575" cy="28575"/>
              </a:xfrm>
              <a:custGeom>
                <a:avLst/>
                <a:gdLst>
                  <a:gd name="connsiteX0" fmla="*/ 28956 w 28575"/>
                  <a:gd name="connsiteY0" fmla="*/ 14478 h 28575"/>
                  <a:gd name="connsiteX1" fmla="*/ 14478 w 28575"/>
                  <a:gd name="connsiteY1" fmla="*/ 28956 h 28575"/>
                  <a:gd name="connsiteX2" fmla="*/ 0 w 28575"/>
                  <a:gd name="connsiteY2" fmla="*/ 14478 h 28575"/>
                  <a:gd name="connsiteX3" fmla="*/ 14478 w 28575"/>
                  <a:gd name="connsiteY3" fmla="*/ 0 h 28575"/>
                  <a:gd name="connsiteX4" fmla="*/ 28956 w 28575"/>
                  <a:gd name="connsiteY4" fmla="*/ 14478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956" y="14478"/>
                    </a:moveTo>
                    <a:cubicBezTo>
                      <a:pt x="28956" y="22474"/>
                      <a:pt x="22474" y="28956"/>
                      <a:pt x="14478" y="28956"/>
                    </a:cubicBezTo>
                    <a:cubicBezTo>
                      <a:pt x="6482" y="28956"/>
                      <a:pt x="0" y="22474"/>
                      <a:pt x="0" y="14478"/>
                    </a:cubicBezTo>
                    <a:cubicBezTo>
                      <a:pt x="0" y="6482"/>
                      <a:pt x="6482" y="0"/>
                      <a:pt x="14478" y="0"/>
                    </a:cubicBezTo>
                    <a:cubicBezTo>
                      <a:pt x="22474" y="0"/>
                      <a:pt x="28956" y="6482"/>
                      <a:pt x="28956" y="14478"/>
                    </a:cubicBezTo>
                    <a:close/>
                  </a:path>
                </a:pathLst>
              </a:custGeom>
              <a:solidFill>
                <a:srgbClr val="009CB4"/>
              </a:solidFill>
              <a:ln w="12700" cap="flat">
                <a:noFill/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247" name="Freihandform: Form 246">
                <a:extLst>
                  <a:ext uri="{FF2B5EF4-FFF2-40B4-BE49-F238E27FC236}">
                    <a16:creationId xmlns:a16="http://schemas.microsoft.com/office/drawing/2014/main" id="{247BD657-643C-4FF8-8DC1-E21E307768A9}"/>
                  </a:ext>
                </a:extLst>
              </p:cNvPr>
              <p:cNvSpPr/>
              <p:nvPr/>
            </p:nvSpPr>
            <p:spPr bwMode="gray">
              <a:xfrm>
                <a:off x="13476247" y="3083674"/>
                <a:ext cx="28575" cy="28575"/>
              </a:xfrm>
              <a:custGeom>
                <a:avLst/>
                <a:gdLst>
                  <a:gd name="connsiteX0" fmla="*/ 28956 w 28575"/>
                  <a:gd name="connsiteY0" fmla="*/ 14478 h 28575"/>
                  <a:gd name="connsiteX1" fmla="*/ 14478 w 28575"/>
                  <a:gd name="connsiteY1" fmla="*/ 28956 h 28575"/>
                  <a:gd name="connsiteX2" fmla="*/ 0 w 28575"/>
                  <a:gd name="connsiteY2" fmla="*/ 14478 h 28575"/>
                  <a:gd name="connsiteX3" fmla="*/ 14478 w 28575"/>
                  <a:gd name="connsiteY3" fmla="*/ 0 h 28575"/>
                  <a:gd name="connsiteX4" fmla="*/ 28956 w 28575"/>
                  <a:gd name="connsiteY4" fmla="*/ 14478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956" y="14478"/>
                    </a:moveTo>
                    <a:cubicBezTo>
                      <a:pt x="28956" y="22474"/>
                      <a:pt x="22474" y="28956"/>
                      <a:pt x="14478" y="28956"/>
                    </a:cubicBezTo>
                    <a:cubicBezTo>
                      <a:pt x="6482" y="28956"/>
                      <a:pt x="0" y="22474"/>
                      <a:pt x="0" y="14478"/>
                    </a:cubicBezTo>
                    <a:cubicBezTo>
                      <a:pt x="0" y="6482"/>
                      <a:pt x="6482" y="0"/>
                      <a:pt x="14478" y="0"/>
                    </a:cubicBezTo>
                    <a:cubicBezTo>
                      <a:pt x="22474" y="0"/>
                      <a:pt x="28956" y="6482"/>
                      <a:pt x="28956" y="14478"/>
                    </a:cubicBezTo>
                    <a:close/>
                  </a:path>
                </a:pathLst>
              </a:custGeom>
              <a:solidFill>
                <a:srgbClr val="009CB4"/>
              </a:solidFill>
              <a:ln w="12700" cap="flat">
                <a:noFill/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248" name="Freihandform: Form 247">
                <a:extLst>
                  <a:ext uri="{FF2B5EF4-FFF2-40B4-BE49-F238E27FC236}">
                    <a16:creationId xmlns:a16="http://schemas.microsoft.com/office/drawing/2014/main" id="{7730DAC3-17AB-4EBE-9508-9E1DB1E53212}"/>
                  </a:ext>
                </a:extLst>
              </p:cNvPr>
              <p:cNvSpPr/>
              <p:nvPr/>
            </p:nvSpPr>
            <p:spPr bwMode="gray">
              <a:xfrm>
                <a:off x="13522634" y="3083674"/>
                <a:ext cx="28575" cy="28575"/>
              </a:xfrm>
              <a:custGeom>
                <a:avLst/>
                <a:gdLst>
                  <a:gd name="connsiteX0" fmla="*/ 28956 w 28575"/>
                  <a:gd name="connsiteY0" fmla="*/ 14478 h 28575"/>
                  <a:gd name="connsiteX1" fmla="*/ 14478 w 28575"/>
                  <a:gd name="connsiteY1" fmla="*/ 28956 h 28575"/>
                  <a:gd name="connsiteX2" fmla="*/ 0 w 28575"/>
                  <a:gd name="connsiteY2" fmla="*/ 14478 h 28575"/>
                  <a:gd name="connsiteX3" fmla="*/ 14478 w 28575"/>
                  <a:gd name="connsiteY3" fmla="*/ 0 h 28575"/>
                  <a:gd name="connsiteX4" fmla="*/ 28956 w 28575"/>
                  <a:gd name="connsiteY4" fmla="*/ 14478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956" y="14478"/>
                    </a:moveTo>
                    <a:cubicBezTo>
                      <a:pt x="28956" y="22474"/>
                      <a:pt x="22474" y="28956"/>
                      <a:pt x="14478" y="28956"/>
                    </a:cubicBezTo>
                    <a:cubicBezTo>
                      <a:pt x="6482" y="28956"/>
                      <a:pt x="0" y="22474"/>
                      <a:pt x="0" y="14478"/>
                    </a:cubicBezTo>
                    <a:cubicBezTo>
                      <a:pt x="0" y="6482"/>
                      <a:pt x="6482" y="0"/>
                      <a:pt x="14478" y="0"/>
                    </a:cubicBezTo>
                    <a:cubicBezTo>
                      <a:pt x="22474" y="0"/>
                      <a:pt x="28956" y="6482"/>
                      <a:pt x="28956" y="14478"/>
                    </a:cubicBezTo>
                    <a:close/>
                  </a:path>
                </a:pathLst>
              </a:custGeom>
              <a:solidFill>
                <a:srgbClr val="009CB4"/>
              </a:solidFill>
              <a:ln w="12700" cap="flat">
                <a:noFill/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</p:grpSp>
        <p:sp>
          <p:nvSpPr>
            <p:cNvPr id="240" name="Freihandform: Form 239">
              <a:extLst>
                <a:ext uri="{FF2B5EF4-FFF2-40B4-BE49-F238E27FC236}">
                  <a16:creationId xmlns:a16="http://schemas.microsoft.com/office/drawing/2014/main" id="{D463CF7D-0697-4E93-B8D8-575FE9FDBBCE}"/>
                </a:ext>
              </a:extLst>
            </p:cNvPr>
            <p:cNvSpPr/>
            <p:nvPr/>
          </p:nvSpPr>
          <p:spPr bwMode="gray">
            <a:xfrm>
              <a:off x="13041526" y="3159112"/>
              <a:ext cx="561975" cy="171450"/>
            </a:xfrm>
            <a:custGeom>
              <a:avLst/>
              <a:gdLst>
                <a:gd name="connsiteX0" fmla="*/ 509778 w 561975"/>
                <a:gd name="connsiteY0" fmla="*/ 180689 h 171450"/>
                <a:gd name="connsiteX1" fmla="*/ 52578 w 561975"/>
                <a:gd name="connsiteY1" fmla="*/ 180689 h 171450"/>
                <a:gd name="connsiteX2" fmla="*/ 0 w 561975"/>
                <a:gd name="connsiteY2" fmla="*/ 128206 h 171450"/>
                <a:gd name="connsiteX3" fmla="*/ 0 w 561975"/>
                <a:gd name="connsiteY3" fmla="*/ 52578 h 171450"/>
                <a:gd name="connsiteX4" fmla="*/ 52578 w 561975"/>
                <a:gd name="connsiteY4" fmla="*/ 0 h 171450"/>
                <a:gd name="connsiteX5" fmla="*/ 509778 w 561975"/>
                <a:gd name="connsiteY5" fmla="*/ 0 h 171450"/>
                <a:gd name="connsiteX6" fmla="*/ 562356 w 561975"/>
                <a:gd name="connsiteY6" fmla="*/ 52578 h 171450"/>
                <a:gd name="connsiteX7" fmla="*/ 562356 w 561975"/>
                <a:gd name="connsiteY7" fmla="*/ 128206 h 171450"/>
                <a:gd name="connsiteX8" fmla="*/ 509778 w 561975"/>
                <a:gd name="connsiteY8" fmla="*/ 180689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1975" h="171450">
                  <a:moveTo>
                    <a:pt x="509778" y="180689"/>
                  </a:moveTo>
                  <a:lnTo>
                    <a:pt x="52578" y="180689"/>
                  </a:lnTo>
                  <a:cubicBezTo>
                    <a:pt x="23527" y="180689"/>
                    <a:pt x="0" y="157258"/>
                    <a:pt x="0" y="128206"/>
                  </a:cubicBezTo>
                  <a:lnTo>
                    <a:pt x="0" y="52578"/>
                  </a:lnTo>
                  <a:cubicBezTo>
                    <a:pt x="0" y="23527"/>
                    <a:pt x="23527" y="0"/>
                    <a:pt x="52578" y="0"/>
                  </a:cubicBezTo>
                  <a:lnTo>
                    <a:pt x="509778" y="0"/>
                  </a:lnTo>
                  <a:cubicBezTo>
                    <a:pt x="538829" y="0"/>
                    <a:pt x="562356" y="23527"/>
                    <a:pt x="562356" y="52578"/>
                  </a:cubicBezTo>
                  <a:lnTo>
                    <a:pt x="562356" y="128206"/>
                  </a:lnTo>
                  <a:cubicBezTo>
                    <a:pt x="562261" y="157258"/>
                    <a:pt x="538734" y="180689"/>
                    <a:pt x="509778" y="180689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241" name="Freihandform: Form 240">
              <a:extLst>
                <a:ext uri="{FF2B5EF4-FFF2-40B4-BE49-F238E27FC236}">
                  <a16:creationId xmlns:a16="http://schemas.microsoft.com/office/drawing/2014/main" id="{904AC3F7-B5D5-4EA7-8E73-31EED57ADB3D}"/>
                </a:ext>
              </a:extLst>
            </p:cNvPr>
            <p:cNvSpPr/>
            <p:nvPr/>
          </p:nvSpPr>
          <p:spPr bwMode="gray">
            <a:xfrm>
              <a:off x="13090961" y="3206166"/>
              <a:ext cx="85725" cy="85725"/>
            </a:xfrm>
            <a:custGeom>
              <a:avLst/>
              <a:gdLst>
                <a:gd name="connsiteX0" fmla="*/ 86678 w 85725"/>
                <a:gd name="connsiteY0" fmla="*/ 43339 h 85725"/>
                <a:gd name="connsiteX1" fmla="*/ 43339 w 85725"/>
                <a:gd name="connsiteY1" fmla="*/ 86677 h 85725"/>
                <a:gd name="connsiteX2" fmla="*/ 0 w 85725"/>
                <a:gd name="connsiteY2" fmla="*/ 43339 h 85725"/>
                <a:gd name="connsiteX3" fmla="*/ 43339 w 85725"/>
                <a:gd name="connsiteY3" fmla="*/ 0 h 85725"/>
                <a:gd name="connsiteX4" fmla="*/ 86678 w 85725"/>
                <a:gd name="connsiteY4" fmla="*/ 43339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5" h="85725">
                  <a:moveTo>
                    <a:pt x="86678" y="43339"/>
                  </a:moveTo>
                  <a:cubicBezTo>
                    <a:pt x="86678" y="67274"/>
                    <a:pt x="67274" y="86677"/>
                    <a:pt x="43339" y="86677"/>
                  </a:cubicBezTo>
                  <a:cubicBezTo>
                    <a:pt x="19403" y="86677"/>
                    <a:pt x="0" y="67274"/>
                    <a:pt x="0" y="43339"/>
                  </a:cubicBezTo>
                  <a:cubicBezTo>
                    <a:pt x="0" y="19403"/>
                    <a:pt x="19403" y="0"/>
                    <a:pt x="43339" y="0"/>
                  </a:cubicBezTo>
                  <a:cubicBezTo>
                    <a:pt x="67274" y="0"/>
                    <a:pt x="86678" y="19403"/>
                    <a:pt x="86678" y="43339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grpSp>
          <p:nvGrpSpPr>
            <p:cNvPr id="242" name="Grafik 2">
              <a:extLst>
                <a:ext uri="{FF2B5EF4-FFF2-40B4-BE49-F238E27FC236}">
                  <a16:creationId xmlns:a16="http://schemas.microsoft.com/office/drawing/2014/main" id="{29F7E626-8258-488E-97EF-0ADC1015E3FE}"/>
                </a:ext>
              </a:extLst>
            </p:cNvPr>
            <p:cNvGrpSpPr/>
            <p:nvPr/>
          </p:nvGrpSpPr>
          <p:grpSpPr bwMode="gray">
            <a:xfrm>
              <a:off x="13429860" y="3263887"/>
              <a:ext cx="114300" cy="28575"/>
              <a:chOff x="13429860" y="3263887"/>
              <a:chExt cx="114300" cy="28575"/>
            </a:xfrm>
            <a:grpFill/>
          </p:grpSpPr>
          <p:sp>
            <p:nvSpPr>
              <p:cNvPr id="243" name="Freihandform: Form 242">
                <a:extLst>
                  <a:ext uri="{FF2B5EF4-FFF2-40B4-BE49-F238E27FC236}">
                    <a16:creationId xmlns:a16="http://schemas.microsoft.com/office/drawing/2014/main" id="{940A9089-B7C7-4396-9C62-DFADBB577197}"/>
                  </a:ext>
                </a:extLst>
              </p:cNvPr>
              <p:cNvSpPr/>
              <p:nvPr/>
            </p:nvSpPr>
            <p:spPr bwMode="gray">
              <a:xfrm>
                <a:off x="13429860" y="3263887"/>
                <a:ext cx="28575" cy="28575"/>
              </a:xfrm>
              <a:custGeom>
                <a:avLst/>
                <a:gdLst>
                  <a:gd name="connsiteX0" fmla="*/ 28956 w 28575"/>
                  <a:gd name="connsiteY0" fmla="*/ 14478 h 28575"/>
                  <a:gd name="connsiteX1" fmla="*/ 14478 w 28575"/>
                  <a:gd name="connsiteY1" fmla="*/ 28956 h 28575"/>
                  <a:gd name="connsiteX2" fmla="*/ 0 w 28575"/>
                  <a:gd name="connsiteY2" fmla="*/ 14478 h 28575"/>
                  <a:gd name="connsiteX3" fmla="*/ 14478 w 28575"/>
                  <a:gd name="connsiteY3" fmla="*/ 0 h 28575"/>
                  <a:gd name="connsiteX4" fmla="*/ 28956 w 28575"/>
                  <a:gd name="connsiteY4" fmla="*/ 14478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956" y="14478"/>
                    </a:moveTo>
                    <a:cubicBezTo>
                      <a:pt x="28956" y="22474"/>
                      <a:pt x="22474" y="28956"/>
                      <a:pt x="14478" y="28956"/>
                    </a:cubicBezTo>
                    <a:cubicBezTo>
                      <a:pt x="6482" y="28956"/>
                      <a:pt x="0" y="22474"/>
                      <a:pt x="0" y="14478"/>
                    </a:cubicBezTo>
                    <a:cubicBezTo>
                      <a:pt x="0" y="6482"/>
                      <a:pt x="6482" y="0"/>
                      <a:pt x="14478" y="0"/>
                    </a:cubicBezTo>
                    <a:cubicBezTo>
                      <a:pt x="22474" y="0"/>
                      <a:pt x="28956" y="6482"/>
                      <a:pt x="28956" y="14478"/>
                    </a:cubicBezTo>
                    <a:close/>
                  </a:path>
                </a:pathLst>
              </a:custGeom>
              <a:solidFill>
                <a:srgbClr val="009CB4"/>
              </a:solidFill>
              <a:ln w="12700" cap="flat">
                <a:noFill/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244" name="Freihandform: Form 243">
                <a:extLst>
                  <a:ext uri="{FF2B5EF4-FFF2-40B4-BE49-F238E27FC236}">
                    <a16:creationId xmlns:a16="http://schemas.microsoft.com/office/drawing/2014/main" id="{98722223-43CD-408D-B772-39221195CE76}"/>
                  </a:ext>
                </a:extLst>
              </p:cNvPr>
              <p:cNvSpPr/>
              <p:nvPr/>
            </p:nvSpPr>
            <p:spPr bwMode="gray">
              <a:xfrm>
                <a:off x="13476247" y="3263887"/>
                <a:ext cx="28575" cy="28575"/>
              </a:xfrm>
              <a:custGeom>
                <a:avLst/>
                <a:gdLst>
                  <a:gd name="connsiteX0" fmla="*/ 28956 w 28575"/>
                  <a:gd name="connsiteY0" fmla="*/ 14478 h 28575"/>
                  <a:gd name="connsiteX1" fmla="*/ 14478 w 28575"/>
                  <a:gd name="connsiteY1" fmla="*/ 28956 h 28575"/>
                  <a:gd name="connsiteX2" fmla="*/ 0 w 28575"/>
                  <a:gd name="connsiteY2" fmla="*/ 14478 h 28575"/>
                  <a:gd name="connsiteX3" fmla="*/ 14478 w 28575"/>
                  <a:gd name="connsiteY3" fmla="*/ 0 h 28575"/>
                  <a:gd name="connsiteX4" fmla="*/ 28956 w 28575"/>
                  <a:gd name="connsiteY4" fmla="*/ 14478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956" y="14478"/>
                    </a:moveTo>
                    <a:cubicBezTo>
                      <a:pt x="28956" y="22474"/>
                      <a:pt x="22474" y="28956"/>
                      <a:pt x="14478" y="28956"/>
                    </a:cubicBezTo>
                    <a:cubicBezTo>
                      <a:pt x="6482" y="28956"/>
                      <a:pt x="0" y="22474"/>
                      <a:pt x="0" y="14478"/>
                    </a:cubicBezTo>
                    <a:cubicBezTo>
                      <a:pt x="0" y="6482"/>
                      <a:pt x="6482" y="0"/>
                      <a:pt x="14478" y="0"/>
                    </a:cubicBezTo>
                    <a:cubicBezTo>
                      <a:pt x="22474" y="0"/>
                      <a:pt x="28956" y="6482"/>
                      <a:pt x="28956" y="14478"/>
                    </a:cubicBezTo>
                    <a:close/>
                  </a:path>
                </a:pathLst>
              </a:custGeom>
              <a:solidFill>
                <a:srgbClr val="009CB4"/>
              </a:solidFill>
              <a:ln w="12700" cap="flat">
                <a:noFill/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245" name="Freihandform: Form 244">
                <a:extLst>
                  <a:ext uri="{FF2B5EF4-FFF2-40B4-BE49-F238E27FC236}">
                    <a16:creationId xmlns:a16="http://schemas.microsoft.com/office/drawing/2014/main" id="{ECA0FD42-3D9D-46B0-AB95-BBF76798334E}"/>
                  </a:ext>
                </a:extLst>
              </p:cNvPr>
              <p:cNvSpPr/>
              <p:nvPr/>
            </p:nvSpPr>
            <p:spPr bwMode="gray">
              <a:xfrm>
                <a:off x="13522634" y="3263887"/>
                <a:ext cx="28575" cy="28575"/>
              </a:xfrm>
              <a:custGeom>
                <a:avLst/>
                <a:gdLst>
                  <a:gd name="connsiteX0" fmla="*/ 28956 w 28575"/>
                  <a:gd name="connsiteY0" fmla="*/ 14478 h 28575"/>
                  <a:gd name="connsiteX1" fmla="*/ 14478 w 28575"/>
                  <a:gd name="connsiteY1" fmla="*/ 28956 h 28575"/>
                  <a:gd name="connsiteX2" fmla="*/ 0 w 28575"/>
                  <a:gd name="connsiteY2" fmla="*/ 14478 h 28575"/>
                  <a:gd name="connsiteX3" fmla="*/ 14478 w 28575"/>
                  <a:gd name="connsiteY3" fmla="*/ 0 h 28575"/>
                  <a:gd name="connsiteX4" fmla="*/ 28956 w 28575"/>
                  <a:gd name="connsiteY4" fmla="*/ 14478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956" y="14478"/>
                    </a:moveTo>
                    <a:cubicBezTo>
                      <a:pt x="28956" y="22474"/>
                      <a:pt x="22474" y="28956"/>
                      <a:pt x="14478" y="28956"/>
                    </a:cubicBezTo>
                    <a:cubicBezTo>
                      <a:pt x="6482" y="28956"/>
                      <a:pt x="0" y="22474"/>
                      <a:pt x="0" y="14478"/>
                    </a:cubicBezTo>
                    <a:cubicBezTo>
                      <a:pt x="0" y="6482"/>
                      <a:pt x="6482" y="0"/>
                      <a:pt x="14478" y="0"/>
                    </a:cubicBezTo>
                    <a:cubicBezTo>
                      <a:pt x="22474" y="0"/>
                      <a:pt x="28956" y="6482"/>
                      <a:pt x="28956" y="14478"/>
                    </a:cubicBezTo>
                    <a:close/>
                  </a:path>
                </a:pathLst>
              </a:custGeom>
              <a:solidFill>
                <a:srgbClr val="009CB4"/>
              </a:solidFill>
              <a:ln w="12700" cap="flat">
                <a:noFill/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</p:grpSp>
      </p:grpSp>
      <p:sp>
        <p:nvSpPr>
          <p:cNvPr id="4" name="Titel">
            <a:extLst>
              <a:ext uri="{FF2B5EF4-FFF2-40B4-BE49-F238E27FC236}">
                <a16:creationId xmlns:a16="http://schemas.microsoft.com/office/drawing/2014/main" id="{809657D9-B422-4A7B-8CCD-820F8126C106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dirty="0"/>
              <a:t>Zusammenfassung</a:t>
            </a:r>
            <a:br>
              <a:rPr lang="de-DE" dirty="0"/>
            </a:br>
            <a:endParaRPr lang="de-DE" dirty="0"/>
          </a:p>
        </p:txBody>
      </p:sp>
      <p:sp>
        <p:nvSpPr>
          <p:cNvPr id="8" name="Inhalt 1">
            <a:extLst>
              <a:ext uri="{FF2B5EF4-FFF2-40B4-BE49-F238E27FC236}">
                <a16:creationId xmlns:a16="http://schemas.microsoft.com/office/drawing/2014/main" id="{76427FAD-1363-45B1-B836-BEEF1D623693}"/>
              </a:ext>
            </a:extLst>
          </p:cNvPr>
          <p:cNvSpPr txBox="1">
            <a:spLocks/>
          </p:cNvSpPr>
          <p:nvPr/>
        </p:nvSpPr>
        <p:spPr bwMode="gray">
          <a:xfrm>
            <a:off x="1350441" y="2220092"/>
            <a:ext cx="2592000" cy="648000"/>
          </a:xfrm>
          <a:prstGeom prst="rect">
            <a:avLst/>
          </a:prstGeom>
        </p:spPr>
        <p:txBody>
          <a:bodyPr vert="horz" wrap="square" lIns="144000" tIns="0" rIns="0" bIns="0" rtlCol="0">
            <a:noAutofit/>
          </a:bodyPr>
          <a:lstStyle>
            <a:lvl1pPr marL="27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2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8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0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1200" dirty="0">
                <a:solidFill>
                  <a:schemeClr val="bg1"/>
                </a:solidFill>
              </a:rPr>
              <a:t>Die urheberrechtliche Schutzfähigkeit kann </a:t>
            </a:r>
            <a:r>
              <a:rPr lang="de-DE" sz="1200" dirty="0">
                <a:solidFill>
                  <a:schemeClr val="accent1"/>
                </a:solidFill>
                <a:latin typeface="+mj-lt"/>
              </a:rPr>
              <a:t>i.d.R. nur im Einzelfall </a:t>
            </a:r>
            <a:r>
              <a:rPr lang="de-DE" sz="1200" dirty="0">
                <a:solidFill>
                  <a:schemeClr val="bg1"/>
                </a:solidFill>
              </a:rPr>
              <a:t>und selbst dann nicht mit hinreichender Rechtssicherheit beurteilt werden.</a:t>
            </a:r>
          </a:p>
        </p:txBody>
      </p:sp>
      <p:cxnSp>
        <p:nvCxnSpPr>
          <p:cNvPr id="9" name="Gerader Verbinder 1">
            <a:extLst>
              <a:ext uri="{FF2B5EF4-FFF2-40B4-BE49-F238E27FC236}">
                <a16:creationId xmlns:a16="http://schemas.microsoft.com/office/drawing/2014/main" id="{9D12F53E-8B7B-49A9-8136-67C0AEA3ACD6}"/>
              </a:ext>
            </a:extLst>
          </p:cNvPr>
          <p:cNvCxnSpPr>
            <a:cxnSpLocks/>
          </p:cNvCxnSpPr>
          <p:nvPr/>
        </p:nvCxnSpPr>
        <p:spPr bwMode="gray">
          <a:xfrm flipV="1">
            <a:off x="1350441" y="2166092"/>
            <a:ext cx="0" cy="756000"/>
          </a:xfrm>
          <a:prstGeom prst="line">
            <a:avLst/>
          </a:prstGeom>
          <a:ln w="6350">
            <a:solidFill>
              <a:schemeClr val="accent4">
                <a:lumMod val="20000"/>
                <a:lumOff val="8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ICON 1">
            <a:extLst>
              <a:ext uri="{FF2B5EF4-FFF2-40B4-BE49-F238E27FC236}">
                <a16:creationId xmlns:a16="http://schemas.microsoft.com/office/drawing/2014/main" id="{45EE75A6-4350-48B2-B3E0-AC4E40DAB275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668320" y="2259199"/>
            <a:ext cx="406990" cy="569787"/>
            <a:chOff x="8406779" y="1717493"/>
            <a:chExt cx="1409143" cy="1972800"/>
          </a:xfrm>
        </p:grpSpPr>
        <p:sp>
          <p:nvSpPr>
            <p:cNvPr id="42" name="Freihandform: Form 41">
              <a:extLst>
                <a:ext uri="{FF2B5EF4-FFF2-40B4-BE49-F238E27FC236}">
                  <a16:creationId xmlns:a16="http://schemas.microsoft.com/office/drawing/2014/main" id="{0763E11C-EB9F-4559-AA51-7C6956E854CD}"/>
                </a:ext>
              </a:extLst>
            </p:cNvPr>
            <p:cNvSpPr/>
            <p:nvPr/>
          </p:nvSpPr>
          <p:spPr bwMode="gray">
            <a:xfrm>
              <a:off x="9256727" y="3297847"/>
              <a:ext cx="469714" cy="46971"/>
            </a:xfrm>
            <a:custGeom>
              <a:avLst/>
              <a:gdLst>
                <a:gd name="connsiteX0" fmla="*/ 0 w 469714"/>
                <a:gd name="connsiteY0" fmla="*/ 0 h 46971"/>
                <a:gd name="connsiteX1" fmla="*/ 476995 w 469714"/>
                <a:gd name="connsiteY1" fmla="*/ 0 h 46971"/>
                <a:gd name="connsiteX2" fmla="*/ 476995 w 469714"/>
                <a:gd name="connsiteY2" fmla="*/ 46971 h 46971"/>
                <a:gd name="connsiteX3" fmla="*/ 0 w 469714"/>
                <a:gd name="connsiteY3" fmla="*/ 46971 h 46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9714" h="46971">
                  <a:moveTo>
                    <a:pt x="0" y="0"/>
                  </a:moveTo>
                  <a:lnTo>
                    <a:pt x="476995" y="0"/>
                  </a:lnTo>
                  <a:lnTo>
                    <a:pt x="476995" y="46971"/>
                  </a:lnTo>
                  <a:lnTo>
                    <a:pt x="0" y="46971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23336" cap="flat">
              <a:noFill/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43" name="Freihandform: Form 42">
              <a:extLst>
                <a:ext uri="{FF2B5EF4-FFF2-40B4-BE49-F238E27FC236}">
                  <a16:creationId xmlns:a16="http://schemas.microsoft.com/office/drawing/2014/main" id="{984D710E-7BB1-40C6-A840-416DA794C8B1}"/>
                </a:ext>
              </a:extLst>
            </p:cNvPr>
            <p:cNvSpPr/>
            <p:nvPr/>
          </p:nvSpPr>
          <p:spPr bwMode="gray">
            <a:xfrm>
              <a:off x="9256727" y="3527772"/>
              <a:ext cx="469714" cy="46971"/>
            </a:xfrm>
            <a:custGeom>
              <a:avLst/>
              <a:gdLst>
                <a:gd name="connsiteX0" fmla="*/ 0 w 469714"/>
                <a:gd name="connsiteY0" fmla="*/ 0 h 46971"/>
                <a:gd name="connsiteX1" fmla="*/ 476995 w 469714"/>
                <a:gd name="connsiteY1" fmla="*/ 0 h 46971"/>
                <a:gd name="connsiteX2" fmla="*/ 476995 w 469714"/>
                <a:gd name="connsiteY2" fmla="*/ 46971 h 46971"/>
                <a:gd name="connsiteX3" fmla="*/ 0 w 469714"/>
                <a:gd name="connsiteY3" fmla="*/ 46971 h 46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9714" h="46971">
                  <a:moveTo>
                    <a:pt x="0" y="0"/>
                  </a:moveTo>
                  <a:lnTo>
                    <a:pt x="476995" y="0"/>
                  </a:lnTo>
                  <a:lnTo>
                    <a:pt x="476995" y="46971"/>
                  </a:lnTo>
                  <a:lnTo>
                    <a:pt x="0" y="46971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23336" cap="flat">
              <a:noFill/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44" name="Freihandform: Form 43">
              <a:extLst>
                <a:ext uri="{FF2B5EF4-FFF2-40B4-BE49-F238E27FC236}">
                  <a16:creationId xmlns:a16="http://schemas.microsoft.com/office/drawing/2014/main" id="{75382A42-2671-4642-B508-66D6D3526236}"/>
                </a:ext>
              </a:extLst>
            </p:cNvPr>
            <p:cNvSpPr/>
            <p:nvPr/>
          </p:nvSpPr>
          <p:spPr bwMode="gray">
            <a:xfrm>
              <a:off x="9138829" y="3412927"/>
              <a:ext cx="563657" cy="46971"/>
            </a:xfrm>
            <a:custGeom>
              <a:avLst/>
              <a:gdLst>
                <a:gd name="connsiteX0" fmla="*/ 0 w 563657"/>
                <a:gd name="connsiteY0" fmla="*/ 0 h 46971"/>
                <a:gd name="connsiteX1" fmla="*/ 563892 w 563657"/>
                <a:gd name="connsiteY1" fmla="*/ 0 h 46971"/>
                <a:gd name="connsiteX2" fmla="*/ 563892 w 563657"/>
                <a:gd name="connsiteY2" fmla="*/ 46971 h 46971"/>
                <a:gd name="connsiteX3" fmla="*/ 0 w 563657"/>
                <a:gd name="connsiteY3" fmla="*/ 46971 h 46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3657" h="46971">
                  <a:moveTo>
                    <a:pt x="0" y="0"/>
                  </a:moveTo>
                  <a:lnTo>
                    <a:pt x="563892" y="0"/>
                  </a:lnTo>
                  <a:lnTo>
                    <a:pt x="563892" y="46971"/>
                  </a:lnTo>
                  <a:lnTo>
                    <a:pt x="0" y="46971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23336" cap="flat">
              <a:noFill/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45" name="Freihandform: Form 44">
              <a:extLst>
                <a:ext uri="{FF2B5EF4-FFF2-40B4-BE49-F238E27FC236}">
                  <a16:creationId xmlns:a16="http://schemas.microsoft.com/office/drawing/2014/main" id="{F4657187-DAB2-496D-978F-96087D31431F}"/>
                </a:ext>
              </a:extLst>
            </p:cNvPr>
            <p:cNvSpPr/>
            <p:nvPr/>
          </p:nvSpPr>
          <p:spPr bwMode="gray">
            <a:xfrm>
              <a:off x="8406779" y="1717493"/>
              <a:ext cx="1409143" cy="1972800"/>
            </a:xfrm>
            <a:custGeom>
              <a:avLst/>
              <a:gdLst>
                <a:gd name="connsiteX0" fmla="*/ 262805 w 1409143"/>
                <a:gd name="connsiteY0" fmla="*/ 0 h 1972800"/>
                <a:gd name="connsiteX1" fmla="*/ 0 w 1409143"/>
                <a:gd name="connsiteY1" fmla="*/ 262805 h 1972800"/>
                <a:gd name="connsiteX2" fmla="*/ 0 w 1409143"/>
                <a:gd name="connsiteY2" fmla="*/ 1714457 h 1972800"/>
                <a:gd name="connsiteX3" fmla="*/ 235 w 1409143"/>
                <a:gd name="connsiteY3" fmla="*/ 1714457 h 1972800"/>
                <a:gd name="connsiteX4" fmla="*/ 0 w 1409143"/>
                <a:gd name="connsiteY4" fmla="*/ 1718920 h 1972800"/>
                <a:gd name="connsiteX5" fmla="*/ 262805 w 1409143"/>
                <a:gd name="connsiteY5" fmla="*/ 1981725 h 1972800"/>
                <a:gd name="connsiteX6" fmla="*/ 1395286 w 1409143"/>
                <a:gd name="connsiteY6" fmla="*/ 1981725 h 1972800"/>
                <a:gd name="connsiteX7" fmla="*/ 1395286 w 1409143"/>
                <a:gd name="connsiteY7" fmla="*/ 1934753 h 1972800"/>
                <a:gd name="connsiteX8" fmla="*/ 262805 w 1409143"/>
                <a:gd name="connsiteY8" fmla="*/ 1934753 h 1972800"/>
                <a:gd name="connsiteX9" fmla="*/ 46971 w 1409143"/>
                <a:gd name="connsiteY9" fmla="*/ 1718920 h 1972800"/>
                <a:gd name="connsiteX10" fmla="*/ 262805 w 1409143"/>
                <a:gd name="connsiteY10" fmla="*/ 1503086 h 1972800"/>
                <a:gd name="connsiteX11" fmla="*/ 1371801 w 1409143"/>
                <a:gd name="connsiteY11" fmla="*/ 1503086 h 1972800"/>
                <a:gd name="connsiteX12" fmla="*/ 1395286 w 1409143"/>
                <a:gd name="connsiteY12" fmla="*/ 1503086 h 1972800"/>
                <a:gd name="connsiteX13" fmla="*/ 1418772 w 1409143"/>
                <a:gd name="connsiteY13" fmla="*/ 1503086 h 1972800"/>
                <a:gd name="connsiteX14" fmla="*/ 1418772 w 1409143"/>
                <a:gd name="connsiteY14" fmla="*/ 0 h 1972800"/>
                <a:gd name="connsiteX15" fmla="*/ 262805 w 1409143"/>
                <a:gd name="connsiteY15" fmla="*/ 0 h 1972800"/>
                <a:gd name="connsiteX16" fmla="*/ 262805 w 1409143"/>
                <a:gd name="connsiteY16" fmla="*/ 1456114 h 1972800"/>
                <a:gd name="connsiteX17" fmla="*/ 46971 w 1409143"/>
                <a:gd name="connsiteY17" fmla="*/ 1569315 h 1972800"/>
                <a:gd name="connsiteX18" fmla="*/ 46971 w 1409143"/>
                <a:gd name="connsiteY18" fmla="*/ 262805 h 1972800"/>
                <a:gd name="connsiteX19" fmla="*/ 262805 w 1409143"/>
                <a:gd name="connsiteY19" fmla="*/ 46971 h 1972800"/>
                <a:gd name="connsiteX20" fmla="*/ 1371801 w 1409143"/>
                <a:gd name="connsiteY20" fmla="*/ 46971 h 1972800"/>
                <a:gd name="connsiteX21" fmla="*/ 1371801 w 1409143"/>
                <a:gd name="connsiteY21" fmla="*/ 1456114 h 1972800"/>
                <a:gd name="connsiteX22" fmla="*/ 262805 w 1409143"/>
                <a:gd name="connsiteY22" fmla="*/ 1456114 h 197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409143" h="1972800">
                  <a:moveTo>
                    <a:pt x="262805" y="0"/>
                  </a:moveTo>
                  <a:cubicBezTo>
                    <a:pt x="117898" y="0"/>
                    <a:pt x="0" y="117898"/>
                    <a:pt x="0" y="262805"/>
                  </a:cubicBezTo>
                  <a:lnTo>
                    <a:pt x="0" y="1714457"/>
                  </a:lnTo>
                  <a:lnTo>
                    <a:pt x="235" y="1714457"/>
                  </a:lnTo>
                  <a:cubicBezTo>
                    <a:pt x="235" y="1715866"/>
                    <a:pt x="0" y="1717276"/>
                    <a:pt x="0" y="1718920"/>
                  </a:cubicBezTo>
                  <a:cubicBezTo>
                    <a:pt x="0" y="1863826"/>
                    <a:pt x="117898" y="1981725"/>
                    <a:pt x="262805" y="1981725"/>
                  </a:cubicBezTo>
                  <a:lnTo>
                    <a:pt x="1395286" y="1981725"/>
                  </a:lnTo>
                  <a:lnTo>
                    <a:pt x="1395286" y="1934753"/>
                  </a:lnTo>
                  <a:lnTo>
                    <a:pt x="262805" y="1934753"/>
                  </a:lnTo>
                  <a:cubicBezTo>
                    <a:pt x="143733" y="1934753"/>
                    <a:pt x="46971" y="1837757"/>
                    <a:pt x="46971" y="1718920"/>
                  </a:cubicBezTo>
                  <a:cubicBezTo>
                    <a:pt x="46971" y="1600082"/>
                    <a:pt x="143733" y="1503086"/>
                    <a:pt x="262805" y="1503086"/>
                  </a:cubicBezTo>
                  <a:lnTo>
                    <a:pt x="1371801" y="1503086"/>
                  </a:lnTo>
                  <a:lnTo>
                    <a:pt x="1395286" y="1503086"/>
                  </a:lnTo>
                  <a:lnTo>
                    <a:pt x="1418772" y="1503086"/>
                  </a:lnTo>
                  <a:lnTo>
                    <a:pt x="1418772" y="0"/>
                  </a:lnTo>
                  <a:lnTo>
                    <a:pt x="262805" y="0"/>
                  </a:lnTo>
                  <a:close/>
                  <a:moveTo>
                    <a:pt x="262805" y="1456114"/>
                  </a:moveTo>
                  <a:cubicBezTo>
                    <a:pt x="173559" y="1456114"/>
                    <a:pt x="94413" y="1500972"/>
                    <a:pt x="46971" y="1569315"/>
                  </a:cubicBezTo>
                  <a:lnTo>
                    <a:pt x="46971" y="262805"/>
                  </a:lnTo>
                  <a:cubicBezTo>
                    <a:pt x="46971" y="143733"/>
                    <a:pt x="143733" y="46971"/>
                    <a:pt x="262805" y="46971"/>
                  </a:cubicBezTo>
                  <a:lnTo>
                    <a:pt x="1371801" y="46971"/>
                  </a:lnTo>
                  <a:lnTo>
                    <a:pt x="1371801" y="1456114"/>
                  </a:lnTo>
                  <a:lnTo>
                    <a:pt x="262805" y="1456114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23336" cap="flat">
              <a:noFill/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46" name="Freihandform: Form 45">
              <a:extLst>
                <a:ext uri="{FF2B5EF4-FFF2-40B4-BE49-F238E27FC236}">
                  <a16:creationId xmlns:a16="http://schemas.microsoft.com/office/drawing/2014/main" id="{56BF9AEF-5870-4BC8-9BE1-292778B375AF}"/>
                </a:ext>
              </a:extLst>
            </p:cNvPr>
            <p:cNvSpPr/>
            <p:nvPr/>
          </p:nvSpPr>
          <p:spPr bwMode="gray">
            <a:xfrm>
              <a:off x="8977247" y="2074476"/>
              <a:ext cx="305314" cy="728057"/>
            </a:xfrm>
            <a:custGeom>
              <a:avLst/>
              <a:gdLst>
                <a:gd name="connsiteX0" fmla="*/ 253411 w 305314"/>
                <a:gd name="connsiteY0" fmla="*/ 517625 h 728057"/>
                <a:gd name="connsiteX1" fmla="*/ 325277 w 305314"/>
                <a:gd name="connsiteY1" fmla="*/ 384696 h 728057"/>
                <a:gd name="connsiteX2" fmla="*/ 217947 w 305314"/>
                <a:gd name="connsiteY2" fmla="*/ 243547 h 728057"/>
                <a:gd name="connsiteX3" fmla="*/ 120012 w 305314"/>
                <a:gd name="connsiteY3" fmla="*/ 184363 h 728057"/>
                <a:gd name="connsiteX4" fmla="*/ 100519 w 305314"/>
                <a:gd name="connsiteY4" fmla="*/ 136217 h 728057"/>
                <a:gd name="connsiteX5" fmla="*/ 181545 w 305314"/>
                <a:gd name="connsiteY5" fmla="*/ 66934 h 728057"/>
                <a:gd name="connsiteX6" fmla="*/ 288874 w 305314"/>
                <a:gd name="connsiteY6" fmla="*/ 96761 h 728057"/>
                <a:gd name="connsiteX7" fmla="*/ 288874 w 305314"/>
                <a:gd name="connsiteY7" fmla="*/ 20667 h 728057"/>
                <a:gd name="connsiteX8" fmla="*/ 183423 w 305314"/>
                <a:gd name="connsiteY8" fmla="*/ 0 h 728057"/>
                <a:gd name="connsiteX9" fmla="*/ 64821 w 305314"/>
                <a:gd name="connsiteY9" fmla="*/ 39456 h 728057"/>
                <a:gd name="connsiteX10" fmla="*/ 19728 w 305314"/>
                <a:gd name="connsiteY10" fmla="*/ 140210 h 728057"/>
                <a:gd name="connsiteX11" fmla="*/ 70692 w 305314"/>
                <a:gd name="connsiteY11" fmla="*/ 247539 h 728057"/>
                <a:gd name="connsiteX12" fmla="*/ 0 w 305314"/>
                <a:gd name="connsiteY12" fmla="*/ 364968 h 728057"/>
                <a:gd name="connsiteX13" fmla="*/ 112262 w 305314"/>
                <a:gd name="connsiteY13" fmla="*/ 517625 h 728057"/>
                <a:gd name="connsiteX14" fmla="*/ 199159 w 305314"/>
                <a:gd name="connsiteY14" fmla="*/ 572347 h 728057"/>
                <a:gd name="connsiteX15" fmla="*/ 216303 w 305314"/>
                <a:gd name="connsiteY15" fmla="*/ 615561 h 728057"/>
                <a:gd name="connsiteX16" fmla="*/ 194227 w 305314"/>
                <a:gd name="connsiteY16" fmla="*/ 663471 h 728057"/>
                <a:gd name="connsiteX17" fmla="*/ 131520 w 305314"/>
                <a:gd name="connsiteY17" fmla="*/ 682495 h 728057"/>
                <a:gd name="connsiteX18" fmla="*/ 11038 w 305314"/>
                <a:gd name="connsiteY18" fmla="*/ 646797 h 728057"/>
                <a:gd name="connsiteX19" fmla="*/ 11038 w 305314"/>
                <a:gd name="connsiteY19" fmla="*/ 722890 h 728057"/>
                <a:gd name="connsiteX20" fmla="*/ 126118 w 305314"/>
                <a:gd name="connsiteY20" fmla="*/ 749899 h 728057"/>
                <a:gd name="connsiteX21" fmla="*/ 248949 w 305314"/>
                <a:gd name="connsiteY21" fmla="*/ 710443 h 728057"/>
                <a:gd name="connsiteX22" fmla="*/ 297094 w 305314"/>
                <a:gd name="connsiteY22" fmla="*/ 607341 h 728057"/>
                <a:gd name="connsiteX23" fmla="*/ 253411 w 305314"/>
                <a:gd name="connsiteY23" fmla="*/ 517625 h 728057"/>
                <a:gd name="connsiteX24" fmla="*/ 201977 w 305314"/>
                <a:gd name="connsiteY24" fmla="*/ 476055 h 728057"/>
                <a:gd name="connsiteX25" fmla="*/ 106860 w 305314"/>
                <a:gd name="connsiteY25" fmla="*/ 419455 h 728057"/>
                <a:gd name="connsiteX26" fmla="*/ 79617 w 305314"/>
                <a:gd name="connsiteY26" fmla="*/ 358627 h 728057"/>
                <a:gd name="connsiteX27" fmla="*/ 128232 w 305314"/>
                <a:gd name="connsiteY27" fmla="*/ 282063 h 728057"/>
                <a:gd name="connsiteX28" fmla="*/ 219122 w 305314"/>
                <a:gd name="connsiteY28" fmla="*/ 334437 h 728057"/>
                <a:gd name="connsiteX29" fmla="*/ 244486 w 305314"/>
                <a:gd name="connsiteY29" fmla="*/ 393386 h 728057"/>
                <a:gd name="connsiteX30" fmla="*/ 201977 w 305314"/>
                <a:gd name="connsiteY30" fmla="*/ 476055 h 728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05314" h="728057">
                  <a:moveTo>
                    <a:pt x="253411" y="517625"/>
                  </a:moveTo>
                  <a:cubicBezTo>
                    <a:pt x="301322" y="483571"/>
                    <a:pt x="325277" y="439183"/>
                    <a:pt x="325277" y="384696"/>
                  </a:cubicBezTo>
                  <a:cubicBezTo>
                    <a:pt x="325277" y="325042"/>
                    <a:pt x="289579" y="277836"/>
                    <a:pt x="217947" y="243547"/>
                  </a:cubicBezTo>
                  <a:cubicBezTo>
                    <a:pt x="165574" y="218417"/>
                    <a:pt x="132929" y="198689"/>
                    <a:pt x="120012" y="184363"/>
                  </a:cubicBezTo>
                  <a:cubicBezTo>
                    <a:pt x="107095" y="169802"/>
                    <a:pt x="100519" y="153831"/>
                    <a:pt x="100519" y="136217"/>
                  </a:cubicBezTo>
                  <a:cubicBezTo>
                    <a:pt x="100519" y="89950"/>
                    <a:pt x="127527" y="66934"/>
                    <a:pt x="181545" y="66934"/>
                  </a:cubicBezTo>
                  <a:cubicBezTo>
                    <a:pt x="220766" y="66934"/>
                    <a:pt x="256464" y="76798"/>
                    <a:pt x="288874" y="96761"/>
                  </a:cubicBezTo>
                  <a:lnTo>
                    <a:pt x="288874" y="20667"/>
                  </a:lnTo>
                  <a:cubicBezTo>
                    <a:pt x="260222" y="6811"/>
                    <a:pt x="225228" y="0"/>
                    <a:pt x="183423" y="0"/>
                  </a:cubicBezTo>
                  <a:cubicBezTo>
                    <a:pt x="134338" y="0"/>
                    <a:pt x="94647" y="13152"/>
                    <a:pt x="64821" y="39456"/>
                  </a:cubicBezTo>
                  <a:cubicBezTo>
                    <a:pt x="34759" y="65760"/>
                    <a:pt x="19728" y="99345"/>
                    <a:pt x="19728" y="140210"/>
                  </a:cubicBezTo>
                  <a:cubicBezTo>
                    <a:pt x="19728" y="185067"/>
                    <a:pt x="36638" y="221001"/>
                    <a:pt x="70692" y="247539"/>
                  </a:cubicBezTo>
                  <a:cubicBezTo>
                    <a:pt x="23486" y="273609"/>
                    <a:pt x="0" y="312830"/>
                    <a:pt x="0" y="364968"/>
                  </a:cubicBezTo>
                  <a:cubicBezTo>
                    <a:pt x="0" y="427675"/>
                    <a:pt x="37342" y="478404"/>
                    <a:pt x="112262" y="517625"/>
                  </a:cubicBezTo>
                  <a:cubicBezTo>
                    <a:pt x="158763" y="542285"/>
                    <a:pt x="187886" y="560604"/>
                    <a:pt x="199159" y="572347"/>
                  </a:cubicBezTo>
                  <a:cubicBezTo>
                    <a:pt x="210432" y="584090"/>
                    <a:pt x="216303" y="598416"/>
                    <a:pt x="216303" y="615561"/>
                  </a:cubicBezTo>
                  <a:cubicBezTo>
                    <a:pt x="216303" y="634819"/>
                    <a:pt x="209023" y="650789"/>
                    <a:pt x="194227" y="663471"/>
                  </a:cubicBezTo>
                  <a:cubicBezTo>
                    <a:pt x="179431" y="676154"/>
                    <a:pt x="158529" y="682495"/>
                    <a:pt x="131520" y="682495"/>
                  </a:cubicBezTo>
                  <a:cubicBezTo>
                    <a:pt x="93003" y="682495"/>
                    <a:pt x="52843" y="670517"/>
                    <a:pt x="11038" y="646797"/>
                  </a:cubicBezTo>
                  <a:lnTo>
                    <a:pt x="11038" y="722890"/>
                  </a:lnTo>
                  <a:cubicBezTo>
                    <a:pt x="45797" y="740974"/>
                    <a:pt x="84079" y="749899"/>
                    <a:pt x="126118" y="749899"/>
                  </a:cubicBezTo>
                  <a:cubicBezTo>
                    <a:pt x="175908" y="749899"/>
                    <a:pt x="216773" y="736747"/>
                    <a:pt x="248949" y="710443"/>
                  </a:cubicBezTo>
                  <a:cubicBezTo>
                    <a:pt x="281124" y="684139"/>
                    <a:pt x="297094" y="649850"/>
                    <a:pt x="297094" y="607341"/>
                  </a:cubicBezTo>
                  <a:cubicBezTo>
                    <a:pt x="296859" y="571173"/>
                    <a:pt x="282298" y="541346"/>
                    <a:pt x="253411" y="517625"/>
                  </a:cubicBezTo>
                  <a:close/>
                  <a:moveTo>
                    <a:pt x="201977" y="476055"/>
                  </a:moveTo>
                  <a:cubicBezTo>
                    <a:pt x="156650" y="455858"/>
                    <a:pt x="124944" y="437069"/>
                    <a:pt x="106860" y="419455"/>
                  </a:cubicBezTo>
                  <a:cubicBezTo>
                    <a:pt x="88776" y="401841"/>
                    <a:pt x="79617" y="381643"/>
                    <a:pt x="79617" y="358627"/>
                  </a:cubicBezTo>
                  <a:cubicBezTo>
                    <a:pt x="79617" y="323868"/>
                    <a:pt x="95822" y="298503"/>
                    <a:pt x="128232" y="282063"/>
                  </a:cubicBezTo>
                  <a:cubicBezTo>
                    <a:pt x="171915" y="300617"/>
                    <a:pt x="202212" y="317997"/>
                    <a:pt x="219122" y="334437"/>
                  </a:cubicBezTo>
                  <a:cubicBezTo>
                    <a:pt x="236031" y="350642"/>
                    <a:pt x="244486" y="370370"/>
                    <a:pt x="244486" y="393386"/>
                  </a:cubicBezTo>
                  <a:cubicBezTo>
                    <a:pt x="244251" y="426735"/>
                    <a:pt x="230160" y="454214"/>
                    <a:pt x="201977" y="476055"/>
                  </a:cubicBezTo>
                  <a:close/>
                </a:path>
              </a:pathLst>
            </a:custGeom>
            <a:solidFill>
              <a:srgbClr val="009CB4"/>
            </a:solidFill>
            <a:ln w="23336" cap="flat">
              <a:noFill/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</p:grpSp>
      <p:pic>
        <p:nvPicPr>
          <p:cNvPr id="98" name="Logo">
            <a:hlinkClick r:id="rId4" action="ppaction://hlinksldjump"/>
            <a:extLst>
              <a:ext uri="{FF2B5EF4-FFF2-40B4-BE49-F238E27FC236}">
                <a16:creationId xmlns:a16="http://schemas.microsoft.com/office/drawing/2014/main" id="{96933BB3-5E17-49BF-9D29-B45C184FFF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 bwMode="gray">
          <a:xfrm>
            <a:off x="11488080" y="276225"/>
            <a:ext cx="426108" cy="751955"/>
          </a:xfrm>
          <a:prstGeom prst="rect">
            <a:avLst/>
          </a:prstGeom>
        </p:spPr>
      </p:pic>
      <p:grpSp>
        <p:nvGrpSpPr>
          <p:cNvPr id="96" name="WEITER">
            <a:extLst>
              <a:ext uri="{FF2B5EF4-FFF2-40B4-BE49-F238E27FC236}">
                <a16:creationId xmlns:a16="http://schemas.microsoft.com/office/drawing/2014/main" id="{C2F1A11D-B522-417A-95AC-FD72F8E129AE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11590188" y="6352627"/>
            <a:ext cx="324000" cy="324000"/>
            <a:chOff x="11488080" y="6210730"/>
            <a:chExt cx="431514" cy="431514"/>
          </a:xfrm>
        </p:grpSpPr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DCAACCF7-308F-4A3F-B94F-DDC5181F7794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11488080" y="6210730"/>
              <a:ext cx="431514" cy="431514"/>
            </a:xfrm>
            <a:prstGeom prst="ellipse">
              <a:avLst/>
            </a:prstGeom>
            <a:solidFill>
              <a:schemeClr val="accent4">
                <a:lumMod val="40000"/>
                <a:lumOff val="60000"/>
                <a:alpha val="20000"/>
              </a:schemeClr>
            </a:solidFill>
            <a:ln w="28257" cap="flat">
              <a:noFill/>
              <a:prstDash val="solid"/>
              <a:miter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de-DE" dirty="0" err="1"/>
            </a:p>
          </p:txBody>
        </p:sp>
        <p:grpSp>
          <p:nvGrpSpPr>
            <p:cNvPr id="99" name="Gruppieren 98">
              <a:extLst>
                <a:ext uri="{FF2B5EF4-FFF2-40B4-BE49-F238E27FC236}">
                  <a16:creationId xmlns:a16="http://schemas.microsoft.com/office/drawing/2014/main" id="{D6ED0BB8-EC4F-45E8-B7E7-5F479EF9ADE9}"/>
                </a:ext>
              </a:extLst>
            </p:cNvPr>
            <p:cNvGrpSpPr/>
            <p:nvPr/>
          </p:nvGrpSpPr>
          <p:grpSpPr bwMode="gray">
            <a:xfrm rot="8100000">
              <a:off x="11584980" y="6346862"/>
              <a:ext cx="159253" cy="159250"/>
              <a:chOff x="4950400" y="5587397"/>
              <a:chExt cx="318505" cy="318499"/>
            </a:xfrm>
          </p:grpSpPr>
          <p:cxnSp>
            <p:nvCxnSpPr>
              <p:cNvPr id="106" name="Gerader Verbinder 105">
                <a:extLst>
                  <a:ext uri="{FF2B5EF4-FFF2-40B4-BE49-F238E27FC236}">
                    <a16:creationId xmlns:a16="http://schemas.microsoft.com/office/drawing/2014/main" id="{E60FB887-6104-4785-8C48-994ED3F329E5}"/>
                  </a:ext>
                </a:extLst>
              </p:cNvPr>
              <p:cNvCxnSpPr/>
              <p:nvPr/>
            </p:nvCxnSpPr>
            <p:spPr bwMode="gray">
              <a:xfrm flipV="1">
                <a:off x="4950400" y="5587397"/>
                <a:ext cx="0" cy="318499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Gerader Verbinder 106">
                <a:extLst>
                  <a:ext uri="{FF2B5EF4-FFF2-40B4-BE49-F238E27FC236}">
                    <a16:creationId xmlns:a16="http://schemas.microsoft.com/office/drawing/2014/main" id="{D23CB265-D64F-4D32-B92A-3E2947C1D6EB}"/>
                  </a:ext>
                </a:extLst>
              </p:cNvPr>
              <p:cNvCxnSpPr>
                <a:cxnSpLocks/>
              </p:cNvCxnSpPr>
              <p:nvPr/>
            </p:nvCxnSpPr>
            <p:spPr bwMode="gray">
              <a:xfrm rot="5400000" flipV="1">
                <a:off x="5109656" y="5428156"/>
                <a:ext cx="0" cy="318499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069239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8" dur="500" tmFilter="0, 0; .2, .5; .8, .5; 1, 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9" dur="250" autoRev="1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7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0" presetID="2" presetClass="entr" presetSubtype="4" fill="hold" nodeType="after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32" dur="500" fill="hold"/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33" dur="500" fill="hold"/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750"/>
                                            <p:tgtEl>
                                              <p:spTgt spid="3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3" dur="500" tmFilter="0, 0; .2, .5; .8, .5; 1, 0"/>
                                            <p:tgtEl>
                                              <p:spTgt spid="32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4" dur="250" autoRev="1" fill="hold"/>
                                            <p:tgtEl>
                                              <p:spTgt spid="32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9" fill="hold">
                          <p:stCondLst>
                            <p:cond delay="indefinite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2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5" presetID="2" presetClass="entr" presetSubtype="4" fill="hold" nodeType="after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57" dur="500" fill="hold"/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58" dur="500" fill="hold"/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6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750"/>
                                            <p:tgtEl>
                                              <p:spTgt spid="3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6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3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8" dur="500" tmFilter="0, 0; .2, .5; .8, .5; 1, 0"/>
                                            <p:tgtEl>
                                              <p:spTgt spid="33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9" dur="250" autoRev="1" fill="hold"/>
                                            <p:tgtEl>
                                              <p:spTgt spid="33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4" fill="hold">
                          <p:stCondLst>
                            <p:cond delay="indefinite"/>
                          </p:stCondLst>
                          <p:childTnLst>
                            <p:par>
                              <p:cTn id="7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6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7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80" presetID="2" presetClass="entr" presetSubtype="4" fill="hold" nodeType="after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82" dur="500" fill="hold"/>
                                            <p:tgtEl>
                                              <p:spTgt spid="3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83" dur="500" fill="hold"/>
                                            <p:tgtEl>
                                              <p:spTgt spid="3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8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7" dur="750"/>
                                            <p:tgtEl>
                                              <p:spTgt spid="3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8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3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3" dur="500" tmFilter="0, 0; .2, .5; .8, .5; 1, 0"/>
                                            <p:tgtEl>
                                              <p:spTgt spid="35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4" dur="250" autoRev="1" fill="hold"/>
                                            <p:tgtEl>
                                              <p:spTgt spid="35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9" fill="hold">
                          <p:stCondLst>
                            <p:cond delay="indefinite"/>
                          </p:stCondLst>
                          <p:childTnLst>
                            <p:par>
                              <p:cTn id="10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1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2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5" presetID="2" presetClass="entr" presetSubtype="4" fill="hold" nodeType="after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107" dur="500" fill="hold"/>
                                            <p:tgtEl>
                                              <p:spTgt spid="2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108" dur="500" fill="hold"/>
                                            <p:tgtEl>
                                              <p:spTgt spid="2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2" dur="750"/>
                                            <p:tgtEl>
                                              <p:spTgt spid="2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1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6" dur="500"/>
                                            <p:tgtEl>
                                              <p:spTgt spid="3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8" dur="500" tmFilter="0, 0; .2, .5; .8, .5; 1, 0"/>
                                            <p:tgtEl>
                                              <p:spTgt spid="30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19" dur="250" autoRev="1" fill="hold"/>
                                            <p:tgtEl>
                                              <p:spTgt spid="30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2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3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4" fill="hold">
                          <p:stCondLst>
                            <p:cond delay="indefinite"/>
                          </p:stCondLst>
                          <p:childTnLst>
                            <p:par>
                              <p:cTn id="1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6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7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0" presetID="2" presetClass="entr" presetSubtype="4" fill="hold" nodeType="after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132" dur="500" fill="hold"/>
                                            <p:tgtEl>
                                              <p:spTgt spid="2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133" dur="500" fill="hold"/>
                                            <p:tgtEl>
                                              <p:spTgt spid="2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7" dur="750"/>
                                            <p:tgtEl>
                                              <p:spTgt spid="2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8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3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1" dur="500"/>
                                            <p:tgtEl>
                                              <p:spTgt spid="2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2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3" dur="500" tmFilter="0, 0; .2, .5; .8, .5; 1, 0"/>
                                            <p:tgtEl>
                                              <p:spTgt spid="23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44" dur="250" autoRev="1" fill="hold"/>
                                            <p:tgtEl>
                                              <p:spTgt spid="23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4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8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9" fill="hold">
                          <p:stCondLst>
                            <p:cond delay="indefinite"/>
                          </p:stCondLst>
                          <p:childTnLst>
                            <p:par>
                              <p:cTn id="1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1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2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55" presetID="2" presetClass="entr" presetSubtype="4" fill="hold" nodeType="after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157" dur="500" fill="hold"/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158" dur="500" fill="hold"/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2" dur="750"/>
                                            <p:tgtEl>
                                              <p:spTgt spid="2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3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6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6" dur="500"/>
                                            <p:tgtEl>
                                              <p:spTgt spid="2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7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68" dur="500" tmFilter="0, 0; .2, .5; .8, .5; 1, 0"/>
                                            <p:tgtEl>
                                              <p:spTgt spid="25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69" dur="250" autoRev="1" fill="hold"/>
                                            <p:tgtEl>
                                              <p:spTgt spid="25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9" grpId="0"/>
          <p:bldP spid="333" grpId="0"/>
          <p:bldP spid="322" grpId="0"/>
          <p:bldP spid="298" grpId="0"/>
          <p:bldP spid="252" grpId="0"/>
          <p:bldP spid="231" grpId="0"/>
          <p:bldP spid="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8" dur="500" tmFilter="0, 0; .2, .5; .8, .5; 1, 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9" dur="250" autoRev="1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7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750"/>
                                            <p:tgtEl>
                                              <p:spTgt spid="3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3" dur="500" tmFilter="0, 0; .2, .5; .8, .5; 1, 0"/>
                                            <p:tgtEl>
                                              <p:spTgt spid="32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4" dur="250" autoRev="1" fill="hold"/>
                                            <p:tgtEl>
                                              <p:spTgt spid="32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9" fill="hold">
                          <p:stCondLst>
                            <p:cond delay="indefinite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2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6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750"/>
                                            <p:tgtEl>
                                              <p:spTgt spid="3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6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3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8" dur="500" tmFilter="0, 0; .2, .5; .8, .5; 1, 0"/>
                                            <p:tgtEl>
                                              <p:spTgt spid="33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9" dur="250" autoRev="1" fill="hold"/>
                                            <p:tgtEl>
                                              <p:spTgt spid="33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4" fill="hold">
                          <p:stCondLst>
                            <p:cond delay="indefinite"/>
                          </p:stCondLst>
                          <p:childTnLst>
                            <p:par>
                              <p:cTn id="7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6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7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8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3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3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8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7" dur="750"/>
                                            <p:tgtEl>
                                              <p:spTgt spid="3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8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3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3" dur="500" tmFilter="0, 0; .2, .5; .8, .5; 1, 0"/>
                                            <p:tgtEl>
                                              <p:spTgt spid="35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4" dur="250" autoRev="1" fill="hold"/>
                                            <p:tgtEl>
                                              <p:spTgt spid="35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9" fill="hold">
                          <p:stCondLst>
                            <p:cond delay="indefinite"/>
                          </p:stCondLst>
                          <p:childTnLst>
                            <p:par>
                              <p:cTn id="10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1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2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500" fill="hold"/>
                                            <p:tgtEl>
                                              <p:spTgt spid="2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500" fill="hold"/>
                                            <p:tgtEl>
                                              <p:spTgt spid="2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2" dur="750"/>
                                            <p:tgtEl>
                                              <p:spTgt spid="2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1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6" dur="500"/>
                                            <p:tgtEl>
                                              <p:spTgt spid="3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8" dur="500" tmFilter="0, 0; .2, .5; .8, .5; 1, 0"/>
                                            <p:tgtEl>
                                              <p:spTgt spid="30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19" dur="250" autoRev="1" fill="hold"/>
                                            <p:tgtEl>
                                              <p:spTgt spid="30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2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3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4" fill="hold">
                          <p:stCondLst>
                            <p:cond delay="indefinite"/>
                          </p:stCondLst>
                          <p:childTnLst>
                            <p:par>
                              <p:cTn id="1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6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7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2" dur="500" fill="hold"/>
                                            <p:tgtEl>
                                              <p:spTgt spid="2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3" dur="500" fill="hold"/>
                                            <p:tgtEl>
                                              <p:spTgt spid="2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7" dur="750"/>
                                            <p:tgtEl>
                                              <p:spTgt spid="2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8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3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1" dur="500"/>
                                            <p:tgtEl>
                                              <p:spTgt spid="2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2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3" dur="500" tmFilter="0, 0; .2, .5; .8, .5; 1, 0"/>
                                            <p:tgtEl>
                                              <p:spTgt spid="23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44" dur="250" autoRev="1" fill="hold"/>
                                            <p:tgtEl>
                                              <p:spTgt spid="23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4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8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9" fill="hold">
                          <p:stCondLst>
                            <p:cond delay="indefinite"/>
                          </p:stCondLst>
                          <p:childTnLst>
                            <p:par>
                              <p:cTn id="1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1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2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5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7" dur="500" fill="hold"/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8" dur="500" fill="hold"/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2" dur="750"/>
                                            <p:tgtEl>
                                              <p:spTgt spid="2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3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6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6" dur="500"/>
                                            <p:tgtEl>
                                              <p:spTgt spid="2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7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68" dur="500" tmFilter="0, 0; .2, .5; .8, .5; 1, 0"/>
                                            <p:tgtEl>
                                              <p:spTgt spid="25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69" dur="250" autoRev="1" fill="hold"/>
                                            <p:tgtEl>
                                              <p:spTgt spid="25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9" grpId="0"/>
          <p:bldP spid="333" grpId="0"/>
          <p:bldP spid="322" grpId="0"/>
          <p:bldP spid="298" grpId="0"/>
          <p:bldP spid="252" grpId="0"/>
          <p:bldP spid="231" grpId="0"/>
          <p:bldP spid="8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G">
            <a:extLst>
              <a:ext uri="{FF2B5EF4-FFF2-40B4-BE49-F238E27FC236}">
                <a16:creationId xmlns:a16="http://schemas.microsoft.com/office/drawing/2014/main" id="{73E493CF-B1A6-4041-A03D-ACE968EFC118}"/>
              </a:ext>
            </a:extLst>
          </p:cNvPr>
          <p:cNvSpPr/>
          <p:nvPr/>
        </p:nvSpPr>
        <p:spPr bwMode="gray">
          <a:xfrm>
            <a:off x="1990" y="0"/>
            <a:ext cx="12190413" cy="6858000"/>
          </a:xfrm>
          <a:prstGeom prst="rect">
            <a:avLst/>
          </a:prstGeom>
          <a:gradFill>
            <a:gsLst>
              <a:gs pos="35000">
                <a:schemeClr val="accent4">
                  <a:lumMod val="50000"/>
                </a:schemeClr>
              </a:gs>
              <a:gs pos="94000">
                <a:srgbClr val="2B3A41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dirty="0"/>
          </a:p>
        </p:txBody>
      </p:sp>
      <p:pic>
        <p:nvPicPr>
          <p:cNvPr id="162" name="Logo">
            <a:hlinkClick r:id="rId2" action="ppaction://hlinksldjump"/>
            <a:extLst>
              <a:ext uri="{FF2B5EF4-FFF2-40B4-BE49-F238E27FC236}">
                <a16:creationId xmlns:a16="http://schemas.microsoft.com/office/drawing/2014/main" id="{68F57770-8377-468F-8378-0B0D90B395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 bwMode="gray">
          <a:xfrm>
            <a:off x="11488080" y="276225"/>
            <a:ext cx="426108" cy="751955"/>
          </a:xfrm>
          <a:prstGeom prst="rect">
            <a:avLst/>
          </a:prstGeom>
        </p:spPr>
      </p:pic>
      <p:sp>
        <p:nvSpPr>
          <p:cNvPr id="77" name="Textfeld 76">
            <a:extLst>
              <a:ext uri="{FF2B5EF4-FFF2-40B4-BE49-F238E27FC236}">
                <a16:creationId xmlns:a16="http://schemas.microsoft.com/office/drawing/2014/main" id="{CD28337E-DDDD-40E7-A13E-6D7087A22524}"/>
              </a:ext>
            </a:extLst>
          </p:cNvPr>
          <p:cNvSpPr txBox="1"/>
          <p:nvPr/>
        </p:nvSpPr>
        <p:spPr>
          <a:xfrm>
            <a:off x="539750" y="3369585"/>
            <a:ext cx="11109325" cy="6661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just"/>
            <a:r>
              <a:rPr lang="de-DE" cap="all" dirty="0">
                <a:solidFill>
                  <a:srgbClr val="009CB4"/>
                </a:solidFill>
                <a:latin typeface="+mj-lt"/>
              </a:rPr>
              <a:t>Hinweise zur Entstehung und Verwendung</a:t>
            </a:r>
          </a:p>
          <a:p>
            <a:pPr algn="just"/>
            <a:endParaRPr lang="de-DE" sz="1600" cap="all" dirty="0">
              <a:solidFill>
                <a:schemeClr val="bg1"/>
              </a:solidFill>
              <a:ea typeface="+mj-ea"/>
              <a:cs typeface="+mj-cs"/>
            </a:endParaRPr>
          </a:p>
          <a:p>
            <a:pPr algn="just"/>
            <a:r>
              <a:rPr lang="de-DE" sz="1600" dirty="0">
                <a:solidFill>
                  <a:schemeClr val="bg1"/>
                </a:solidFill>
              </a:rPr>
              <a:t>Diese Handreichung ist auf Basis des </a:t>
            </a:r>
            <a:r>
              <a:rPr lang="de-DE" sz="1600" dirty="0">
                <a:solidFill>
                  <a:schemeClr val="bg1"/>
                </a:solidFill>
                <a:latin typeface="+mj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Kurzfassung des Gutachtens zu den rechtlichen Rahmenbedingungen des</a:t>
            </a:r>
            <a:br>
              <a:rPr lang="de-DE" sz="1600" dirty="0">
                <a:solidFill>
                  <a:schemeClr val="bg1"/>
                </a:solidFill>
                <a:latin typeface="+mj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de-DE" sz="1600" dirty="0">
                <a:solidFill>
                  <a:schemeClr val="bg1"/>
                </a:solidFill>
                <a:latin typeface="+mj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Forschungsdatenmanagements</a:t>
            </a:r>
            <a:r>
              <a:rPr lang="de-DE" sz="1600" dirty="0">
                <a:solidFill>
                  <a:schemeClr val="bg1"/>
                </a:solidFill>
              </a:rPr>
              <a:t> (Stand: 12.07.2018) von </a:t>
            </a:r>
            <a:r>
              <a:rPr lang="de-DE" sz="1600" dirty="0">
                <a:solidFill>
                  <a:schemeClr val="bg1"/>
                </a:solidFill>
                <a:latin typeface="+mj-lt"/>
              </a:rPr>
              <a:t>Anne Lauber‐</a:t>
            </a:r>
            <a:r>
              <a:rPr lang="de-DE" sz="1600" dirty="0" err="1">
                <a:solidFill>
                  <a:schemeClr val="bg1"/>
                </a:solidFill>
                <a:latin typeface="+mj-lt"/>
              </a:rPr>
              <a:t>Rönsberg</a:t>
            </a:r>
            <a:r>
              <a:rPr lang="de-DE" sz="1600" dirty="0">
                <a:solidFill>
                  <a:schemeClr val="bg1"/>
                </a:solidFill>
              </a:rPr>
              <a:t>, </a:t>
            </a:r>
            <a:r>
              <a:rPr lang="de-DE" sz="1600" dirty="0">
                <a:solidFill>
                  <a:schemeClr val="bg1"/>
                </a:solidFill>
                <a:latin typeface="+mj-lt"/>
              </a:rPr>
              <a:t>Philipp Krahn</a:t>
            </a:r>
            <a:r>
              <a:rPr lang="de-DE" sz="1600" dirty="0">
                <a:solidFill>
                  <a:schemeClr val="bg1"/>
                </a:solidFill>
              </a:rPr>
              <a:t>, </a:t>
            </a:r>
            <a:r>
              <a:rPr lang="de-DE" sz="1600" dirty="0">
                <a:solidFill>
                  <a:schemeClr val="bg1"/>
                </a:solidFill>
                <a:latin typeface="+mj-lt"/>
              </a:rPr>
              <a:t>Paul Baumann </a:t>
            </a:r>
            <a:r>
              <a:rPr lang="de-DE" sz="1600" dirty="0">
                <a:solidFill>
                  <a:schemeClr val="bg1"/>
                </a:solidFill>
              </a:rPr>
              <a:t>entstanden. Die Handreichung dient dazu, Forschenden und Forschungsdatenmanager*innen einen gut verständlichen Zugang zu Rechtsfragen hinsichtlich Forschungsdaten zu ermöglichen. Die Handreichung kann zum Beispiel in der Beratungspraxis eingesetzt werden.</a:t>
            </a:r>
          </a:p>
          <a:p>
            <a:pPr algn="just"/>
            <a:r>
              <a:rPr lang="de-DE" sz="1600" dirty="0">
                <a:solidFill>
                  <a:schemeClr val="bg1"/>
                </a:solidFill>
              </a:rPr>
              <a:t>Die Handreichung soll bei Bedarf aktualisiert werden. Anmerkungen und Korrekturen sowie Verbesserungsvorschläge bitten wir an </a:t>
            </a:r>
            <a:r>
              <a:rPr lang="de-DE" sz="1600" dirty="0">
                <a:solidFill>
                  <a:schemeClr val="bg1"/>
                </a:solidFill>
                <a:latin typeface="+mj-lt"/>
              </a:rPr>
              <a:t>hefdi@uni-marburg.de </a:t>
            </a:r>
            <a:r>
              <a:rPr lang="de-DE" sz="1600" dirty="0">
                <a:solidFill>
                  <a:schemeClr val="bg1"/>
                </a:solidFill>
              </a:rPr>
              <a:t>zu senden.</a:t>
            </a:r>
          </a:p>
          <a:p>
            <a:pPr algn="just"/>
            <a:endParaRPr lang="de-DE" sz="1600" dirty="0">
              <a:solidFill>
                <a:schemeClr val="bg1"/>
              </a:solidFill>
            </a:endParaRPr>
          </a:p>
          <a:p>
            <a:pPr algn="just"/>
            <a:r>
              <a:rPr lang="de-DE" sz="1600" dirty="0">
                <a:solidFill>
                  <a:schemeClr val="bg1"/>
                </a:solidFill>
              </a:rPr>
              <a:t>Dieses Werk ist lizenziert unter einer </a:t>
            </a:r>
            <a:r>
              <a:rPr lang="de-DE" sz="1600" dirty="0">
                <a:solidFill>
                  <a:schemeClr val="bg1"/>
                </a:solidFill>
                <a:latin typeface="+mj-l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Creative Commons Namensnennung – Weitergabe unter gleichen Bedingungen 4.0 International Lizenz</a:t>
            </a:r>
            <a:r>
              <a:rPr lang="de-DE" sz="16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78" name="Textfeld 77">
            <a:extLst>
              <a:ext uri="{FF2B5EF4-FFF2-40B4-BE49-F238E27FC236}">
                <a16:creationId xmlns:a16="http://schemas.microsoft.com/office/drawing/2014/main" id="{0FF082E5-93D5-4B6B-9916-32B0FECB8140}"/>
              </a:ext>
            </a:extLst>
          </p:cNvPr>
          <p:cNvSpPr txBox="1"/>
          <p:nvPr/>
        </p:nvSpPr>
        <p:spPr>
          <a:xfrm>
            <a:off x="539749" y="1759173"/>
            <a:ext cx="11109326" cy="1353434"/>
          </a:xfrm>
          <a:prstGeom prst="rect">
            <a:avLst/>
          </a:prstGeom>
        </p:spPr>
        <p:txBody>
          <a:bodyPr wrap="square" lIns="0" tIns="0" rIns="0" bIns="0" numCol="1" rtlCol="0">
            <a:noAutofit/>
          </a:bodyPr>
          <a:lstStyle/>
          <a:p>
            <a:pPr marL="0" indent="0" algn="l">
              <a:buNone/>
            </a:pPr>
            <a:r>
              <a:rPr lang="de-DE" cap="all" dirty="0">
                <a:solidFill>
                  <a:srgbClr val="009CB4"/>
                </a:solidFill>
                <a:latin typeface="+mj-lt"/>
              </a:rPr>
              <a:t>Bearbeitung</a:t>
            </a:r>
            <a:endParaRPr lang="de-DE" sz="2800" cap="all" dirty="0">
              <a:solidFill>
                <a:srgbClr val="009CB4"/>
              </a:solidFill>
              <a:latin typeface="+mj-lt"/>
            </a:endParaRPr>
          </a:p>
          <a:p>
            <a:pPr marL="0" indent="0" algn="l">
              <a:buNone/>
            </a:pPr>
            <a:endParaRPr lang="de-DE" sz="1600" dirty="0">
              <a:solidFill>
                <a:schemeClr val="bg1"/>
              </a:solidFill>
            </a:endParaRPr>
          </a:p>
          <a:p>
            <a:pPr marL="0" indent="0" algn="l">
              <a:buNone/>
            </a:pPr>
            <a:r>
              <a:rPr lang="de-DE" sz="1600" dirty="0">
                <a:solidFill>
                  <a:schemeClr val="bg1"/>
                </a:solidFill>
                <a:latin typeface="+mj-lt"/>
              </a:rPr>
              <a:t>Patrick Langner</a:t>
            </a:r>
            <a:r>
              <a:rPr lang="de-DE" sz="1600" dirty="0">
                <a:solidFill>
                  <a:schemeClr val="bg1"/>
                </a:solidFill>
              </a:rPr>
              <a:t>, Hochschul- und Landesbibliothek Fulda</a:t>
            </a:r>
          </a:p>
          <a:p>
            <a:r>
              <a:rPr lang="de-DE" sz="1600" dirty="0">
                <a:solidFill>
                  <a:schemeClr val="bg1"/>
                </a:solidFill>
                <a:latin typeface="+mj-lt"/>
              </a:rPr>
              <a:t>Christian Krippes</a:t>
            </a:r>
            <a:r>
              <a:rPr lang="de-DE" sz="1600" dirty="0">
                <a:solidFill>
                  <a:schemeClr val="bg1"/>
                </a:solidFill>
              </a:rPr>
              <a:t>, Universitätsbibliothek der Justus-Liebig-Universität Gießen</a:t>
            </a:r>
          </a:p>
          <a:p>
            <a:pPr marL="0" indent="0" algn="l">
              <a:buNone/>
            </a:pPr>
            <a:r>
              <a:rPr lang="de-DE" sz="1600" dirty="0">
                <a:solidFill>
                  <a:schemeClr val="bg1"/>
                </a:solidFill>
                <a:latin typeface="+mj-lt"/>
              </a:rPr>
              <a:t>Nina Dworschak</a:t>
            </a:r>
            <a:r>
              <a:rPr lang="de-DE" sz="1600" b="1" dirty="0">
                <a:solidFill>
                  <a:schemeClr val="bg1"/>
                </a:solidFill>
              </a:rPr>
              <a:t>,</a:t>
            </a:r>
            <a:r>
              <a:rPr lang="de-DE" sz="1600" dirty="0">
                <a:solidFill>
                  <a:schemeClr val="bg1"/>
                </a:solidFill>
              </a:rPr>
              <a:t> Universitätsbibliothek der Goethe-Universität Frankfurt am Main	</a:t>
            </a:r>
          </a:p>
        </p:txBody>
      </p:sp>
      <p:sp>
        <p:nvSpPr>
          <p:cNvPr id="79" name="Rechteck 78">
            <a:extLst>
              <a:ext uri="{FF2B5EF4-FFF2-40B4-BE49-F238E27FC236}">
                <a16:creationId xmlns:a16="http://schemas.microsoft.com/office/drawing/2014/main" id="{0A04BB9B-2AF4-43FF-B4AC-AC9A0C2B7BB4}"/>
              </a:ext>
            </a:extLst>
          </p:cNvPr>
          <p:cNvSpPr/>
          <p:nvPr/>
        </p:nvSpPr>
        <p:spPr>
          <a:xfrm>
            <a:off x="448914" y="442181"/>
            <a:ext cx="107055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cap="all" dirty="0">
                <a:solidFill>
                  <a:srgbClr val="009CB4"/>
                </a:solidFill>
                <a:latin typeface="+mj-lt"/>
                <a:ea typeface="+mj-ea"/>
                <a:cs typeface="+mj-cs"/>
              </a:rPr>
              <a:t>Rechtliche Rahmenbedingungen des Forschungsdatenmanagements –  Teil 1: </a:t>
            </a:r>
            <a:r>
              <a:rPr lang="de-DE" sz="2400" cap="all" dirty="0">
                <a:solidFill>
                  <a:srgbClr val="009CB4"/>
                </a:solidFill>
                <a:ea typeface="+mj-ea"/>
                <a:cs typeface="+mj-cs"/>
              </a:rPr>
              <a:t>Urheber- und Leistungsschutzrechte an Forschungsdaten</a:t>
            </a:r>
          </a:p>
        </p:txBody>
      </p:sp>
      <p:pic>
        <p:nvPicPr>
          <p:cNvPr id="7" name="Grafik 6">
            <a:hlinkClick r:id="rId6"/>
            <a:extLst>
              <a:ext uri="{FF2B5EF4-FFF2-40B4-BE49-F238E27FC236}">
                <a16:creationId xmlns:a16="http://schemas.microsoft.com/office/drawing/2014/main" id="{71255C51-4C64-42F5-8DED-D484737E64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77647" y="6402510"/>
            <a:ext cx="838200" cy="29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HG">
            <a:extLst>
              <a:ext uri="{FF2B5EF4-FFF2-40B4-BE49-F238E27FC236}">
                <a16:creationId xmlns:a16="http://schemas.microsoft.com/office/drawing/2014/main" id="{0F4247E3-878B-444C-A02A-18E62A006481}"/>
              </a:ext>
            </a:extLst>
          </p:cNvPr>
          <p:cNvSpPr/>
          <p:nvPr/>
        </p:nvSpPr>
        <p:spPr bwMode="gray">
          <a:xfrm>
            <a:off x="0" y="0"/>
            <a:ext cx="12190413" cy="6858000"/>
          </a:xfrm>
          <a:prstGeom prst="rect">
            <a:avLst/>
          </a:prstGeom>
          <a:gradFill>
            <a:gsLst>
              <a:gs pos="0">
                <a:schemeClr val="bg1">
                  <a:lumMod val="95000"/>
                  <a:alpha val="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dirty="0"/>
          </a:p>
        </p:txBody>
      </p:sp>
      <p:grpSp>
        <p:nvGrpSpPr>
          <p:cNvPr id="762" name="Logo Schrift">
            <a:extLst>
              <a:ext uri="{FF2B5EF4-FFF2-40B4-BE49-F238E27FC236}">
                <a16:creationId xmlns:a16="http://schemas.microsoft.com/office/drawing/2014/main" id="{D1D2668A-F54C-4542-8CC2-26B83CAF5DF6}"/>
              </a:ext>
            </a:extLst>
          </p:cNvPr>
          <p:cNvGrpSpPr/>
          <p:nvPr/>
        </p:nvGrpSpPr>
        <p:grpSpPr bwMode="gray">
          <a:xfrm>
            <a:off x="5718431" y="3297861"/>
            <a:ext cx="1988656" cy="543611"/>
            <a:chOff x="5546833" y="3239160"/>
            <a:chExt cx="2922308" cy="798830"/>
          </a:xfrm>
        </p:grpSpPr>
        <p:sp>
          <p:nvSpPr>
            <p:cNvPr id="708" name="Freihandform: Form 707">
              <a:extLst>
                <a:ext uri="{FF2B5EF4-FFF2-40B4-BE49-F238E27FC236}">
                  <a16:creationId xmlns:a16="http://schemas.microsoft.com/office/drawing/2014/main" id="{B4CF8A3B-EF58-4C81-A5E3-ABAF7A958CBC}"/>
                </a:ext>
              </a:extLst>
            </p:cNvPr>
            <p:cNvSpPr/>
            <p:nvPr/>
          </p:nvSpPr>
          <p:spPr bwMode="gray">
            <a:xfrm>
              <a:off x="5546833" y="3249028"/>
              <a:ext cx="610870" cy="751840"/>
            </a:xfrm>
            <a:custGeom>
              <a:avLst/>
              <a:gdLst>
                <a:gd name="connsiteX0" fmla="*/ 447815 w 610870"/>
                <a:gd name="connsiteY0" fmla="*/ 454863 h 751840"/>
                <a:gd name="connsiteX1" fmla="*/ 165875 w 610870"/>
                <a:gd name="connsiteY1" fmla="*/ 454863 h 751840"/>
                <a:gd name="connsiteX2" fmla="*/ 165875 w 610870"/>
                <a:gd name="connsiteY2" fmla="*/ 787552 h 751840"/>
                <a:gd name="connsiteX3" fmla="*/ 0 w 610870"/>
                <a:gd name="connsiteY3" fmla="*/ 787552 h 751840"/>
                <a:gd name="connsiteX4" fmla="*/ 0 w 610870"/>
                <a:gd name="connsiteY4" fmla="*/ 0 h 751840"/>
                <a:gd name="connsiteX5" fmla="*/ 165875 w 610870"/>
                <a:gd name="connsiteY5" fmla="*/ 0 h 751840"/>
                <a:gd name="connsiteX6" fmla="*/ 165875 w 610870"/>
                <a:gd name="connsiteY6" fmla="*/ 313893 h 751840"/>
                <a:gd name="connsiteX7" fmla="*/ 447815 w 610870"/>
                <a:gd name="connsiteY7" fmla="*/ 313893 h 751840"/>
                <a:gd name="connsiteX8" fmla="*/ 447815 w 610870"/>
                <a:gd name="connsiteY8" fmla="*/ 0 h 751840"/>
                <a:gd name="connsiteX9" fmla="*/ 613689 w 610870"/>
                <a:gd name="connsiteY9" fmla="*/ 0 h 751840"/>
                <a:gd name="connsiteX10" fmla="*/ 613689 w 610870"/>
                <a:gd name="connsiteY10" fmla="*/ 787552 h 751840"/>
                <a:gd name="connsiteX11" fmla="*/ 447815 w 610870"/>
                <a:gd name="connsiteY11" fmla="*/ 787552 h 75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0870" h="751840">
                  <a:moveTo>
                    <a:pt x="447815" y="454863"/>
                  </a:moveTo>
                  <a:lnTo>
                    <a:pt x="165875" y="454863"/>
                  </a:lnTo>
                  <a:lnTo>
                    <a:pt x="165875" y="787552"/>
                  </a:lnTo>
                  <a:lnTo>
                    <a:pt x="0" y="787552"/>
                  </a:lnTo>
                  <a:lnTo>
                    <a:pt x="0" y="0"/>
                  </a:lnTo>
                  <a:lnTo>
                    <a:pt x="165875" y="0"/>
                  </a:lnTo>
                  <a:lnTo>
                    <a:pt x="165875" y="313893"/>
                  </a:lnTo>
                  <a:lnTo>
                    <a:pt x="447815" y="313893"/>
                  </a:lnTo>
                  <a:lnTo>
                    <a:pt x="447815" y="0"/>
                  </a:lnTo>
                  <a:lnTo>
                    <a:pt x="613689" y="0"/>
                  </a:lnTo>
                  <a:lnTo>
                    <a:pt x="613689" y="787552"/>
                  </a:lnTo>
                  <a:lnTo>
                    <a:pt x="447815" y="787552"/>
                  </a:lnTo>
                  <a:close/>
                </a:path>
              </a:pathLst>
            </a:custGeom>
            <a:solidFill>
              <a:srgbClr val="004E9C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10" name="Freihandform: Form 709">
              <a:extLst>
                <a:ext uri="{FF2B5EF4-FFF2-40B4-BE49-F238E27FC236}">
                  <a16:creationId xmlns:a16="http://schemas.microsoft.com/office/drawing/2014/main" id="{AA1A6D2A-8342-48D7-8909-895DBEBB2249}"/>
                </a:ext>
              </a:extLst>
            </p:cNvPr>
            <p:cNvSpPr/>
            <p:nvPr/>
          </p:nvSpPr>
          <p:spPr bwMode="gray">
            <a:xfrm>
              <a:off x="6293504" y="3446856"/>
              <a:ext cx="469900" cy="563880"/>
            </a:xfrm>
            <a:custGeom>
              <a:avLst/>
              <a:gdLst>
                <a:gd name="connsiteX0" fmla="*/ 222263 w 469900"/>
                <a:gd name="connsiteY0" fmla="*/ 372161 h 563880"/>
                <a:gd name="connsiteX1" fmla="*/ 180442 w 469900"/>
                <a:gd name="connsiteY1" fmla="*/ 416332 h 563880"/>
                <a:gd name="connsiteX2" fmla="*/ 268313 w 469900"/>
                <a:gd name="connsiteY2" fmla="*/ 479298 h 563880"/>
                <a:gd name="connsiteX3" fmla="*/ 508432 w 469900"/>
                <a:gd name="connsiteY3" fmla="*/ 425260 h 563880"/>
                <a:gd name="connsiteX4" fmla="*/ 508432 w 469900"/>
                <a:gd name="connsiteY4" fmla="*/ 552602 h 563880"/>
                <a:gd name="connsiteX5" fmla="*/ 268313 w 469900"/>
                <a:gd name="connsiteY5" fmla="*/ 604292 h 563880"/>
                <a:gd name="connsiteX6" fmla="*/ 0 w 469900"/>
                <a:gd name="connsiteY6" fmla="*/ 302146 h 563880"/>
                <a:gd name="connsiteX7" fmla="*/ 283350 w 469900"/>
                <a:gd name="connsiteY7" fmla="*/ 0 h 563880"/>
                <a:gd name="connsiteX8" fmla="*/ 512191 w 469900"/>
                <a:gd name="connsiteY8" fmla="*/ 174803 h 563880"/>
                <a:gd name="connsiteX9" fmla="*/ 323761 w 469900"/>
                <a:gd name="connsiteY9" fmla="*/ 348666 h 563880"/>
                <a:gd name="connsiteX10" fmla="*/ 222263 w 469900"/>
                <a:gd name="connsiteY10" fmla="*/ 372161 h 563880"/>
                <a:gd name="connsiteX11" fmla="*/ 159296 w 469900"/>
                <a:gd name="connsiteY11" fmla="*/ 281470 h 563880"/>
                <a:gd name="connsiteX12" fmla="*/ 159296 w 469900"/>
                <a:gd name="connsiteY12" fmla="*/ 292748 h 563880"/>
                <a:gd name="connsiteX13" fmla="*/ 206756 w 469900"/>
                <a:gd name="connsiteY13" fmla="*/ 271132 h 563880"/>
                <a:gd name="connsiteX14" fmla="*/ 276771 w 469900"/>
                <a:gd name="connsiteY14" fmla="*/ 253276 h 563880"/>
                <a:gd name="connsiteX15" fmla="*/ 353365 w 469900"/>
                <a:gd name="connsiteY15" fmla="*/ 184671 h 563880"/>
                <a:gd name="connsiteX16" fmla="*/ 282410 w 469900"/>
                <a:gd name="connsiteY16" fmla="*/ 124993 h 563880"/>
                <a:gd name="connsiteX17" fmla="*/ 159296 w 469900"/>
                <a:gd name="connsiteY17" fmla="*/ 28147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69900" h="563880">
                  <a:moveTo>
                    <a:pt x="222263" y="372161"/>
                  </a:moveTo>
                  <a:cubicBezTo>
                    <a:pt x="193129" y="378739"/>
                    <a:pt x="180442" y="392367"/>
                    <a:pt x="180442" y="416332"/>
                  </a:cubicBezTo>
                  <a:cubicBezTo>
                    <a:pt x="180442" y="439827"/>
                    <a:pt x="205346" y="479298"/>
                    <a:pt x="268313" y="479298"/>
                  </a:cubicBezTo>
                  <a:cubicBezTo>
                    <a:pt x="336918" y="479298"/>
                    <a:pt x="437477" y="455803"/>
                    <a:pt x="508432" y="425260"/>
                  </a:cubicBezTo>
                  <a:lnTo>
                    <a:pt x="508432" y="552602"/>
                  </a:lnTo>
                  <a:cubicBezTo>
                    <a:pt x="454393" y="583146"/>
                    <a:pt x="370751" y="604292"/>
                    <a:pt x="268313" y="604292"/>
                  </a:cubicBezTo>
                  <a:cubicBezTo>
                    <a:pt x="90221" y="604292"/>
                    <a:pt x="0" y="484937"/>
                    <a:pt x="0" y="302146"/>
                  </a:cubicBezTo>
                  <a:cubicBezTo>
                    <a:pt x="0" y="119355"/>
                    <a:pt x="115125" y="0"/>
                    <a:pt x="283350" y="0"/>
                  </a:cubicBezTo>
                  <a:cubicBezTo>
                    <a:pt x="440296" y="0"/>
                    <a:pt x="512191" y="78003"/>
                    <a:pt x="512191" y="174803"/>
                  </a:cubicBezTo>
                  <a:cubicBezTo>
                    <a:pt x="512191" y="278651"/>
                    <a:pt x="451104" y="319062"/>
                    <a:pt x="323761" y="348666"/>
                  </a:cubicBezTo>
                  <a:lnTo>
                    <a:pt x="222263" y="372161"/>
                  </a:lnTo>
                  <a:close/>
                  <a:moveTo>
                    <a:pt x="159296" y="281470"/>
                  </a:moveTo>
                  <a:lnTo>
                    <a:pt x="159296" y="292748"/>
                  </a:lnTo>
                  <a:cubicBezTo>
                    <a:pt x="167284" y="284759"/>
                    <a:pt x="180911" y="278181"/>
                    <a:pt x="206756" y="271132"/>
                  </a:cubicBezTo>
                  <a:lnTo>
                    <a:pt x="276771" y="253276"/>
                  </a:lnTo>
                  <a:cubicBezTo>
                    <a:pt x="329870" y="239649"/>
                    <a:pt x="353365" y="218503"/>
                    <a:pt x="353365" y="184671"/>
                  </a:cubicBezTo>
                  <a:cubicBezTo>
                    <a:pt x="353365" y="147549"/>
                    <a:pt x="327520" y="124993"/>
                    <a:pt x="282410" y="124993"/>
                  </a:cubicBezTo>
                  <a:cubicBezTo>
                    <a:pt x="204406" y="124993"/>
                    <a:pt x="159296" y="187020"/>
                    <a:pt x="159296" y="281470"/>
                  </a:cubicBezTo>
                </a:path>
              </a:pathLst>
            </a:custGeom>
            <a:solidFill>
              <a:srgbClr val="004E9C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11" name="Freihandform: Form 710">
              <a:extLst>
                <a:ext uri="{FF2B5EF4-FFF2-40B4-BE49-F238E27FC236}">
                  <a16:creationId xmlns:a16="http://schemas.microsoft.com/office/drawing/2014/main" id="{919E0034-32F9-450F-B830-942AC11ADE79}"/>
                </a:ext>
              </a:extLst>
            </p:cNvPr>
            <p:cNvSpPr/>
            <p:nvPr/>
          </p:nvSpPr>
          <p:spPr bwMode="gray">
            <a:xfrm>
              <a:off x="6943376" y="3249028"/>
              <a:ext cx="469900" cy="751840"/>
            </a:xfrm>
            <a:custGeom>
              <a:avLst/>
              <a:gdLst>
                <a:gd name="connsiteX0" fmla="*/ 0 w 469900"/>
                <a:gd name="connsiteY0" fmla="*/ 0 h 751840"/>
                <a:gd name="connsiteX1" fmla="*/ 485876 w 469900"/>
                <a:gd name="connsiteY1" fmla="*/ 0 h 751840"/>
                <a:gd name="connsiteX2" fmla="*/ 485876 w 469900"/>
                <a:gd name="connsiteY2" fmla="*/ 135331 h 751840"/>
                <a:gd name="connsiteX3" fmla="*/ 165405 w 469900"/>
                <a:gd name="connsiteY3" fmla="*/ 135331 h 751840"/>
                <a:gd name="connsiteX4" fmla="*/ 165405 w 469900"/>
                <a:gd name="connsiteY4" fmla="*/ 337388 h 751840"/>
                <a:gd name="connsiteX5" fmla="*/ 437477 w 469900"/>
                <a:gd name="connsiteY5" fmla="*/ 337388 h 751840"/>
                <a:gd name="connsiteX6" fmla="*/ 437477 w 469900"/>
                <a:gd name="connsiteY6" fmla="*/ 470370 h 751840"/>
                <a:gd name="connsiteX7" fmla="*/ 165405 w 469900"/>
                <a:gd name="connsiteY7" fmla="*/ 470370 h 751840"/>
                <a:gd name="connsiteX8" fmla="*/ 165405 w 469900"/>
                <a:gd name="connsiteY8" fmla="*/ 787552 h 751840"/>
                <a:gd name="connsiteX9" fmla="*/ 0 w 469900"/>
                <a:gd name="connsiteY9" fmla="*/ 787552 h 75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69900" h="751840">
                  <a:moveTo>
                    <a:pt x="0" y="0"/>
                  </a:moveTo>
                  <a:lnTo>
                    <a:pt x="485876" y="0"/>
                  </a:lnTo>
                  <a:lnTo>
                    <a:pt x="485876" y="135331"/>
                  </a:lnTo>
                  <a:lnTo>
                    <a:pt x="165405" y="135331"/>
                  </a:lnTo>
                  <a:lnTo>
                    <a:pt x="165405" y="337388"/>
                  </a:lnTo>
                  <a:lnTo>
                    <a:pt x="437477" y="337388"/>
                  </a:lnTo>
                  <a:lnTo>
                    <a:pt x="437477" y="470370"/>
                  </a:lnTo>
                  <a:lnTo>
                    <a:pt x="165405" y="470370"/>
                  </a:lnTo>
                  <a:lnTo>
                    <a:pt x="165405" y="787552"/>
                  </a:lnTo>
                  <a:lnTo>
                    <a:pt x="0" y="787552"/>
                  </a:lnTo>
                  <a:close/>
                </a:path>
              </a:pathLst>
            </a:custGeom>
            <a:solidFill>
              <a:srgbClr val="004E9C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12" name="Freihandform: Form 711">
              <a:extLst>
                <a:ext uri="{FF2B5EF4-FFF2-40B4-BE49-F238E27FC236}">
                  <a16:creationId xmlns:a16="http://schemas.microsoft.com/office/drawing/2014/main" id="{7B320840-D735-40A6-ABCA-5014CC4D7BFA}"/>
                </a:ext>
              </a:extLst>
            </p:cNvPr>
            <p:cNvSpPr/>
            <p:nvPr/>
          </p:nvSpPr>
          <p:spPr bwMode="gray">
            <a:xfrm>
              <a:off x="7559884" y="3239160"/>
              <a:ext cx="610870" cy="798830"/>
            </a:xfrm>
            <a:custGeom>
              <a:avLst/>
              <a:gdLst>
                <a:gd name="connsiteX0" fmla="*/ 0 w 610870"/>
                <a:gd name="connsiteY0" fmla="*/ 16916 h 798830"/>
                <a:gd name="connsiteX1" fmla="*/ 249047 w 610870"/>
                <a:gd name="connsiteY1" fmla="*/ 0 h 798830"/>
                <a:gd name="connsiteX2" fmla="*/ 632485 w 610870"/>
                <a:gd name="connsiteY2" fmla="*/ 405994 h 798830"/>
                <a:gd name="connsiteX3" fmla="*/ 249047 w 610870"/>
                <a:gd name="connsiteY3" fmla="*/ 807758 h 798830"/>
                <a:gd name="connsiteX4" fmla="*/ 0 w 610870"/>
                <a:gd name="connsiteY4" fmla="*/ 795541 h 798830"/>
                <a:gd name="connsiteX5" fmla="*/ 0 w 610870"/>
                <a:gd name="connsiteY5" fmla="*/ 16916 h 798830"/>
                <a:gd name="connsiteX6" fmla="*/ 165875 w 610870"/>
                <a:gd name="connsiteY6" fmla="*/ 668668 h 798830"/>
                <a:gd name="connsiteX7" fmla="*/ 242469 w 610870"/>
                <a:gd name="connsiteY7" fmla="*/ 671957 h 798830"/>
                <a:gd name="connsiteX8" fmla="*/ 461442 w 610870"/>
                <a:gd name="connsiteY8" fmla="*/ 405524 h 798830"/>
                <a:gd name="connsiteX9" fmla="*/ 242469 w 610870"/>
                <a:gd name="connsiteY9" fmla="*/ 134861 h 798830"/>
                <a:gd name="connsiteX10" fmla="*/ 165875 w 610870"/>
                <a:gd name="connsiteY10" fmla="*/ 140500 h 798830"/>
                <a:gd name="connsiteX11" fmla="*/ 165875 w 610870"/>
                <a:gd name="connsiteY11" fmla="*/ 668668 h 798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0870" h="798830">
                  <a:moveTo>
                    <a:pt x="0" y="16916"/>
                  </a:moveTo>
                  <a:cubicBezTo>
                    <a:pt x="74244" y="3289"/>
                    <a:pt x="182791" y="0"/>
                    <a:pt x="249047" y="0"/>
                  </a:cubicBezTo>
                  <a:cubicBezTo>
                    <a:pt x="508432" y="0"/>
                    <a:pt x="632485" y="141910"/>
                    <a:pt x="632485" y="405994"/>
                  </a:cubicBezTo>
                  <a:cubicBezTo>
                    <a:pt x="632485" y="671017"/>
                    <a:pt x="508432" y="807758"/>
                    <a:pt x="249047" y="807758"/>
                  </a:cubicBezTo>
                  <a:cubicBezTo>
                    <a:pt x="182321" y="807758"/>
                    <a:pt x="70955" y="804469"/>
                    <a:pt x="0" y="795541"/>
                  </a:cubicBezTo>
                  <a:lnTo>
                    <a:pt x="0" y="16916"/>
                  </a:lnTo>
                  <a:close/>
                  <a:moveTo>
                    <a:pt x="165875" y="668668"/>
                  </a:moveTo>
                  <a:cubicBezTo>
                    <a:pt x="190780" y="671017"/>
                    <a:pt x="213335" y="671957"/>
                    <a:pt x="242469" y="671957"/>
                  </a:cubicBezTo>
                  <a:cubicBezTo>
                    <a:pt x="405054" y="671957"/>
                    <a:pt x="461442" y="571398"/>
                    <a:pt x="461442" y="405524"/>
                  </a:cubicBezTo>
                  <a:cubicBezTo>
                    <a:pt x="461442" y="241059"/>
                    <a:pt x="414922" y="134861"/>
                    <a:pt x="242469" y="134861"/>
                  </a:cubicBezTo>
                  <a:cubicBezTo>
                    <a:pt x="213335" y="134861"/>
                    <a:pt x="188430" y="137211"/>
                    <a:pt x="165875" y="140500"/>
                  </a:cubicBezTo>
                  <a:lnTo>
                    <a:pt x="165875" y="668668"/>
                  </a:lnTo>
                  <a:close/>
                </a:path>
              </a:pathLst>
            </a:custGeom>
            <a:solidFill>
              <a:srgbClr val="004E9C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13" name="Freihandform: Form 712">
              <a:extLst>
                <a:ext uri="{FF2B5EF4-FFF2-40B4-BE49-F238E27FC236}">
                  <a16:creationId xmlns:a16="http://schemas.microsoft.com/office/drawing/2014/main" id="{8A6E0BA9-3DFE-4673-8CC8-3495D4F5F557}"/>
                </a:ext>
              </a:extLst>
            </p:cNvPr>
            <p:cNvSpPr/>
            <p:nvPr/>
          </p:nvSpPr>
          <p:spPr bwMode="gray">
            <a:xfrm>
              <a:off x="8328171" y="3249028"/>
              <a:ext cx="140970" cy="751840"/>
            </a:xfrm>
            <a:custGeom>
              <a:avLst/>
              <a:gdLst>
                <a:gd name="connsiteX0" fmla="*/ 0 w 140970"/>
                <a:gd name="connsiteY0" fmla="*/ 0 h 751840"/>
                <a:gd name="connsiteX1" fmla="*/ 165874 w 140970"/>
                <a:gd name="connsiteY1" fmla="*/ 0 h 751840"/>
                <a:gd name="connsiteX2" fmla="*/ 165874 w 140970"/>
                <a:gd name="connsiteY2" fmla="*/ 787082 h 751840"/>
                <a:gd name="connsiteX3" fmla="*/ 0 w 140970"/>
                <a:gd name="connsiteY3" fmla="*/ 787082 h 75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751840">
                  <a:moveTo>
                    <a:pt x="0" y="0"/>
                  </a:moveTo>
                  <a:lnTo>
                    <a:pt x="165874" y="0"/>
                  </a:lnTo>
                  <a:lnTo>
                    <a:pt x="165874" y="787082"/>
                  </a:lnTo>
                  <a:lnTo>
                    <a:pt x="0" y="787082"/>
                  </a:lnTo>
                  <a:close/>
                </a:path>
              </a:pathLst>
            </a:custGeom>
            <a:solidFill>
              <a:srgbClr val="004E9C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</p:grpSp>
      <p:grpSp>
        <p:nvGrpSpPr>
          <p:cNvPr id="763" name="Logo Visual">
            <a:extLst>
              <a:ext uri="{FF2B5EF4-FFF2-40B4-BE49-F238E27FC236}">
                <a16:creationId xmlns:a16="http://schemas.microsoft.com/office/drawing/2014/main" id="{5B0523FF-6AE0-42A4-B47B-D10D093CFCAB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4460771" y="2467736"/>
            <a:ext cx="1073151" cy="1910312"/>
            <a:chOff x="3698716" y="2019300"/>
            <a:chExt cx="1576984" cy="2807183"/>
          </a:xfrm>
        </p:grpSpPr>
        <p:sp>
          <p:nvSpPr>
            <p:cNvPr id="714" name="Freihandform: Form 713">
              <a:extLst>
                <a:ext uri="{FF2B5EF4-FFF2-40B4-BE49-F238E27FC236}">
                  <a16:creationId xmlns:a16="http://schemas.microsoft.com/office/drawing/2014/main" id="{3EB2C9B1-4113-460E-B097-FCB7063A72FF}"/>
                </a:ext>
              </a:extLst>
            </p:cNvPr>
            <p:cNvSpPr/>
            <p:nvPr/>
          </p:nvSpPr>
          <p:spPr bwMode="gray">
            <a:xfrm>
              <a:off x="5134730" y="2839745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DB2F36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15" name="Freihandform: Form 714">
              <a:extLst>
                <a:ext uri="{FF2B5EF4-FFF2-40B4-BE49-F238E27FC236}">
                  <a16:creationId xmlns:a16="http://schemas.microsoft.com/office/drawing/2014/main" id="{A58A2815-548F-4278-B3D8-446236675FC0}"/>
                </a:ext>
              </a:extLst>
            </p:cNvPr>
            <p:cNvSpPr/>
            <p:nvPr/>
          </p:nvSpPr>
          <p:spPr bwMode="gray">
            <a:xfrm>
              <a:off x="5134730" y="3454845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004E9C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16" name="Freihandform: Form 715">
              <a:extLst>
                <a:ext uri="{FF2B5EF4-FFF2-40B4-BE49-F238E27FC236}">
                  <a16:creationId xmlns:a16="http://schemas.microsoft.com/office/drawing/2014/main" id="{A04866CC-DC0C-4068-B871-EEFAB75BD1E6}"/>
                </a:ext>
              </a:extLst>
            </p:cNvPr>
            <p:cNvSpPr/>
            <p:nvPr/>
          </p:nvSpPr>
          <p:spPr bwMode="gray">
            <a:xfrm>
              <a:off x="5134730" y="3660191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DB2F36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17" name="Freihandform: Form 716">
              <a:extLst>
                <a:ext uri="{FF2B5EF4-FFF2-40B4-BE49-F238E27FC236}">
                  <a16:creationId xmlns:a16="http://schemas.microsoft.com/office/drawing/2014/main" id="{CECD38B2-25DD-4F9C-87DE-B0070EDDC0BB}"/>
                </a:ext>
              </a:extLst>
            </p:cNvPr>
            <p:cNvSpPr/>
            <p:nvPr/>
          </p:nvSpPr>
          <p:spPr bwMode="gray">
            <a:xfrm>
              <a:off x="5134730" y="4070414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4935 h 140970"/>
                <a:gd name="connsiteX3" fmla="*/ 0 w 140970"/>
                <a:gd name="connsiteY3" fmla="*/ 16493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4935"/>
                  </a:lnTo>
                  <a:lnTo>
                    <a:pt x="0" y="164935"/>
                  </a:lnTo>
                  <a:close/>
                </a:path>
              </a:pathLst>
            </a:custGeom>
            <a:solidFill>
              <a:srgbClr val="DB2F36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18" name="Freihandform: Form 717">
              <a:extLst>
                <a:ext uri="{FF2B5EF4-FFF2-40B4-BE49-F238E27FC236}">
                  <a16:creationId xmlns:a16="http://schemas.microsoft.com/office/drawing/2014/main" id="{FADEF42C-45B9-4379-B30C-2283DA3F6748}"/>
                </a:ext>
              </a:extLst>
            </p:cNvPr>
            <p:cNvSpPr/>
            <p:nvPr/>
          </p:nvSpPr>
          <p:spPr bwMode="gray">
            <a:xfrm>
              <a:off x="5134730" y="3249968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4935 h 140970"/>
                <a:gd name="connsiteX3" fmla="*/ 0 w 140970"/>
                <a:gd name="connsiteY3" fmla="*/ 16493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4935"/>
                  </a:lnTo>
                  <a:lnTo>
                    <a:pt x="0" y="164935"/>
                  </a:lnTo>
                  <a:close/>
                </a:path>
              </a:pathLst>
            </a:custGeom>
            <a:solidFill>
              <a:srgbClr val="DB2F36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19" name="Freihandform: Form 718">
              <a:extLst>
                <a:ext uri="{FF2B5EF4-FFF2-40B4-BE49-F238E27FC236}">
                  <a16:creationId xmlns:a16="http://schemas.microsoft.com/office/drawing/2014/main" id="{FA694198-E36D-4333-8F62-0388221953C6}"/>
                </a:ext>
              </a:extLst>
            </p:cNvPr>
            <p:cNvSpPr/>
            <p:nvPr/>
          </p:nvSpPr>
          <p:spPr bwMode="gray">
            <a:xfrm>
              <a:off x="4108939" y="2839745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D8D800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20" name="Freihandform: Form 719">
              <a:extLst>
                <a:ext uri="{FF2B5EF4-FFF2-40B4-BE49-F238E27FC236}">
                  <a16:creationId xmlns:a16="http://schemas.microsoft.com/office/drawing/2014/main" id="{5100AD81-23B2-499D-AC52-69C9D616E5D3}"/>
                </a:ext>
              </a:extLst>
            </p:cNvPr>
            <p:cNvSpPr/>
            <p:nvPr/>
          </p:nvSpPr>
          <p:spPr bwMode="gray">
            <a:xfrm>
              <a:off x="4108939" y="3660191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F9E700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21" name="Freihandform: Form 720">
              <a:extLst>
                <a:ext uri="{FF2B5EF4-FFF2-40B4-BE49-F238E27FC236}">
                  <a16:creationId xmlns:a16="http://schemas.microsoft.com/office/drawing/2014/main" id="{404C1ABB-EE63-424F-B9CA-25C57A34D9AD}"/>
                </a:ext>
              </a:extLst>
            </p:cNvPr>
            <p:cNvSpPr/>
            <p:nvPr/>
          </p:nvSpPr>
          <p:spPr bwMode="gray">
            <a:xfrm>
              <a:off x="4108939" y="4070414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4935 h 140970"/>
                <a:gd name="connsiteX3" fmla="*/ 0 w 140970"/>
                <a:gd name="connsiteY3" fmla="*/ 16493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4935"/>
                  </a:lnTo>
                  <a:lnTo>
                    <a:pt x="0" y="164935"/>
                  </a:lnTo>
                  <a:close/>
                </a:path>
              </a:pathLst>
            </a:custGeom>
            <a:solidFill>
              <a:srgbClr val="DB2F36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22" name="Freihandform: Form 721">
              <a:extLst>
                <a:ext uri="{FF2B5EF4-FFF2-40B4-BE49-F238E27FC236}">
                  <a16:creationId xmlns:a16="http://schemas.microsoft.com/office/drawing/2014/main" id="{D75EBABF-301E-4595-8682-AF851FF8CAC3}"/>
                </a:ext>
              </a:extLst>
            </p:cNvPr>
            <p:cNvSpPr/>
            <p:nvPr/>
          </p:nvSpPr>
          <p:spPr bwMode="gray">
            <a:xfrm>
              <a:off x="4108939" y="2429523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4935 h 140970"/>
                <a:gd name="connsiteX3" fmla="*/ 0 w 140970"/>
                <a:gd name="connsiteY3" fmla="*/ 16493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4935"/>
                  </a:lnTo>
                  <a:lnTo>
                    <a:pt x="0" y="164935"/>
                  </a:lnTo>
                  <a:close/>
                </a:path>
              </a:pathLst>
            </a:custGeom>
            <a:solidFill>
              <a:srgbClr val="F9E700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23" name="Freihandform: Form 722">
              <a:extLst>
                <a:ext uri="{FF2B5EF4-FFF2-40B4-BE49-F238E27FC236}">
                  <a16:creationId xmlns:a16="http://schemas.microsoft.com/office/drawing/2014/main" id="{62A7B1C8-DD1A-4DAC-8F61-B57FFD494D11}"/>
                </a:ext>
              </a:extLst>
            </p:cNvPr>
            <p:cNvSpPr/>
            <p:nvPr/>
          </p:nvSpPr>
          <p:spPr bwMode="gray">
            <a:xfrm>
              <a:off x="4108939" y="3249968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4935 h 140970"/>
                <a:gd name="connsiteX3" fmla="*/ 0 w 140970"/>
                <a:gd name="connsiteY3" fmla="*/ 16493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4935"/>
                  </a:lnTo>
                  <a:lnTo>
                    <a:pt x="0" y="164935"/>
                  </a:lnTo>
                  <a:close/>
                </a:path>
              </a:pathLst>
            </a:custGeom>
            <a:solidFill>
              <a:srgbClr val="009AB1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24" name="Freihandform: Form 723">
              <a:extLst>
                <a:ext uri="{FF2B5EF4-FFF2-40B4-BE49-F238E27FC236}">
                  <a16:creationId xmlns:a16="http://schemas.microsoft.com/office/drawing/2014/main" id="{F675918E-38DA-43A9-A2B5-62D07086F66A}"/>
                </a:ext>
              </a:extLst>
            </p:cNvPr>
            <p:cNvSpPr/>
            <p:nvPr/>
          </p:nvSpPr>
          <p:spPr bwMode="gray">
            <a:xfrm>
              <a:off x="4519161" y="2839745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DB2F36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25" name="Freihandform: Form 724">
              <a:extLst>
                <a:ext uri="{FF2B5EF4-FFF2-40B4-BE49-F238E27FC236}">
                  <a16:creationId xmlns:a16="http://schemas.microsoft.com/office/drawing/2014/main" id="{99BC442F-1F3D-47CF-B07F-814D442704AC}"/>
                </a:ext>
              </a:extLst>
            </p:cNvPr>
            <p:cNvSpPr/>
            <p:nvPr/>
          </p:nvSpPr>
          <p:spPr bwMode="gray">
            <a:xfrm>
              <a:off x="4519161" y="3660191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DB2F36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26" name="Freihandform: Form 725">
              <a:extLst>
                <a:ext uri="{FF2B5EF4-FFF2-40B4-BE49-F238E27FC236}">
                  <a16:creationId xmlns:a16="http://schemas.microsoft.com/office/drawing/2014/main" id="{19B420B9-ACDE-4D20-8581-38C7B19B237E}"/>
                </a:ext>
              </a:extLst>
            </p:cNvPr>
            <p:cNvSpPr/>
            <p:nvPr/>
          </p:nvSpPr>
          <p:spPr bwMode="gray">
            <a:xfrm>
              <a:off x="4519161" y="3865537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DB2F36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27" name="Freihandform: Form 726">
              <a:extLst>
                <a:ext uri="{FF2B5EF4-FFF2-40B4-BE49-F238E27FC236}">
                  <a16:creationId xmlns:a16="http://schemas.microsoft.com/office/drawing/2014/main" id="{D446709B-D77F-4B5B-84FE-A9B5F7034DD0}"/>
                </a:ext>
              </a:extLst>
            </p:cNvPr>
            <p:cNvSpPr/>
            <p:nvPr/>
          </p:nvSpPr>
          <p:spPr bwMode="gray">
            <a:xfrm>
              <a:off x="4519161" y="4070414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4935 h 140970"/>
                <a:gd name="connsiteX3" fmla="*/ 0 w 140970"/>
                <a:gd name="connsiteY3" fmla="*/ 16493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4935"/>
                  </a:lnTo>
                  <a:lnTo>
                    <a:pt x="0" y="164935"/>
                  </a:lnTo>
                  <a:close/>
                </a:path>
              </a:pathLst>
            </a:custGeom>
            <a:solidFill>
              <a:srgbClr val="D8D800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28" name="Freihandform: Form 727">
              <a:extLst>
                <a:ext uri="{FF2B5EF4-FFF2-40B4-BE49-F238E27FC236}">
                  <a16:creationId xmlns:a16="http://schemas.microsoft.com/office/drawing/2014/main" id="{D09CFE1F-3316-48E0-BA11-380382F7A4D3}"/>
                </a:ext>
              </a:extLst>
            </p:cNvPr>
            <p:cNvSpPr/>
            <p:nvPr/>
          </p:nvSpPr>
          <p:spPr bwMode="gray">
            <a:xfrm>
              <a:off x="4519161" y="4480636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4935 h 140970"/>
                <a:gd name="connsiteX3" fmla="*/ 0 w 140970"/>
                <a:gd name="connsiteY3" fmla="*/ 16493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4935"/>
                  </a:lnTo>
                  <a:lnTo>
                    <a:pt x="0" y="164935"/>
                  </a:lnTo>
                  <a:close/>
                </a:path>
              </a:pathLst>
            </a:custGeom>
            <a:solidFill>
              <a:srgbClr val="004E9C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29" name="Freihandform: Form 728">
              <a:extLst>
                <a:ext uri="{FF2B5EF4-FFF2-40B4-BE49-F238E27FC236}">
                  <a16:creationId xmlns:a16="http://schemas.microsoft.com/office/drawing/2014/main" id="{A8FBFE84-BA92-4645-9667-073CCE01DB9A}"/>
                </a:ext>
              </a:extLst>
            </p:cNvPr>
            <p:cNvSpPr/>
            <p:nvPr/>
          </p:nvSpPr>
          <p:spPr bwMode="gray">
            <a:xfrm>
              <a:off x="4519161" y="3249968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4935 h 140970"/>
                <a:gd name="connsiteX3" fmla="*/ 0 w 140970"/>
                <a:gd name="connsiteY3" fmla="*/ 16493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4935"/>
                  </a:lnTo>
                  <a:lnTo>
                    <a:pt x="0" y="164935"/>
                  </a:lnTo>
                  <a:close/>
                </a:path>
              </a:pathLst>
            </a:custGeom>
            <a:solidFill>
              <a:srgbClr val="DB2F36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30" name="Freihandform: Form 729">
              <a:extLst>
                <a:ext uri="{FF2B5EF4-FFF2-40B4-BE49-F238E27FC236}">
                  <a16:creationId xmlns:a16="http://schemas.microsoft.com/office/drawing/2014/main" id="{AE3F61CD-B435-4980-9365-77D93C493A3B}"/>
                </a:ext>
              </a:extLst>
            </p:cNvPr>
            <p:cNvSpPr/>
            <p:nvPr/>
          </p:nvSpPr>
          <p:spPr bwMode="gray">
            <a:xfrm>
              <a:off x="3904062" y="2839745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00946C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31" name="Freihandform: Form 730">
              <a:extLst>
                <a:ext uri="{FF2B5EF4-FFF2-40B4-BE49-F238E27FC236}">
                  <a16:creationId xmlns:a16="http://schemas.microsoft.com/office/drawing/2014/main" id="{4186B0BF-54C2-4224-9BB3-7B530D476C61}"/>
                </a:ext>
              </a:extLst>
            </p:cNvPr>
            <p:cNvSpPr/>
            <p:nvPr/>
          </p:nvSpPr>
          <p:spPr bwMode="gray">
            <a:xfrm>
              <a:off x="3904062" y="3044622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004E9C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32" name="Freihandform: Form 731">
              <a:extLst>
                <a:ext uri="{FF2B5EF4-FFF2-40B4-BE49-F238E27FC236}">
                  <a16:creationId xmlns:a16="http://schemas.microsoft.com/office/drawing/2014/main" id="{7E3FBA56-4333-4BDB-B496-EA326F43A8B3}"/>
                </a:ext>
              </a:extLst>
            </p:cNvPr>
            <p:cNvSpPr/>
            <p:nvPr/>
          </p:nvSpPr>
          <p:spPr bwMode="gray">
            <a:xfrm>
              <a:off x="3904062" y="3454845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00946C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33" name="Freihandform: Form 732">
              <a:extLst>
                <a:ext uri="{FF2B5EF4-FFF2-40B4-BE49-F238E27FC236}">
                  <a16:creationId xmlns:a16="http://schemas.microsoft.com/office/drawing/2014/main" id="{08D71723-C634-44D4-A7B1-6E0B41E7514E}"/>
                </a:ext>
              </a:extLst>
            </p:cNvPr>
            <p:cNvSpPr/>
            <p:nvPr/>
          </p:nvSpPr>
          <p:spPr bwMode="gray">
            <a:xfrm>
              <a:off x="3904062" y="3660191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00946C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34" name="Freihandform: Form 733">
              <a:extLst>
                <a:ext uri="{FF2B5EF4-FFF2-40B4-BE49-F238E27FC236}">
                  <a16:creationId xmlns:a16="http://schemas.microsoft.com/office/drawing/2014/main" id="{C3CE8DE2-3DA5-44D6-8970-B064CAE98232}"/>
                </a:ext>
              </a:extLst>
            </p:cNvPr>
            <p:cNvSpPr/>
            <p:nvPr/>
          </p:nvSpPr>
          <p:spPr bwMode="gray">
            <a:xfrm>
              <a:off x="3904062" y="4070414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4935 h 140970"/>
                <a:gd name="connsiteX3" fmla="*/ 0 w 140970"/>
                <a:gd name="connsiteY3" fmla="*/ 16493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4935"/>
                  </a:lnTo>
                  <a:lnTo>
                    <a:pt x="0" y="164935"/>
                  </a:lnTo>
                  <a:close/>
                </a:path>
              </a:pathLst>
            </a:custGeom>
            <a:solidFill>
              <a:srgbClr val="DB2F36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35" name="Freihandform: Form 734">
              <a:extLst>
                <a:ext uri="{FF2B5EF4-FFF2-40B4-BE49-F238E27FC236}">
                  <a16:creationId xmlns:a16="http://schemas.microsoft.com/office/drawing/2014/main" id="{D3808B04-9859-4DA7-86FC-8D2188D1F8A4}"/>
                </a:ext>
              </a:extLst>
            </p:cNvPr>
            <p:cNvSpPr/>
            <p:nvPr/>
          </p:nvSpPr>
          <p:spPr bwMode="gray">
            <a:xfrm>
              <a:off x="3904062" y="2224176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00946C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36" name="Freihandform: Form 735">
              <a:extLst>
                <a:ext uri="{FF2B5EF4-FFF2-40B4-BE49-F238E27FC236}">
                  <a16:creationId xmlns:a16="http://schemas.microsoft.com/office/drawing/2014/main" id="{9F02B641-1194-4258-A1ED-EECDCA0C18D4}"/>
                </a:ext>
              </a:extLst>
            </p:cNvPr>
            <p:cNvSpPr/>
            <p:nvPr/>
          </p:nvSpPr>
          <p:spPr bwMode="gray">
            <a:xfrm>
              <a:off x="3904062" y="2634399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00946C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37" name="Freihandform: Form 736">
              <a:extLst>
                <a:ext uri="{FF2B5EF4-FFF2-40B4-BE49-F238E27FC236}">
                  <a16:creationId xmlns:a16="http://schemas.microsoft.com/office/drawing/2014/main" id="{849C9B05-C76F-44E2-9F9B-151DB8003423}"/>
                </a:ext>
              </a:extLst>
            </p:cNvPr>
            <p:cNvSpPr/>
            <p:nvPr/>
          </p:nvSpPr>
          <p:spPr bwMode="gray">
            <a:xfrm>
              <a:off x="3904062" y="3249968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4935 h 140970"/>
                <a:gd name="connsiteX3" fmla="*/ 0 w 140970"/>
                <a:gd name="connsiteY3" fmla="*/ 16493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4935"/>
                  </a:lnTo>
                  <a:lnTo>
                    <a:pt x="0" y="164935"/>
                  </a:lnTo>
                  <a:close/>
                </a:path>
              </a:pathLst>
            </a:custGeom>
            <a:solidFill>
              <a:srgbClr val="DB2F36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38" name="Freihandform: Form 737">
              <a:extLst>
                <a:ext uri="{FF2B5EF4-FFF2-40B4-BE49-F238E27FC236}">
                  <a16:creationId xmlns:a16="http://schemas.microsoft.com/office/drawing/2014/main" id="{F9B22F0C-EA18-4F6A-9025-94B6DA9F8711}"/>
                </a:ext>
              </a:extLst>
            </p:cNvPr>
            <p:cNvSpPr/>
            <p:nvPr/>
          </p:nvSpPr>
          <p:spPr bwMode="gray">
            <a:xfrm>
              <a:off x="3698716" y="2839745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DB2F36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39" name="Freihandform: Form 738">
              <a:extLst>
                <a:ext uri="{FF2B5EF4-FFF2-40B4-BE49-F238E27FC236}">
                  <a16:creationId xmlns:a16="http://schemas.microsoft.com/office/drawing/2014/main" id="{5C2FF7ED-1CDF-4CC4-821A-1A43D5575754}"/>
                </a:ext>
              </a:extLst>
            </p:cNvPr>
            <p:cNvSpPr/>
            <p:nvPr/>
          </p:nvSpPr>
          <p:spPr bwMode="gray">
            <a:xfrm>
              <a:off x="3698716" y="3660191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DB2F36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40" name="Freihandform: Form 739">
              <a:extLst>
                <a:ext uri="{FF2B5EF4-FFF2-40B4-BE49-F238E27FC236}">
                  <a16:creationId xmlns:a16="http://schemas.microsoft.com/office/drawing/2014/main" id="{26E50F42-41E8-4842-94E5-B62478E98C57}"/>
                </a:ext>
              </a:extLst>
            </p:cNvPr>
            <p:cNvSpPr/>
            <p:nvPr/>
          </p:nvSpPr>
          <p:spPr bwMode="gray">
            <a:xfrm>
              <a:off x="3698716" y="3865537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D8D800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41" name="Freihandform: Form 740">
              <a:extLst>
                <a:ext uri="{FF2B5EF4-FFF2-40B4-BE49-F238E27FC236}">
                  <a16:creationId xmlns:a16="http://schemas.microsoft.com/office/drawing/2014/main" id="{2985A557-BF85-49EC-92CD-E7DB9FE8D3E4}"/>
                </a:ext>
              </a:extLst>
            </p:cNvPr>
            <p:cNvSpPr/>
            <p:nvPr/>
          </p:nvSpPr>
          <p:spPr bwMode="gray">
            <a:xfrm>
              <a:off x="3698716" y="4070414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4935 h 140970"/>
                <a:gd name="connsiteX3" fmla="*/ 0 w 140970"/>
                <a:gd name="connsiteY3" fmla="*/ 16493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4935"/>
                  </a:lnTo>
                  <a:lnTo>
                    <a:pt x="0" y="164935"/>
                  </a:lnTo>
                  <a:close/>
                </a:path>
              </a:pathLst>
            </a:custGeom>
            <a:solidFill>
              <a:srgbClr val="DB2F36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42" name="Freihandform: Form 741">
              <a:extLst>
                <a:ext uri="{FF2B5EF4-FFF2-40B4-BE49-F238E27FC236}">
                  <a16:creationId xmlns:a16="http://schemas.microsoft.com/office/drawing/2014/main" id="{B33AF917-841E-4178-AC67-15E2DC794289}"/>
                </a:ext>
              </a:extLst>
            </p:cNvPr>
            <p:cNvSpPr/>
            <p:nvPr/>
          </p:nvSpPr>
          <p:spPr bwMode="gray">
            <a:xfrm>
              <a:off x="3698716" y="3249968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4935 h 140970"/>
                <a:gd name="connsiteX3" fmla="*/ 0 w 140970"/>
                <a:gd name="connsiteY3" fmla="*/ 16493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4935"/>
                  </a:lnTo>
                  <a:lnTo>
                    <a:pt x="0" y="164935"/>
                  </a:lnTo>
                  <a:close/>
                </a:path>
              </a:pathLst>
            </a:custGeom>
            <a:solidFill>
              <a:srgbClr val="DB2F36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43" name="Freihandform: Form 742">
              <a:extLst>
                <a:ext uri="{FF2B5EF4-FFF2-40B4-BE49-F238E27FC236}">
                  <a16:creationId xmlns:a16="http://schemas.microsoft.com/office/drawing/2014/main" id="{6B6F3939-3318-4C34-9CA4-F9B5ABE04EC4}"/>
                </a:ext>
              </a:extLst>
            </p:cNvPr>
            <p:cNvSpPr/>
            <p:nvPr/>
          </p:nvSpPr>
          <p:spPr bwMode="gray">
            <a:xfrm>
              <a:off x="4314285" y="2839745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009AB1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44" name="Freihandform: Form 743">
              <a:extLst>
                <a:ext uri="{FF2B5EF4-FFF2-40B4-BE49-F238E27FC236}">
                  <a16:creationId xmlns:a16="http://schemas.microsoft.com/office/drawing/2014/main" id="{25F191B2-9724-4A2D-981F-B1BEBBC6F522}"/>
                </a:ext>
              </a:extLst>
            </p:cNvPr>
            <p:cNvSpPr/>
            <p:nvPr/>
          </p:nvSpPr>
          <p:spPr bwMode="gray">
            <a:xfrm>
              <a:off x="4314285" y="3044622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004E9C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45" name="Freihandform: Form 744">
              <a:extLst>
                <a:ext uri="{FF2B5EF4-FFF2-40B4-BE49-F238E27FC236}">
                  <a16:creationId xmlns:a16="http://schemas.microsoft.com/office/drawing/2014/main" id="{F3CC15B5-C1D2-4880-A47B-13FE21086409}"/>
                </a:ext>
              </a:extLst>
            </p:cNvPr>
            <p:cNvSpPr/>
            <p:nvPr/>
          </p:nvSpPr>
          <p:spPr bwMode="gray">
            <a:xfrm>
              <a:off x="4314285" y="3660191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DB2F36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46" name="Freihandform: Form 745">
              <a:extLst>
                <a:ext uri="{FF2B5EF4-FFF2-40B4-BE49-F238E27FC236}">
                  <a16:creationId xmlns:a16="http://schemas.microsoft.com/office/drawing/2014/main" id="{75B4BBC0-0758-4D54-8149-CFF5F7DE1AD8}"/>
                </a:ext>
              </a:extLst>
            </p:cNvPr>
            <p:cNvSpPr/>
            <p:nvPr/>
          </p:nvSpPr>
          <p:spPr bwMode="gray">
            <a:xfrm>
              <a:off x="4314285" y="4070414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4935 h 140970"/>
                <a:gd name="connsiteX3" fmla="*/ 0 w 140970"/>
                <a:gd name="connsiteY3" fmla="*/ 16493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4935"/>
                  </a:lnTo>
                  <a:lnTo>
                    <a:pt x="0" y="164935"/>
                  </a:lnTo>
                  <a:close/>
                </a:path>
              </a:pathLst>
            </a:custGeom>
            <a:solidFill>
              <a:srgbClr val="004E9C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47" name="Freihandform: Form 746">
              <a:extLst>
                <a:ext uri="{FF2B5EF4-FFF2-40B4-BE49-F238E27FC236}">
                  <a16:creationId xmlns:a16="http://schemas.microsoft.com/office/drawing/2014/main" id="{BE3F02F9-73BD-435E-BB8E-C8AF7B3B89C8}"/>
                </a:ext>
              </a:extLst>
            </p:cNvPr>
            <p:cNvSpPr/>
            <p:nvPr/>
          </p:nvSpPr>
          <p:spPr bwMode="gray">
            <a:xfrm>
              <a:off x="4314285" y="2019300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DB2F36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48" name="Freihandform: Form 747">
              <a:extLst>
                <a:ext uri="{FF2B5EF4-FFF2-40B4-BE49-F238E27FC236}">
                  <a16:creationId xmlns:a16="http://schemas.microsoft.com/office/drawing/2014/main" id="{D7E99475-0F84-4FC1-84C7-3D3102E0750B}"/>
                </a:ext>
              </a:extLst>
            </p:cNvPr>
            <p:cNvSpPr/>
            <p:nvPr/>
          </p:nvSpPr>
          <p:spPr bwMode="gray">
            <a:xfrm>
              <a:off x="4314285" y="3249968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4935 h 140970"/>
                <a:gd name="connsiteX3" fmla="*/ 0 w 140970"/>
                <a:gd name="connsiteY3" fmla="*/ 16493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4935"/>
                  </a:lnTo>
                  <a:lnTo>
                    <a:pt x="0" y="164935"/>
                  </a:lnTo>
                  <a:close/>
                </a:path>
              </a:pathLst>
            </a:custGeom>
            <a:solidFill>
              <a:srgbClr val="009AB1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49" name="Freihandform: Form 748">
              <a:extLst>
                <a:ext uri="{FF2B5EF4-FFF2-40B4-BE49-F238E27FC236}">
                  <a16:creationId xmlns:a16="http://schemas.microsoft.com/office/drawing/2014/main" id="{242A92F0-98E4-45E1-BF27-EA2E750FBDDB}"/>
                </a:ext>
              </a:extLst>
            </p:cNvPr>
            <p:cNvSpPr/>
            <p:nvPr/>
          </p:nvSpPr>
          <p:spPr bwMode="gray">
            <a:xfrm>
              <a:off x="4724508" y="2839745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DB2F36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50" name="Freihandform: Form 749">
              <a:extLst>
                <a:ext uri="{FF2B5EF4-FFF2-40B4-BE49-F238E27FC236}">
                  <a16:creationId xmlns:a16="http://schemas.microsoft.com/office/drawing/2014/main" id="{E52E0253-B196-40C5-9073-61DE8FC88841}"/>
                </a:ext>
              </a:extLst>
            </p:cNvPr>
            <p:cNvSpPr/>
            <p:nvPr/>
          </p:nvSpPr>
          <p:spPr bwMode="gray">
            <a:xfrm>
              <a:off x="4724508" y="3044622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009AB1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51" name="Freihandform: Form 750">
              <a:extLst>
                <a:ext uri="{FF2B5EF4-FFF2-40B4-BE49-F238E27FC236}">
                  <a16:creationId xmlns:a16="http://schemas.microsoft.com/office/drawing/2014/main" id="{140BF807-3EBB-4014-BEDC-242AEDC421D7}"/>
                </a:ext>
              </a:extLst>
            </p:cNvPr>
            <p:cNvSpPr/>
            <p:nvPr/>
          </p:nvSpPr>
          <p:spPr bwMode="gray">
            <a:xfrm>
              <a:off x="4724508" y="3454845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DB2F36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52" name="Freihandform: Form 751">
              <a:extLst>
                <a:ext uri="{FF2B5EF4-FFF2-40B4-BE49-F238E27FC236}">
                  <a16:creationId xmlns:a16="http://schemas.microsoft.com/office/drawing/2014/main" id="{EDFFC3CC-6E84-463E-B429-B1D0765B3903}"/>
                </a:ext>
              </a:extLst>
            </p:cNvPr>
            <p:cNvSpPr/>
            <p:nvPr/>
          </p:nvSpPr>
          <p:spPr bwMode="gray">
            <a:xfrm>
              <a:off x="4724508" y="3660191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DB2F36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53" name="Freihandform: Form 752">
              <a:extLst>
                <a:ext uri="{FF2B5EF4-FFF2-40B4-BE49-F238E27FC236}">
                  <a16:creationId xmlns:a16="http://schemas.microsoft.com/office/drawing/2014/main" id="{1378317C-BDDF-488B-A257-26CA9942D18B}"/>
                </a:ext>
              </a:extLst>
            </p:cNvPr>
            <p:cNvSpPr/>
            <p:nvPr/>
          </p:nvSpPr>
          <p:spPr bwMode="gray">
            <a:xfrm>
              <a:off x="4724508" y="4070414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4935 h 140970"/>
                <a:gd name="connsiteX3" fmla="*/ 0 w 140970"/>
                <a:gd name="connsiteY3" fmla="*/ 16493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4935"/>
                  </a:lnTo>
                  <a:lnTo>
                    <a:pt x="0" y="164935"/>
                  </a:lnTo>
                  <a:close/>
                </a:path>
              </a:pathLst>
            </a:custGeom>
            <a:solidFill>
              <a:srgbClr val="009AB1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54" name="Freihandform: Form 753">
              <a:extLst>
                <a:ext uri="{FF2B5EF4-FFF2-40B4-BE49-F238E27FC236}">
                  <a16:creationId xmlns:a16="http://schemas.microsoft.com/office/drawing/2014/main" id="{03517166-B53C-4952-8FD6-E8CE2A628F79}"/>
                </a:ext>
              </a:extLst>
            </p:cNvPr>
            <p:cNvSpPr/>
            <p:nvPr/>
          </p:nvSpPr>
          <p:spPr bwMode="gray">
            <a:xfrm>
              <a:off x="4724508" y="3249968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4935 h 140970"/>
                <a:gd name="connsiteX3" fmla="*/ 0 w 140970"/>
                <a:gd name="connsiteY3" fmla="*/ 16493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4935"/>
                  </a:lnTo>
                  <a:lnTo>
                    <a:pt x="0" y="164935"/>
                  </a:lnTo>
                  <a:close/>
                </a:path>
              </a:pathLst>
            </a:custGeom>
            <a:solidFill>
              <a:srgbClr val="DB2F36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55" name="Freihandform: Form 754">
              <a:extLst>
                <a:ext uri="{FF2B5EF4-FFF2-40B4-BE49-F238E27FC236}">
                  <a16:creationId xmlns:a16="http://schemas.microsoft.com/office/drawing/2014/main" id="{3CB9D1B8-BE6D-482C-A318-C2A04672DFBB}"/>
                </a:ext>
              </a:extLst>
            </p:cNvPr>
            <p:cNvSpPr/>
            <p:nvPr/>
          </p:nvSpPr>
          <p:spPr bwMode="gray">
            <a:xfrm>
              <a:off x="4929384" y="2839745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004E9C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56" name="Freihandform: Form 755">
              <a:extLst>
                <a:ext uri="{FF2B5EF4-FFF2-40B4-BE49-F238E27FC236}">
                  <a16:creationId xmlns:a16="http://schemas.microsoft.com/office/drawing/2014/main" id="{5C296F38-0218-4CA1-B177-D018A64381C5}"/>
                </a:ext>
              </a:extLst>
            </p:cNvPr>
            <p:cNvSpPr/>
            <p:nvPr/>
          </p:nvSpPr>
          <p:spPr bwMode="gray">
            <a:xfrm>
              <a:off x="4929384" y="3660191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DB2F36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57" name="Freihandform: Form 756">
              <a:extLst>
                <a:ext uri="{FF2B5EF4-FFF2-40B4-BE49-F238E27FC236}">
                  <a16:creationId xmlns:a16="http://schemas.microsoft.com/office/drawing/2014/main" id="{D8973571-5564-44BB-9329-B81EAC98486E}"/>
                </a:ext>
              </a:extLst>
            </p:cNvPr>
            <p:cNvSpPr/>
            <p:nvPr/>
          </p:nvSpPr>
          <p:spPr bwMode="gray">
            <a:xfrm>
              <a:off x="4929384" y="4070414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4935 h 140970"/>
                <a:gd name="connsiteX3" fmla="*/ 0 w 140970"/>
                <a:gd name="connsiteY3" fmla="*/ 16493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4935"/>
                  </a:lnTo>
                  <a:lnTo>
                    <a:pt x="0" y="164935"/>
                  </a:lnTo>
                  <a:close/>
                </a:path>
              </a:pathLst>
            </a:custGeom>
            <a:solidFill>
              <a:srgbClr val="DB2F36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58" name="Freihandform: Form 757">
              <a:extLst>
                <a:ext uri="{FF2B5EF4-FFF2-40B4-BE49-F238E27FC236}">
                  <a16:creationId xmlns:a16="http://schemas.microsoft.com/office/drawing/2014/main" id="{CA861218-BAE6-4EB7-9407-AC2617EAF004}"/>
                </a:ext>
              </a:extLst>
            </p:cNvPr>
            <p:cNvSpPr/>
            <p:nvPr/>
          </p:nvSpPr>
          <p:spPr bwMode="gray">
            <a:xfrm>
              <a:off x="4929384" y="2634399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5405 h 140970"/>
                <a:gd name="connsiteX3" fmla="*/ 0 w 140970"/>
                <a:gd name="connsiteY3" fmla="*/ 16540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5405"/>
                  </a:lnTo>
                  <a:lnTo>
                    <a:pt x="0" y="165405"/>
                  </a:lnTo>
                  <a:close/>
                </a:path>
              </a:pathLst>
            </a:custGeom>
            <a:solidFill>
              <a:srgbClr val="F9E700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59" name="Freihandform: Form 758">
              <a:extLst>
                <a:ext uri="{FF2B5EF4-FFF2-40B4-BE49-F238E27FC236}">
                  <a16:creationId xmlns:a16="http://schemas.microsoft.com/office/drawing/2014/main" id="{D1D0934C-CCF9-4E94-B8CB-DBF92DCA0AE5}"/>
                </a:ext>
              </a:extLst>
            </p:cNvPr>
            <p:cNvSpPr/>
            <p:nvPr/>
          </p:nvSpPr>
          <p:spPr bwMode="gray">
            <a:xfrm>
              <a:off x="4929384" y="4275290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4935 h 140970"/>
                <a:gd name="connsiteX3" fmla="*/ 0 w 140970"/>
                <a:gd name="connsiteY3" fmla="*/ 16493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4935"/>
                  </a:lnTo>
                  <a:lnTo>
                    <a:pt x="0" y="164935"/>
                  </a:lnTo>
                  <a:close/>
                </a:path>
              </a:pathLst>
            </a:custGeom>
            <a:solidFill>
              <a:srgbClr val="009AB1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60" name="Freihandform: Form 759">
              <a:extLst>
                <a:ext uri="{FF2B5EF4-FFF2-40B4-BE49-F238E27FC236}">
                  <a16:creationId xmlns:a16="http://schemas.microsoft.com/office/drawing/2014/main" id="{AE99F1CD-7441-4729-8D7B-9941CB421A34}"/>
                </a:ext>
              </a:extLst>
            </p:cNvPr>
            <p:cNvSpPr/>
            <p:nvPr/>
          </p:nvSpPr>
          <p:spPr bwMode="gray">
            <a:xfrm>
              <a:off x="4929384" y="4685513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4935 h 140970"/>
                <a:gd name="connsiteX3" fmla="*/ 0 w 140970"/>
                <a:gd name="connsiteY3" fmla="*/ 16493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4935"/>
                  </a:lnTo>
                  <a:lnTo>
                    <a:pt x="0" y="164935"/>
                  </a:lnTo>
                  <a:close/>
                </a:path>
              </a:pathLst>
            </a:custGeom>
            <a:solidFill>
              <a:srgbClr val="00946C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61" name="Freihandform: Form 760">
              <a:extLst>
                <a:ext uri="{FF2B5EF4-FFF2-40B4-BE49-F238E27FC236}">
                  <a16:creationId xmlns:a16="http://schemas.microsoft.com/office/drawing/2014/main" id="{C5738954-9E6A-455E-B545-67E140830F37}"/>
                </a:ext>
              </a:extLst>
            </p:cNvPr>
            <p:cNvSpPr/>
            <p:nvPr/>
          </p:nvSpPr>
          <p:spPr bwMode="gray">
            <a:xfrm>
              <a:off x="4929384" y="3249968"/>
              <a:ext cx="140970" cy="140970"/>
            </a:xfrm>
            <a:custGeom>
              <a:avLst/>
              <a:gdLst>
                <a:gd name="connsiteX0" fmla="*/ 0 w 140970"/>
                <a:gd name="connsiteY0" fmla="*/ 0 h 140970"/>
                <a:gd name="connsiteX1" fmla="*/ 164935 w 140970"/>
                <a:gd name="connsiteY1" fmla="*/ 0 h 140970"/>
                <a:gd name="connsiteX2" fmla="*/ 164935 w 140970"/>
                <a:gd name="connsiteY2" fmla="*/ 164935 h 140970"/>
                <a:gd name="connsiteX3" fmla="*/ 0 w 140970"/>
                <a:gd name="connsiteY3" fmla="*/ 164935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40970">
                  <a:moveTo>
                    <a:pt x="0" y="0"/>
                  </a:moveTo>
                  <a:lnTo>
                    <a:pt x="164935" y="0"/>
                  </a:lnTo>
                  <a:lnTo>
                    <a:pt x="164935" y="164935"/>
                  </a:lnTo>
                  <a:lnTo>
                    <a:pt x="0" y="164935"/>
                  </a:lnTo>
                  <a:close/>
                </a:path>
              </a:pathLst>
            </a:custGeom>
            <a:solidFill>
              <a:srgbClr val="004E9C"/>
            </a:solidFill>
            <a:ln w="46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</p:grpSp>
      <p:pic>
        <p:nvPicPr>
          <p:cNvPr id="58" name="Logo">
            <a:extLst>
              <a:ext uri="{FF2B5EF4-FFF2-40B4-BE49-F238E27FC236}">
                <a16:creationId xmlns:a16="http://schemas.microsoft.com/office/drawing/2014/main" id="{7E4AF8E9-90E1-4A9D-8CAF-D53CA98A1F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gray">
          <a:xfrm>
            <a:off x="11488080" y="276225"/>
            <a:ext cx="426108" cy="751955"/>
          </a:xfrm>
          <a:prstGeom prst="rect">
            <a:avLst/>
          </a:prstGeom>
        </p:spPr>
      </p:pic>
      <p:pic>
        <p:nvPicPr>
          <p:cNvPr id="59" name="Grafik 58">
            <a:hlinkClick r:id="rId4"/>
            <a:extLst>
              <a:ext uri="{FF2B5EF4-FFF2-40B4-BE49-F238E27FC236}">
                <a16:creationId xmlns:a16="http://schemas.microsoft.com/office/drawing/2014/main" id="{4C8DE0D4-72C5-4407-9A8A-AB7D89CDB6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77647" y="6402510"/>
            <a:ext cx="838200" cy="29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81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HG">
            <a:extLst>
              <a:ext uri="{FF2B5EF4-FFF2-40B4-BE49-F238E27FC236}">
                <a16:creationId xmlns:a16="http://schemas.microsoft.com/office/drawing/2014/main" id="{28DD0817-447E-4999-930A-8A0F528B9DBF}"/>
              </a:ext>
            </a:extLst>
          </p:cNvPr>
          <p:cNvSpPr/>
          <p:nvPr/>
        </p:nvSpPr>
        <p:spPr bwMode="gray">
          <a:xfrm>
            <a:off x="0" y="0"/>
            <a:ext cx="12190413" cy="6858000"/>
          </a:xfrm>
          <a:prstGeom prst="rect">
            <a:avLst/>
          </a:prstGeom>
          <a:gradFill>
            <a:gsLst>
              <a:gs pos="35000">
                <a:schemeClr val="accent4">
                  <a:lumMod val="50000"/>
                </a:schemeClr>
              </a:gs>
              <a:gs pos="94000">
                <a:srgbClr val="2B3A41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dirty="0"/>
          </a:p>
        </p:txBody>
      </p:sp>
      <p:sp>
        <p:nvSpPr>
          <p:cNvPr id="30" name="Titel">
            <a:extLst>
              <a:ext uri="{FF2B5EF4-FFF2-40B4-BE49-F238E27FC236}">
                <a16:creationId xmlns:a16="http://schemas.microsoft.com/office/drawing/2014/main" id="{F31A51C4-D29F-419E-B606-5F448848FE08}"/>
              </a:ext>
            </a:extLst>
          </p:cNvPr>
          <p:cNvSpPr txBox="1">
            <a:spLocks/>
          </p:cNvSpPr>
          <p:nvPr/>
        </p:nvSpPr>
        <p:spPr bwMode="gray">
          <a:xfrm>
            <a:off x="540000" y="3895848"/>
            <a:ext cx="8070600" cy="210871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cap="all" baseline="0">
                <a:solidFill>
                  <a:srgbClr val="052823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de-DE" sz="5400" b="0" dirty="0">
                <a:solidFill>
                  <a:schemeClr val="bg1"/>
                </a:solidFill>
                <a:latin typeface="+mn-lt"/>
              </a:rPr>
              <a:t>Entscheidungsbefugnis</a:t>
            </a:r>
            <a:br>
              <a:rPr lang="de-DE" sz="5400" b="0" dirty="0">
                <a:solidFill>
                  <a:schemeClr val="bg1"/>
                </a:solidFill>
                <a:latin typeface="+mn-lt"/>
              </a:rPr>
            </a:br>
            <a:r>
              <a:rPr lang="de-DE" sz="5400" b="0" dirty="0">
                <a:solidFill>
                  <a:schemeClr val="bg1"/>
                </a:solidFill>
                <a:latin typeface="+mn-lt"/>
              </a:rPr>
              <a:t>über den Umgang mit</a:t>
            </a:r>
            <a:br>
              <a:rPr lang="de-DE" sz="5400" b="0" dirty="0">
                <a:solidFill>
                  <a:schemeClr val="bg1"/>
                </a:solidFill>
                <a:latin typeface="+mn-lt"/>
              </a:rPr>
            </a:br>
            <a:r>
              <a:rPr lang="de-DE" sz="5400" b="0" dirty="0">
                <a:solidFill>
                  <a:schemeClr val="bg1"/>
                </a:solidFill>
                <a:latin typeface="+mn-lt"/>
              </a:rPr>
              <a:t>Forschungsdaten</a:t>
            </a:r>
          </a:p>
        </p:txBody>
      </p:sp>
      <p:pic>
        <p:nvPicPr>
          <p:cNvPr id="60" name="Logo">
            <a:extLst>
              <a:ext uri="{FF2B5EF4-FFF2-40B4-BE49-F238E27FC236}">
                <a16:creationId xmlns:a16="http://schemas.microsoft.com/office/drawing/2014/main" id="{E0298959-5205-4E91-BD69-7CB3DEC97A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gray">
          <a:xfrm>
            <a:off x="11488080" y="276225"/>
            <a:ext cx="426108" cy="75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630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HG">
            <a:extLst>
              <a:ext uri="{FF2B5EF4-FFF2-40B4-BE49-F238E27FC236}">
                <a16:creationId xmlns:a16="http://schemas.microsoft.com/office/drawing/2014/main" id="{55588104-E033-418E-BE69-9A605FC4D822}"/>
              </a:ext>
            </a:extLst>
          </p:cNvPr>
          <p:cNvSpPr/>
          <p:nvPr/>
        </p:nvSpPr>
        <p:spPr bwMode="gray">
          <a:xfrm>
            <a:off x="0" y="0"/>
            <a:ext cx="12190413" cy="6858000"/>
          </a:xfrm>
          <a:prstGeom prst="rect">
            <a:avLst/>
          </a:prstGeom>
          <a:gradFill>
            <a:gsLst>
              <a:gs pos="0">
                <a:schemeClr val="bg1">
                  <a:lumMod val="95000"/>
                  <a:alpha val="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dirty="0"/>
          </a:p>
        </p:txBody>
      </p:sp>
      <p:sp>
        <p:nvSpPr>
          <p:cNvPr id="10" name="Titel">
            <a:extLst>
              <a:ext uri="{FF2B5EF4-FFF2-40B4-BE49-F238E27FC236}">
                <a16:creationId xmlns:a16="http://schemas.microsoft.com/office/drawing/2014/main" id="{1F0E6EFB-6D9C-4DBE-AA02-F86B042364DC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br>
              <a:rPr lang="de-DE" sz="2800" dirty="0">
                <a:latin typeface="+mn-lt"/>
              </a:rPr>
            </a:br>
            <a:br>
              <a:rPr lang="de-DE" sz="2800" dirty="0">
                <a:latin typeface="+mn-lt"/>
              </a:rPr>
            </a:br>
            <a:r>
              <a:rPr lang="de-DE" sz="2800" dirty="0">
                <a:latin typeface="+mn-lt"/>
              </a:rPr>
              <a:t>Entscheidungsbefugnis</a:t>
            </a:r>
            <a:br>
              <a:rPr lang="de-DE" sz="2800" dirty="0">
                <a:latin typeface="+mn-lt"/>
              </a:rPr>
            </a:br>
            <a:r>
              <a:rPr lang="de-DE" sz="2800" dirty="0">
                <a:latin typeface="+mn-lt"/>
              </a:rPr>
              <a:t>über den Umgang mit</a:t>
            </a:r>
            <a:br>
              <a:rPr lang="de-DE" sz="2800" dirty="0">
                <a:latin typeface="+mn-lt"/>
              </a:rPr>
            </a:br>
            <a:r>
              <a:rPr lang="de-DE" sz="2800" dirty="0">
                <a:latin typeface="+mn-lt"/>
              </a:rPr>
              <a:t>Forschungsdaten</a:t>
            </a:r>
            <a:br>
              <a:rPr lang="de-DE" sz="2800" dirty="0">
                <a:latin typeface="+mn-lt"/>
              </a:rPr>
            </a:br>
            <a:endParaRPr lang="de-DE" sz="2800" dirty="0">
              <a:latin typeface="+mn-lt"/>
            </a:endParaRPr>
          </a:p>
        </p:txBody>
      </p:sp>
      <p:sp>
        <p:nvSpPr>
          <p:cNvPr id="2" name="Inhalt">
            <a:extLst>
              <a:ext uri="{FF2B5EF4-FFF2-40B4-BE49-F238E27FC236}">
                <a16:creationId xmlns:a16="http://schemas.microsoft.com/office/drawing/2014/main" id="{D3CB11C6-E354-4084-965E-CFA0D613793E}"/>
              </a:ext>
            </a:extLst>
          </p:cNvPr>
          <p:cNvSpPr>
            <a:spLocks noGrp="1"/>
          </p:cNvSpPr>
          <p:nvPr>
            <p:ph sz="quarter" idx="4294967295"/>
          </p:nvPr>
        </p:nvSpPr>
        <p:spPr bwMode="gray">
          <a:xfrm>
            <a:off x="540000" y="2944561"/>
            <a:ext cx="3402000" cy="1584002"/>
          </a:xfrm>
        </p:spPr>
        <p:txBody>
          <a:bodyPr wrap="square" lIns="144000" tIns="0" rIns="144000">
            <a:noAutofit/>
          </a:bodyPr>
          <a:lstStyle/>
          <a:p>
            <a:pPr marL="0" indent="0">
              <a:buNone/>
            </a:pPr>
            <a:r>
              <a:rPr lang="de-DE" sz="1400" dirty="0"/>
              <a:t>Im Allgemeinen können Wissen-schaftler*innen, denen Forschungsdaten zugeordnet sind, auch über eine </a:t>
            </a:r>
            <a:r>
              <a:rPr lang="de-DE" sz="1400" dirty="0">
                <a:latin typeface="+mj-lt"/>
              </a:rPr>
              <a:t>Veröffentlichung </a:t>
            </a:r>
            <a:r>
              <a:rPr lang="de-DE" sz="1400" dirty="0"/>
              <a:t>und damit die </a:t>
            </a:r>
            <a:r>
              <a:rPr lang="de-DE" sz="1400" dirty="0">
                <a:latin typeface="+mj-lt"/>
              </a:rPr>
              <a:t>Möglichkeit zur und Modalitäten der Nachnutzung</a:t>
            </a:r>
            <a:r>
              <a:rPr lang="de-DE" sz="1400" dirty="0"/>
              <a:t> durch Dritte entscheiden, sofern dem nicht z.B. </a:t>
            </a:r>
            <a:r>
              <a:rPr lang="de-DE" sz="1400" dirty="0">
                <a:latin typeface="+mj-lt"/>
              </a:rPr>
              <a:t>Geheimhaltungs-vereinbarungen</a:t>
            </a:r>
            <a:r>
              <a:rPr lang="de-DE" sz="1400" dirty="0"/>
              <a:t> entgegenstehen.</a:t>
            </a:r>
          </a:p>
        </p:txBody>
      </p:sp>
      <p:cxnSp>
        <p:nvCxnSpPr>
          <p:cNvPr id="62" name="Gerader Verbinder">
            <a:extLst>
              <a:ext uri="{FF2B5EF4-FFF2-40B4-BE49-F238E27FC236}">
                <a16:creationId xmlns:a16="http://schemas.microsoft.com/office/drawing/2014/main" id="{63578F2D-FDF6-48C1-A90D-D8A1C1FFD05E}"/>
              </a:ext>
            </a:extLst>
          </p:cNvPr>
          <p:cNvCxnSpPr>
            <a:cxnSpLocks/>
          </p:cNvCxnSpPr>
          <p:nvPr/>
        </p:nvCxnSpPr>
        <p:spPr bwMode="gray">
          <a:xfrm flipV="1">
            <a:off x="539999" y="2944563"/>
            <a:ext cx="0" cy="1584000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Kopf">
            <a:extLst>
              <a:ext uri="{FF2B5EF4-FFF2-40B4-BE49-F238E27FC236}">
                <a16:creationId xmlns:a16="http://schemas.microsoft.com/office/drawing/2014/main" id="{875D2335-1892-41E5-9F73-30ABB85827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478" t="33486" r="32400"/>
          <a:stretch/>
        </p:blipFill>
        <p:spPr bwMode="gray">
          <a:xfrm>
            <a:off x="8180342" y="3834076"/>
            <a:ext cx="2804260" cy="6047848"/>
          </a:xfrm>
          <a:prstGeom prst="rect">
            <a:avLst/>
          </a:prstGeom>
        </p:spPr>
      </p:pic>
      <p:grpSp>
        <p:nvGrpSpPr>
          <p:cNvPr id="35" name="ICON 1">
            <a:extLst>
              <a:ext uri="{FF2B5EF4-FFF2-40B4-BE49-F238E27FC236}">
                <a16:creationId xmlns:a16="http://schemas.microsoft.com/office/drawing/2014/main" id="{8899369C-5501-4D31-8517-E9D4FDA77C9B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7673182" y="3145425"/>
            <a:ext cx="647700" cy="647700"/>
            <a:chOff x="9688053" y="875463"/>
            <a:chExt cx="647700" cy="647700"/>
          </a:xfrm>
        </p:grpSpPr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8B233A10-8B00-4459-8E85-37E9BCB48BDB}"/>
                </a:ext>
              </a:extLst>
            </p:cNvPr>
            <p:cNvSpPr/>
            <p:nvPr/>
          </p:nvSpPr>
          <p:spPr bwMode="gray">
            <a:xfrm>
              <a:off x="9688053" y="875463"/>
              <a:ext cx="647700" cy="6477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de-DE" dirty="0"/>
            </a:p>
          </p:txBody>
        </p:sp>
        <p:pic>
          <p:nvPicPr>
            <p:cNvPr id="37" name="Balkendiagramm">
              <a:extLst>
                <a:ext uri="{FF2B5EF4-FFF2-40B4-BE49-F238E27FC236}">
                  <a16:creationId xmlns:a16="http://schemas.microsoft.com/office/drawing/2014/main" id="{F35BAD9F-64EB-4E56-87AA-927DAE9C94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 bwMode="gray">
            <a:xfrm>
              <a:off x="9872185" y="1043474"/>
              <a:ext cx="279437" cy="311679"/>
            </a:xfrm>
            <a:prstGeom prst="rect">
              <a:avLst/>
            </a:prstGeom>
          </p:spPr>
        </p:pic>
      </p:grpSp>
      <p:grpSp>
        <p:nvGrpSpPr>
          <p:cNvPr id="26" name="ICON 2">
            <a:extLst>
              <a:ext uri="{FF2B5EF4-FFF2-40B4-BE49-F238E27FC236}">
                <a16:creationId xmlns:a16="http://schemas.microsoft.com/office/drawing/2014/main" id="{FF356A41-2726-43D0-B6B8-95DE616E6603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8480159" y="2686204"/>
            <a:ext cx="647700" cy="647700"/>
            <a:chOff x="9662433" y="1684634"/>
            <a:chExt cx="647700" cy="647700"/>
          </a:xfrm>
        </p:grpSpPr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EBCE7665-8401-4D70-82A5-3F66E773C076}"/>
                </a:ext>
              </a:extLst>
            </p:cNvPr>
            <p:cNvSpPr/>
            <p:nvPr/>
          </p:nvSpPr>
          <p:spPr bwMode="gray">
            <a:xfrm>
              <a:off x="9662433" y="1684634"/>
              <a:ext cx="647700" cy="6477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de-DE" dirty="0"/>
            </a:p>
          </p:txBody>
        </p:sp>
        <p:pic>
          <p:nvPicPr>
            <p:cNvPr id="28" name="Blatt">
              <a:extLst>
                <a:ext uri="{FF2B5EF4-FFF2-40B4-BE49-F238E27FC236}">
                  <a16:creationId xmlns:a16="http://schemas.microsoft.com/office/drawing/2014/main" id="{6DD9958D-42FD-47A3-86B9-B9EA618B6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 bwMode="gray">
            <a:xfrm>
              <a:off x="9844923" y="1820005"/>
              <a:ext cx="282720" cy="376959"/>
            </a:xfrm>
            <a:prstGeom prst="rect">
              <a:avLst/>
            </a:prstGeom>
          </p:spPr>
        </p:pic>
      </p:grpSp>
      <p:grpSp>
        <p:nvGrpSpPr>
          <p:cNvPr id="23" name="ICON 3">
            <a:extLst>
              <a:ext uri="{FF2B5EF4-FFF2-40B4-BE49-F238E27FC236}">
                <a16:creationId xmlns:a16="http://schemas.microsoft.com/office/drawing/2014/main" id="{B9BDD614-8EE6-4597-A5C1-8CAF4B18EE43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9382386" y="2488951"/>
            <a:ext cx="647700" cy="647700"/>
            <a:chOff x="10810795" y="1296905"/>
            <a:chExt cx="647700" cy="647700"/>
          </a:xfrm>
        </p:grpSpPr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A4B4A6AA-E00A-4053-AC66-07BEE168D09F}"/>
                </a:ext>
              </a:extLst>
            </p:cNvPr>
            <p:cNvSpPr/>
            <p:nvPr/>
          </p:nvSpPr>
          <p:spPr bwMode="gray">
            <a:xfrm>
              <a:off x="10810795" y="1296905"/>
              <a:ext cx="647700" cy="6477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de-DE" dirty="0"/>
            </a:p>
          </p:txBody>
        </p:sp>
        <p:pic>
          <p:nvPicPr>
            <p:cNvPr id="25" name="Module">
              <a:extLst>
                <a:ext uri="{FF2B5EF4-FFF2-40B4-BE49-F238E27FC236}">
                  <a16:creationId xmlns:a16="http://schemas.microsoft.com/office/drawing/2014/main" id="{E782ED8B-5CC0-4A07-873C-F091B4288BD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 bwMode="gray">
            <a:xfrm>
              <a:off x="11009805" y="1475109"/>
              <a:ext cx="249680" cy="291293"/>
            </a:xfrm>
            <a:prstGeom prst="rect">
              <a:avLst/>
            </a:prstGeom>
          </p:spPr>
        </p:pic>
      </p:grpSp>
      <p:grpSp>
        <p:nvGrpSpPr>
          <p:cNvPr id="29" name="ICON 4">
            <a:extLst>
              <a:ext uri="{FF2B5EF4-FFF2-40B4-BE49-F238E27FC236}">
                <a16:creationId xmlns:a16="http://schemas.microsoft.com/office/drawing/2014/main" id="{43A9B158-73B3-47A1-BAB5-D38CD7910C1B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10294138" y="2686204"/>
            <a:ext cx="647700" cy="647700"/>
            <a:chOff x="8304245" y="1339859"/>
            <a:chExt cx="647700" cy="647700"/>
          </a:xfrm>
        </p:grpSpPr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5B57DA34-B96F-424F-B85D-DA626D144E07}"/>
                </a:ext>
              </a:extLst>
            </p:cNvPr>
            <p:cNvSpPr/>
            <p:nvPr/>
          </p:nvSpPr>
          <p:spPr bwMode="gray">
            <a:xfrm>
              <a:off x="8304245" y="1339859"/>
              <a:ext cx="647700" cy="6477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de-DE" dirty="0"/>
            </a:p>
          </p:txBody>
        </p:sp>
        <p:pic>
          <p:nvPicPr>
            <p:cNvPr id="31" name="Blätter">
              <a:extLst>
                <a:ext uri="{FF2B5EF4-FFF2-40B4-BE49-F238E27FC236}">
                  <a16:creationId xmlns:a16="http://schemas.microsoft.com/office/drawing/2014/main" id="{A62FCB30-3816-41C0-AC79-93FAEA0FBAA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 bwMode="gray">
            <a:xfrm>
              <a:off x="8492671" y="1489881"/>
              <a:ext cx="270848" cy="347656"/>
            </a:xfrm>
            <a:prstGeom prst="rect">
              <a:avLst/>
            </a:prstGeom>
          </p:spPr>
        </p:pic>
      </p:grpSp>
      <p:grpSp>
        <p:nvGrpSpPr>
          <p:cNvPr id="32" name="ICON 5">
            <a:extLst>
              <a:ext uri="{FF2B5EF4-FFF2-40B4-BE49-F238E27FC236}">
                <a16:creationId xmlns:a16="http://schemas.microsoft.com/office/drawing/2014/main" id="{74447F1B-F5E6-4477-8D2F-D78B8567E64B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11091591" y="3145425"/>
            <a:ext cx="647700" cy="647700"/>
            <a:chOff x="7125843" y="1821077"/>
            <a:chExt cx="647700" cy="647700"/>
          </a:xfrm>
        </p:grpSpPr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70531966-AB6A-4962-B46D-BAA41BBF7468}"/>
                </a:ext>
              </a:extLst>
            </p:cNvPr>
            <p:cNvSpPr/>
            <p:nvPr/>
          </p:nvSpPr>
          <p:spPr bwMode="gray">
            <a:xfrm>
              <a:off x="7125843" y="1821077"/>
              <a:ext cx="647700" cy="6477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de-DE" dirty="0"/>
            </a:p>
          </p:txBody>
        </p:sp>
        <p:pic>
          <p:nvPicPr>
            <p:cNvPr id="34" name="Kuchendiagramm">
              <a:extLst>
                <a:ext uri="{FF2B5EF4-FFF2-40B4-BE49-F238E27FC236}">
                  <a16:creationId xmlns:a16="http://schemas.microsoft.com/office/drawing/2014/main" id="{D8422223-15EA-4483-87AF-5AB313BFF8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 bwMode="gray">
            <a:xfrm>
              <a:off x="7301668" y="1972974"/>
              <a:ext cx="296051" cy="320096"/>
            </a:xfrm>
            <a:prstGeom prst="rect">
              <a:avLst/>
            </a:prstGeom>
          </p:spPr>
        </p:pic>
      </p:grpSp>
      <p:cxnSp>
        <p:nvCxnSpPr>
          <p:cNvPr id="4" name="Gerader Verbinder 1">
            <a:extLst>
              <a:ext uri="{FF2B5EF4-FFF2-40B4-BE49-F238E27FC236}">
                <a16:creationId xmlns:a16="http://schemas.microsoft.com/office/drawing/2014/main" id="{F314850A-F6DB-4B33-B0B9-350B13BADAEA}"/>
              </a:ext>
            </a:extLst>
          </p:cNvPr>
          <p:cNvCxnSpPr>
            <a:cxnSpLocks noChangeAspect="1"/>
            <a:stCxn id="36" idx="5"/>
          </p:cNvCxnSpPr>
          <p:nvPr/>
        </p:nvCxnSpPr>
        <p:spPr bwMode="gray">
          <a:xfrm>
            <a:off x="8226029" y="3698272"/>
            <a:ext cx="552211" cy="597178"/>
          </a:xfrm>
          <a:prstGeom prst="line">
            <a:avLst/>
          </a:prstGeom>
          <a:ln w="12700">
            <a:solidFill>
              <a:srgbClr val="DCE04B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Gerader Verbinder 2">
            <a:extLst>
              <a:ext uri="{FF2B5EF4-FFF2-40B4-BE49-F238E27FC236}">
                <a16:creationId xmlns:a16="http://schemas.microsoft.com/office/drawing/2014/main" id="{D12B6C84-4D9A-4674-ACEA-6D2AF204809F}"/>
              </a:ext>
            </a:extLst>
          </p:cNvPr>
          <p:cNvCxnSpPr>
            <a:cxnSpLocks noChangeAspect="1"/>
          </p:cNvCxnSpPr>
          <p:nvPr/>
        </p:nvCxnSpPr>
        <p:spPr bwMode="gray">
          <a:xfrm>
            <a:off x="8927993" y="3297322"/>
            <a:ext cx="238309" cy="596684"/>
          </a:xfrm>
          <a:prstGeom prst="line">
            <a:avLst/>
          </a:prstGeom>
          <a:ln w="12700">
            <a:solidFill>
              <a:srgbClr val="DCE04B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Gerader Verbinder 3">
            <a:extLst>
              <a:ext uri="{FF2B5EF4-FFF2-40B4-BE49-F238E27FC236}">
                <a16:creationId xmlns:a16="http://schemas.microsoft.com/office/drawing/2014/main" id="{E301CD03-9097-45A0-959B-588AF6AAACE1}"/>
              </a:ext>
            </a:extLst>
          </p:cNvPr>
          <p:cNvCxnSpPr>
            <a:cxnSpLocks noChangeAspect="1"/>
          </p:cNvCxnSpPr>
          <p:nvPr/>
        </p:nvCxnSpPr>
        <p:spPr bwMode="gray">
          <a:xfrm>
            <a:off x="9710482" y="3122341"/>
            <a:ext cx="8921" cy="802888"/>
          </a:xfrm>
          <a:prstGeom prst="line">
            <a:avLst/>
          </a:prstGeom>
          <a:ln w="12700">
            <a:solidFill>
              <a:srgbClr val="DCE04B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Gerader Verbinder 4">
            <a:extLst>
              <a:ext uri="{FF2B5EF4-FFF2-40B4-BE49-F238E27FC236}">
                <a16:creationId xmlns:a16="http://schemas.microsoft.com/office/drawing/2014/main" id="{430DC013-DB86-4C46-B4DE-B585779F2E29}"/>
              </a:ext>
            </a:extLst>
          </p:cNvPr>
          <p:cNvCxnSpPr>
            <a:cxnSpLocks noChangeAspect="1"/>
          </p:cNvCxnSpPr>
          <p:nvPr/>
        </p:nvCxnSpPr>
        <p:spPr bwMode="gray">
          <a:xfrm flipH="1">
            <a:off x="10281425" y="3314142"/>
            <a:ext cx="227484" cy="731520"/>
          </a:xfrm>
          <a:prstGeom prst="line">
            <a:avLst/>
          </a:prstGeom>
          <a:ln w="12700">
            <a:solidFill>
              <a:srgbClr val="DCE04B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Gerader Verbinder 5">
            <a:extLst>
              <a:ext uri="{FF2B5EF4-FFF2-40B4-BE49-F238E27FC236}">
                <a16:creationId xmlns:a16="http://schemas.microsoft.com/office/drawing/2014/main" id="{2FBB602A-D796-4127-976C-C8B1AA7C5C7E}"/>
              </a:ext>
            </a:extLst>
          </p:cNvPr>
          <p:cNvCxnSpPr>
            <a:cxnSpLocks noChangeAspect="1"/>
          </p:cNvCxnSpPr>
          <p:nvPr/>
        </p:nvCxnSpPr>
        <p:spPr bwMode="gray">
          <a:xfrm flipH="1">
            <a:off x="10772078" y="3697744"/>
            <a:ext cx="414825" cy="450510"/>
          </a:xfrm>
          <a:prstGeom prst="line">
            <a:avLst/>
          </a:prstGeom>
          <a:ln w="12700">
            <a:solidFill>
              <a:srgbClr val="DCE04B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Welt">
            <a:extLst>
              <a:ext uri="{FF2B5EF4-FFF2-40B4-BE49-F238E27FC236}">
                <a16:creationId xmlns:a16="http://schemas.microsoft.com/office/drawing/2014/main" id="{6F109EEC-8770-4AE0-B42C-D909F20DEFFA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9127464" y="467841"/>
            <a:ext cx="1295713" cy="1295713"/>
            <a:chOff x="6795077" y="283295"/>
            <a:chExt cx="1204725" cy="1204725"/>
          </a:xfrm>
        </p:grpSpPr>
        <p:pic>
          <p:nvPicPr>
            <p:cNvPr id="39" name="Grafik 38">
              <a:extLst>
                <a:ext uri="{FF2B5EF4-FFF2-40B4-BE49-F238E27FC236}">
                  <a16:creationId xmlns:a16="http://schemas.microsoft.com/office/drawing/2014/main" id="{C3098B08-47A3-4493-95BB-EB7AD4E3DE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 bwMode="gray">
            <a:xfrm>
              <a:off x="6795077" y="283295"/>
              <a:ext cx="1204725" cy="1204725"/>
            </a:xfrm>
            <a:prstGeom prst="rect">
              <a:avLst/>
            </a:prstGeom>
          </p:spPr>
        </p:pic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649D0991-969E-42C4-B733-DD589F8B64BD}"/>
                </a:ext>
              </a:extLst>
            </p:cNvPr>
            <p:cNvSpPr/>
            <p:nvPr/>
          </p:nvSpPr>
          <p:spPr bwMode="gray">
            <a:xfrm>
              <a:off x="6795077" y="283295"/>
              <a:ext cx="1204725" cy="1204725"/>
            </a:xfrm>
            <a:prstGeom prst="ellipse">
              <a:avLst/>
            </a:prstGeom>
            <a:noFill/>
            <a:ln w="22225">
              <a:solidFill>
                <a:srgbClr val="009CB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de-DE" dirty="0"/>
            </a:p>
          </p:txBody>
        </p:sp>
      </p:grpSp>
      <p:pic>
        <p:nvPicPr>
          <p:cNvPr id="60" name="Logo">
            <a:extLst>
              <a:ext uri="{FF2B5EF4-FFF2-40B4-BE49-F238E27FC236}">
                <a16:creationId xmlns:a16="http://schemas.microsoft.com/office/drawing/2014/main" id="{52C61BFA-7816-4DDC-9746-B2A43CD25A0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 bwMode="gray">
          <a:xfrm>
            <a:off x="11488080" y="276225"/>
            <a:ext cx="426108" cy="751955"/>
          </a:xfrm>
          <a:prstGeom prst="rect">
            <a:avLst/>
          </a:prstGeom>
        </p:spPr>
      </p:pic>
      <p:grpSp>
        <p:nvGrpSpPr>
          <p:cNvPr id="41" name="WEITER">
            <a:extLst>
              <a:ext uri="{FF2B5EF4-FFF2-40B4-BE49-F238E27FC236}">
                <a16:creationId xmlns:a16="http://schemas.microsoft.com/office/drawing/2014/main" id="{01CA81DD-5715-4196-80D5-43193D13D34A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11590188" y="6352627"/>
            <a:ext cx="324000" cy="324000"/>
            <a:chOff x="11488080" y="6210730"/>
            <a:chExt cx="431514" cy="431514"/>
          </a:xfrm>
        </p:grpSpPr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06F09D7A-4318-49B3-8D15-5F23A8A86506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11488080" y="6210730"/>
              <a:ext cx="431514" cy="431514"/>
            </a:xfrm>
            <a:prstGeom prst="ellipse">
              <a:avLst/>
            </a:prstGeom>
            <a:solidFill>
              <a:schemeClr val="accent4">
                <a:lumMod val="40000"/>
                <a:lumOff val="60000"/>
                <a:alpha val="60000"/>
              </a:schemeClr>
            </a:solidFill>
            <a:ln w="28257" cap="flat">
              <a:noFill/>
              <a:prstDash val="solid"/>
              <a:miter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de-DE" dirty="0" err="1"/>
            </a:p>
          </p:txBody>
        </p:sp>
        <p:grpSp>
          <p:nvGrpSpPr>
            <p:cNvPr id="43" name="Gruppieren 42">
              <a:extLst>
                <a:ext uri="{FF2B5EF4-FFF2-40B4-BE49-F238E27FC236}">
                  <a16:creationId xmlns:a16="http://schemas.microsoft.com/office/drawing/2014/main" id="{6DC23C99-5B8A-42A9-834D-C23BDF21B39B}"/>
                </a:ext>
              </a:extLst>
            </p:cNvPr>
            <p:cNvGrpSpPr/>
            <p:nvPr/>
          </p:nvGrpSpPr>
          <p:grpSpPr bwMode="gray">
            <a:xfrm rot="8100000">
              <a:off x="11584980" y="6346862"/>
              <a:ext cx="159253" cy="159250"/>
              <a:chOff x="4950400" y="5587397"/>
              <a:chExt cx="318505" cy="318499"/>
            </a:xfrm>
          </p:grpSpPr>
          <p:cxnSp>
            <p:nvCxnSpPr>
              <p:cNvPr id="44" name="Gerader Verbinder 43">
                <a:extLst>
                  <a:ext uri="{FF2B5EF4-FFF2-40B4-BE49-F238E27FC236}">
                    <a16:creationId xmlns:a16="http://schemas.microsoft.com/office/drawing/2014/main" id="{5332909E-89BC-4C3A-971B-6783D6137B8A}"/>
                  </a:ext>
                </a:extLst>
              </p:cNvPr>
              <p:cNvCxnSpPr/>
              <p:nvPr/>
            </p:nvCxnSpPr>
            <p:spPr bwMode="gray">
              <a:xfrm flipV="1">
                <a:off x="4950400" y="5587397"/>
                <a:ext cx="0" cy="318499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Gerader Verbinder 44">
                <a:extLst>
                  <a:ext uri="{FF2B5EF4-FFF2-40B4-BE49-F238E27FC236}">
                    <a16:creationId xmlns:a16="http://schemas.microsoft.com/office/drawing/2014/main" id="{C73DA0CD-7EEB-4162-8AF9-83E95FF37B34}"/>
                  </a:ext>
                </a:extLst>
              </p:cNvPr>
              <p:cNvCxnSpPr>
                <a:cxnSpLocks/>
              </p:cNvCxnSpPr>
              <p:nvPr/>
            </p:nvCxnSpPr>
            <p:spPr bwMode="gray">
              <a:xfrm rot="5400000" flipV="1">
                <a:off x="5109656" y="5428156"/>
                <a:ext cx="0" cy="318499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088056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750"/>
                                            <p:tgtEl>
                                              <p:spTgt spid="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2" presetID="2" presetClass="entr" presetSubtype="4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4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5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5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3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8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1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4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7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9" presetID="22" presetClass="exit" presetSubtype="4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60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2" presetID="22" presetClass="exit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63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5" presetID="22" presetClass="exit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66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8" presetID="22" presetClass="exit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69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22" presetClass="exit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72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4" presetID="4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1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7" dur="1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build="p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750"/>
                                            <p:tgtEl>
                                              <p:spTgt spid="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2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5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3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8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1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4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7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9" presetID="22" presetClass="exit" presetSubtype="4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60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2" presetID="22" presetClass="exit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63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5" presetID="22" presetClass="exit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66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8" presetID="22" presetClass="exit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69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22" presetClass="exit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72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4" presetID="4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1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7" dur="1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build="p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HG">
            <a:extLst>
              <a:ext uri="{FF2B5EF4-FFF2-40B4-BE49-F238E27FC236}">
                <a16:creationId xmlns:a16="http://schemas.microsoft.com/office/drawing/2014/main" id="{55588104-E033-418E-BE69-9A605FC4D822}"/>
              </a:ext>
            </a:extLst>
          </p:cNvPr>
          <p:cNvSpPr/>
          <p:nvPr/>
        </p:nvSpPr>
        <p:spPr bwMode="gray">
          <a:xfrm>
            <a:off x="0" y="0"/>
            <a:ext cx="12190413" cy="6858000"/>
          </a:xfrm>
          <a:prstGeom prst="rect">
            <a:avLst/>
          </a:prstGeom>
          <a:gradFill>
            <a:gsLst>
              <a:gs pos="0">
                <a:schemeClr val="bg1">
                  <a:lumMod val="95000"/>
                  <a:alpha val="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dirty="0"/>
          </a:p>
        </p:txBody>
      </p:sp>
      <p:sp>
        <p:nvSpPr>
          <p:cNvPr id="10" name="Titel">
            <a:extLst>
              <a:ext uri="{FF2B5EF4-FFF2-40B4-BE49-F238E27FC236}">
                <a16:creationId xmlns:a16="http://schemas.microsoft.com/office/drawing/2014/main" id="{1F0E6EFB-6D9C-4DBE-AA02-F86B042364DC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br>
              <a:rPr lang="de-DE" sz="2800" dirty="0">
                <a:latin typeface="+mn-lt"/>
              </a:rPr>
            </a:br>
            <a:br>
              <a:rPr lang="de-DE" sz="2800" dirty="0">
                <a:latin typeface="+mn-lt"/>
              </a:rPr>
            </a:br>
            <a:r>
              <a:rPr lang="de-DE" sz="2800" dirty="0">
                <a:latin typeface="+mn-lt"/>
              </a:rPr>
              <a:t>Entscheidungsbefugnis</a:t>
            </a:r>
            <a:br>
              <a:rPr lang="de-DE" sz="2800" dirty="0">
                <a:latin typeface="+mn-lt"/>
              </a:rPr>
            </a:br>
            <a:r>
              <a:rPr lang="de-DE" sz="2800" dirty="0">
                <a:latin typeface="+mn-lt"/>
              </a:rPr>
              <a:t>über den Umgang mit</a:t>
            </a:r>
            <a:br>
              <a:rPr lang="de-DE" sz="2800" dirty="0">
                <a:latin typeface="+mn-lt"/>
              </a:rPr>
            </a:br>
            <a:r>
              <a:rPr lang="de-DE" sz="2800" dirty="0">
                <a:latin typeface="+mn-lt"/>
              </a:rPr>
              <a:t>Forschungsdaten</a:t>
            </a:r>
            <a:br>
              <a:rPr lang="de-DE" sz="2800" dirty="0">
                <a:latin typeface="+mn-lt"/>
              </a:rPr>
            </a:br>
            <a:endParaRPr lang="de-DE" sz="2800" dirty="0">
              <a:latin typeface="+mn-lt"/>
            </a:endParaRPr>
          </a:p>
        </p:txBody>
      </p:sp>
      <p:sp>
        <p:nvSpPr>
          <p:cNvPr id="2" name="Inhalt">
            <a:extLst>
              <a:ext uri="{FF2B5EF4-FFF2-40B4-BE49-F238E27FC236}">
                <a16:creationId xmlns:a16="http://schemas.microsoft.com/office/drawing/2014/main" id="{D3CB11C6-E354-4084-965E-CFA0D613793E}"/>
              </a:ext>
            </a:extLst>
          </p:cNvPr>
          <p:cNvSpPr>
            <a:spLocks noGrp="1"/>
          </p:cNvSpPr>
          <p:nvPr>
            <p:ph sz="quarter" idx="4294967295"/>
          </p:nvPr>
        </p:nvSpPr>
        <p:spPr bwMode="gray">
          <a:xfrm>
            <a:off x="540000" y="2944561"/>
            <a:ext cx="3402000" cy="1584002"/>
          </a:xfrm>
        </p:spPr>
        <p:txBody>
          <a:bodyPr wrap="square" lIns="144000" tIns="0" rIns="144000">
            <a:noAutofit/>
          </a:bodyPr>
          <a:lstStyle/>
          <a:p>
            <a:pPr marL="0" indent="0">
              <a:buNone/>
            </a:pPr>
            <a:r>
              <a:rPr lang="de-DE" sz="1400" dirty="0"/>
              <a:t>Im Allgemeinen können Wissen-schaftler*innen, denen Forschungsdaten zugeordnet sind, auch über eine </a:t>
            </a:r>
            <a:r>
              <a:rPr lang="de-DE" sz="1400" dirty="0">
                <a:latin typeface="+mj-lt"/>
              </a:rPr>
              <a:t>Veröffentlichung </a:t>
            </a:r>
            <a:r>
              <a:rPr lang="de-DE" sz="1400" dirty="0"/>
              <a:t>und damit die </a:t>
            </a:r>
            <a:r>
              <a:rPr lang="de-DE" sz="1400" dirty="0">
                <a:latin typeface="+mj-lt"/>
              </a:rPr>
              <a:t>Möglichkeit zur und Modalitäten der Nachnutzung</a:t>
            </a:r>
            <a:r>
              <a:rPr lang="de-DE" sz="1400" dirty="0"/>
              <a:t> durch Dritte entscheiden, sofern dem nicht z.B. </a:t>
            </a:r>
            <a:r>
              <a:rPr lang="de-DE" sz="1400" dirty="0">
                <a:latin typeface="+mj-lt"/>
              </a:rPr>
              <a:t>Geheimhaltungs-vereinbarungen</a:t>
            </a:r>
            <a:r>
              <a:rPr lang="de-DE" sz="1400" dirty="0"/>
              <a:t> entgegenstehen.</a:t>
            </a:r>
          </a:p>
        </p:txBody>
      </p:sp>
      <p:cxnSp>
        <p:nvCxnSpPr>
          <p:cNvPr id="62" name="Gerader Verbinder">
            <a:extLst>
              <a:ext uri="{FF2B5EF4-FFF2-40B4-BE49-F238E27FC236}">
                <a16:creationId xmlns:a16="http://schemas.microsoft.com/office/drawing/2014/main" id="{63578F2D-FDF6-48C1-A90D-D8A1C1FFD05E}"/>
              </a:ext>
            </a:extLst>
          </p:cNvPr>
          <p:cNvCxnSpPr>
            <a:cxnSpLocks/>
          </p:cNvCxnSpPr>
          <p:nvPr/>
        </p:nvCxnSpPr>
        <p:spPr bwMode="gray">
          <a:xfrm flipV="1">
            <a:off x="539999" y="2944563"/>
            <a:ext cx="0" cy="1584000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Inhalt 2">
            <a:extLst>
              <a:ext uri="{FF2B5EF4-FFF2-40B4-BE49-F238E27FC236}">
                <a16:creationId xmlns:a16="http://schemas.microsoft.com/office/drawing/2014/main" id="{164B0DA6-CAC8-4BDB-B88C-B7238C415B54}"/>
              </a:ext>
            </a:extLst>
          </p:cNvPr>
          <p:cNvSpPr txBox="1">
            <a:spLocks/>
          </p:cNvSpPr>
          <p:nvPr/>
        </p:nvSpPr>
        <p:spPr bwMode="gray">
          <a:xfrm>
            <a:off x="4393800" y="2944561"/>
            <a:ext cx="3402000" cy="1403461"/>
          </a:xfrm>
          <a:prstGeom prst="rect">
            <a:avLst/>
          </a:prstGeom>
        </p:spPr>
        <p:txBody>
          <a:bodyPr lIns="144000" tIns="0" rIns="144000">
            <a:noAutofit/>
          </a:bodyPr>
          <a:lstStyle>
            <a:lvl1pPr marL="27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2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8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0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Die rechtliche Entscheidungs-</a:t>
            </a:r>
            <a:b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befugnis von Forschungsdaten </a:t>
            </a:r>
            <a:b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kann durch </a:t>
            </a: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Nutzungsrechts-einräumungen</a:t>
            </a: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insbesondere </a:t>
            </a:r>
            <a:b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</a:b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im Rahmen von Dienst‐/</a:t>
            </a:r>
            <a:b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</a:b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Arbeitsverträgen </a:t>
            </a: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hiervon </a:t>
            </a:r>
            <a:b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abweichen.</a:t>
            </a:r>
          </a:p>
        </p:txBody>
      </p:sp>
      <p:cxnSp>
        <p:nvCxnSpPr>
          <p:cNvPr id="42" name="Gerader Verbinder 2">
            <a:extLst>
              <a:ext uri="{FF2B5EF4-FFF2-40B4-BE49-F238E27FC236}">
                <a16:creationId xmlns:a16="http://schemas.microsoft.com/office/drawing/2014/main" id="{91372D72-C19B-4103-B803-7648E10574F7}"/>
              </a:ext>
            </a:extLst>
          </p:cNvPr>
          <p:cNvCxnSpPr>
            <a:cxnSpLocks/>
          </p:cNvCxnSpPr>
          <p:nvPr/>
        </p:nvCxnSpPr>
        <p:spPr bwMode="gray">
          <a:xfrm flipV="1">
            <a:off x="4393800" y="2944562"/>
            <a:ext cx="0" cy="1584000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Kopf">
            <a:extLst>
              <a:ext uri="{FF2B5EF4-FFF2-40B4-BE49-F238E27FC236}">
                <a16:creationId xmlns:a16="http://schemas.microsoft.com/office/drawing/2014/main" id="{875D2335-1892-41E5-9F73-30ABB85827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478" t="33486" r="32400"/>
          <a:stretch/>
        </p:blipFill>
        <p:spPr bwMode="gray">
          <a:xfrm>
            <a:off x="8180342" y="3834076"/>
            <a:ext cx="2804260" cy="6047848"/>
          </a:xfrm>
          <a:prstGeom prst="rect">
            <a:avLst/>
          </a:prstGeom>
        </p:spPr>
      </p:pic>
      <p:grpSp>
        <p:nvGrpSpPr>
          <p:cNvPr id="35" name="ICON 1">
            <a:extLst>
              <a:ext uri="{FF2B5EF4-FFF2-40B4-BE49-F238E27FC236}">
                <a16:creationId xmlns:a16="http://schemas.microsoft.com/office/drawing/2014/main" id="{8899369C-5501-4D31-8517-E9D4FDA77C9B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7673182" y="3145425"/>
            <a:ext cx="647700" cy="647700"/>
            <a:chOff x="9688053" y="875463"/>
            <a:chExt cx="647700" cy="647700"/>
          </a:xfrm>
        </p:grpSpPr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8B233A10-8B00-4459-8E85-37E9BCB48BDB}"/>
                </a:ext>
              </a:extLst>
            </p:cNvPr>
            <p:cNvSpPr/>
            <p:nvPr/>
          </p:nvSpPr>
          <p:spPr bwMode="gray">
            <a:xfrm>
              <a:off x="9688053" y="875463"/>
              <a:ext cx="647700" cy="6477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de-DE" dirty="0"/>
            </a:p>
          </p:txBody>
        </p:sp>
        <p:pic>
          <p:nvPicPr>
            <p:cNvPr id="37" name="Balkendiagramm">
              <a:extLst>
                <a:ext uri="{FF2B5EF4-FFF2-40B4-BE49-F238E27FC236}">
                  <a16:creationId xmlns:a16="http://schemas.microsoft.com/office/drawing/2014/main" id="{F35BAD9F-64EB-4E56-87AA-927DAE9C94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 bwMode="gray">
            <a:xfrm>
              <a:off x="9872185" y="1043474"/>
              <a:ext cx="279437" cy="311679"/>
            </a:xfrm>
            <a:prstGeom prst="rect">
              <a:avLst/>
            </a:prstGeom>
          </p:spPr>
        </p:pic>
      </p:grpSp>
      <p:grpSp>
        <p:nvGrpSpPr>
          <p:cNvPr id="26" name="ICON 2">
            <a:extLst>
              <a:ext uri="{FF2B5EF4-FFF2-40B4-BE49-F238E27FC236}">
                <a16:creationId xmlns:a16="http://schemas.microsoft.com/office/drawing/2014/main" id="{FF356A41-2726-43D0-B6B8-95DE616E6603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8480159" y="2686204"/>
            <a:ext cx="647700" cy="647700"/>
            <a:chOff x="9662433" y="1684634"/>
            <a:chExt cx="647700" cy="647700"/>
          </a:xfrm>
        </p:grpSpPr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EBCE7665-8401-4D70-82A5-3F66E773C076}"/>
                </a:ext>
              </a:extLst>
            </p:cNvPr>
            <p:cNvSpPr/>
            <p:nvPr/>
          </p:nvSpPr>
          <p:spPr bwMode="gray">
            <a:xfrm>
              <a:off x="9662433" y="1684634"/>
              <a:ext cx="647700" cy="6477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de-DE" dirty="0"/>
            </a:p>
          </p:txBody>
        </p:sp>
        <p:pic>
          <p:nvPicPr>
            <p:cNvPr id="28" name="Blatt">
              <a:extLst>
                <a:ext uri="{FF2B5EF4-FFF2-40B4-BE49-F238E27FC236}">
                  <a16:creationId xmlns:a16="http://schemas.microsoft.com/office/drawing/2014/main" id="{6DD9958D-42FD-47A3-86B9-B9EA618B6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 bwMode="gray">
            <a:xfrm>
              <a:off x="9844923" y="1820005"/>
              <a:ext cx="282720" cy="376959"/>
            </a:xfrm>
            <a:prstGeom prst="rect">
              <a:avLst/>
            </a:prstGeom>
          </p:spPr>
        </p:pic>
      </p:grpSp>
      <p:grpSp>
        <p:nvGrpSpPr>
          <p:cNvPr id="23" name="ICON 3">
            <a:extLst>
              <a:ext uri="{FF2B5EF4-FFF2-40B4-BE49-F238E27FC236}">
                <a16:creationId xmlns:a16="http://schemas.microsoft.com/office/drawing/2014/main" id="{B9BDD614-8EE6-4597-A5C1-8CAF4B18EE43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9382386" y="2488951"/>
            <a:ext cx="647700" cy="647700"/>
            <a:chOff x="10810795" y="1296905"/>
            <a:chExt cx="647700" cy="647700"/>
          </a:xfrm>
        </p:grpSpPr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A4B4A6AA-E00A-4053-AC66-07BEE168D09F}"/>
                </a:ext>
              </a:extLst>
            </p:cNvPr>
            <p:cNvSpPr/>
            <p:nvPr/>
          </p:nvSpPr>
          <p:spPr bwMode="gray">
            <a:xfrm>
              <a:off x="10810795" y="1296905"/>
              <a:ext cx="647700" cy="6477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de-DE" dirty="0"/>
            </a:p>
          </p:txBody>
        </p:sp>
        <p:pic>
          <p:nvPicPr>
            <p:cNvPr id="25" name="Module">
              <a:extLst>
                <a:ext uri="{FF2B5EF4-FFF2-40B4-BE49-F238E27FC236}">
                  <a16:creationId xmlns:a16="http://schemas.microsoft.com/office/drawing/2014/main" id="{E782ED8B-5CC0-4A07-873C-F091B4288BD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 bwMode="gray">
            <a:xfrm>
              <a:off x="11009805" y="1475109"/>
              <a:ext cx="249680" cy="291293"/>
            </a:xfrm>
            <a:prstGeom prst="rect">
              <a:avLst/>
            </a:prstGeom>
          </p:spPr>
        </p:pic>
      </p:grpSp>
      <p:grpSp>
        <p:nvGrpSpPr>
          <p:cNvPr id="29" name="ICON 4">
            <a:extLst>
              <a:ext uri="{FF2B5EF4-FFF2-40B4-BE49-F238E27FC236}">
                <a16:creationId xmlns:a16="http://schemas.microsoft.com/office/drawing/2014/main" id="{43A9B158-73B3-47A1-BAB5-D38CD7910C1B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10294138" y="2686204"/>
            <a:ext cx="647700" cy="647700"/>
            <a:chOff x="8304245" y="1339859"/>
            <a:chExt cx="647700" cy="647700"/>
          </a:xfrm>
        </p:grpSpPr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5B57DA34-B96F-424F-B85D-DA626D144E07}"/>
                </a:ext>
              </a:extLst>
            </p:cNvPr>
            <p:cNvSpPr/>
            <p:nvPr/>
          </p:nvSpPr>
          <p:spPr bwMode="gray">
            <a:xfrm>
              <a:off x="8304245" y="1339859"/>
              <a:ext cx="647700" cy="6477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de-DE" dirty="0"/>
            </a:p>
          </p:txBody>
        </p:sp>
        <p:pic>
          <p:nvPicPr>
            <p:cNvPr id="31" name="Blätter">
              <a:extLst>
                <a:ext uri="{FF2B5EF4-FFF2-40B4-BE49-F238E27FC236}">
                  <a16:creationId xmlns:a16="http://schemas.microsoft.com/office/drawing/2014/main" id="{A62FCB30-3816-41C0-AC79-93FAEA0FBAA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 bwMode="gray">
            <a:xfrm>
              <a:off x="8492671" y="1489881"/>
              <a:ext cx="270848" cy="347656"/>
            </a:xfrm>
            <a:prstGeom prst="rect">
              <a:avLst/>
            </a:prstGeom>
          </p:spPr>
        </p:pic>
      </p:grpSp>
      <p:grpSp>
        <p:nvGrpSpPr>
          <p:cNvPr id="32" name="ICON 5">
            <a:extLst>
              <a:ext uri="{FF2B5EF4-FFF2-40B4-BE49-F238E27FC236}">
                <a16:creationId xmlns:a16="http://schemas.microsoft.com/office/drawing/2014/main" id="{74447F1B-F5E6-4477-8D2F-D78B8567E64B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11091591" y="3145425"/>
            <a:ext cx="647700" cy="647700"/>
            <a:chOff x="7125843" y="1821077"/>
            <a:chExt cx="647700" cy="647700"/>
          </a:xfrm>
        </p:grpSpPr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70531966-AB6A-4962-B46D-BAA41BBF7468}"/>
                </a:ext>
              </a:extLst>
            </p:cNvPr>
            <p:cNvSpPr/>
            <p:nvPr/>
          </p:nvSpPr>
          <p:spPr bwMode="gray">
            <a:xfrm>
              <a:off x="7125843" y="1821077"/>
              <a:ext cx="647700" cy="6477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de-DE" dirty="0"/>
            </a:p>
          </p:txBody>
        </p:sp>
        <p:pic>
          <p:nvPicPr>
            <p:cNvPr id="34" name="Kuchendiagramm">
              <a:extLst>
                <a:ext uri="{FF2B5EF4-FFF2-40B4-BE49-F238E27FC236}">
                  <a16:creationId xmlns:a16="http://schemas.microsoft.com/office/drawing/2014/main" id="{D8422223-15EA-4483-87AF-5AB313BFF8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 bwMode="gray">
            <a:xfrm>
              <a:off x="7301668" y="1972974"/>
              <a:ext cx="296051" cy="320096"/>
            </a:xfrm>
            <a:prstGeom prst="rect">
              <a:avLst/>
            </a:prstGeom>
          </p:spPr>
        </p:pic>
      </p:grpSp>
      <p:grpSp>
        <p:nvGrpSpPr>
          <p:cNvPr id="38" name="Welt">
            <a:extLst>
              <a:ext uri="{FF2B5EF4-FFF2-40B4-BE49-F238E27FC236}">
                <a16:creationId xmlns:a16="http://schemas.microsoft.com/office/drawing/2014/main" id="{6F109EEC-8770-4AE0-B42C-D909F20DEFFA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9127464" y="467841"/>
            <a:ext cx="1295713" cy="1295713"/>
            <a:chOff x="6795077" y="283295"/>
            <a:chExt cx="1204725" cy="1204725"/>
          </a:xfrm>
        </p:grpSpPr>
        <p:pic>
          <p:nvPicPr>
            <p:cNvPr id="39" name="Grafik 38">
              <a:extLst>
                <a:ext uri="{FF2B5EF4-FFF2-40B4-BE49-F238E27FC236}">
                  <a16:creationId xmlns:a16="http://schemas.microsoft.com/office/drawing/2014/main" id="{C3098B08-47A3-4493-95BB-EB7AD4E3DE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 bwMode="gray">
            <a:xfrm>
              <a:off x="6795077" y="283295"/>
              <a:ext cx="1204725" cy="1204725"/>
            </a:xfrm>
            <a:prstGeom prst="rect">
              <a:avLst/>
            </a:prstGeom>
          </p:spPr>
        </p:pic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649D0991-969E-42C4-B733-DD589F8B64BD}"/>
                </a:ext>
              </a:extLst>
            </p:cNvPr>
            <p:cNvSpPr/>
            <p:nvPr/>
          </p:nvSpPr>
          <p:spPr bwMode="gray">
            <a:xfrm>
              <a:off x="6795077" y="283295"/>
              <a:ext cx="1204725" cy="1204725"/>
            </a:xfrm>
            <a:prstGeom prst="ellipse">
              <a:avLst/>
            </a:prstGeom>
            <a:noFill/>
            <a:ln w="22225">
              <a:solidFill>
                <a:srgbClr val="009CB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de-DE" dirty="0"/>
            </a:p>
          </p:txBody>
        </p:sp>
      </p:grpSp>
      <p:cxnSp>
        <p:nvCxnSpPr>
          <p:cNvPr id="50" name="Pfeil 1 a">
            <a:extLst>
              <a:ext uri="{FF2B5EF4-FFF2-40B4-BE49-F238E27FC236}">
                <a16:creationId xmlns:a16="http://schemas.microsoft.com/office/drawing/2014/main" id="{5E8481ED-BC3A-4E1B-A9F4-0D21EAB48ED1}"/>
              </a:ext>
            </a:extLst>
          </p:cNvPr>
          <p:cNvCxnSpPr>
            <a:cxnSpLocks/>
          </p:cNvCxnSpPr>
          <p:nvPr/>
        </p:nvCxnSpPr>
        <p:spPr bwMode="gray">
          <a:xfrm>
            <a:off x="8186497" y="3759200"/>
            <a:ext cx="452424" cy="537241"/>
          </a:xfrm>
          <a:prstGeom prst="straightConnector1">
            <a:avLst/>
          </a:prstGeom>
          <a:ln w="19050">
            <a:solidFill>
              <a:srgbClr val="00987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Pfeil 1b">
            <a:extLst>
              <a:ext uri="{FF2B5EF4-FFF2-40B4-BE49-F238E27FC236}">
                <a16:creationId xmlns:a16="http://schemas.microsoft.com/office/drawing/2014/main" id="{A9A3E6E1-EB60-4D30-8A81-DE7F10B5434B}"/>
              </a:ext>
            </a:extLst>
          </p:cNvPr>
          <p:cNvCxnSpPr>
            <a:cxnSpLocks/>
          </p:cNvCxnSpPr>
          <p:nvPr/>
        </p:nvCxnSpPr>
        <p:spPr bwMode="gray">
          <a:xfrm flipV="1">
            <a:off x="7995612" y="1615441"/>
            <a:ext cx="1232208" cy="1457189"/>
          </a:xfrm>
          <a:prstGeom prst="straightConnector1">
            <a:avLst/>
          </a:prstGeom>
          <a:ln w="19050">
            <a:solidFill>
              <a:srgbClr val="00987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Pfeil 2a">
            <a:extLst>
              <a:ext uri="{FF2B5EF4-FFF2-40B4-BE49-F238E27FC236}">
                <a16:creationId xmlns:a16="http://schemas.microsoft.com/office/drawing/2014/main" id="{842F395C-60CC-46B1-8A7A-907509AE68F9}"/>
              </a:ext>
            </a:extLst>
          </p:cNvPr>
          <p:cNvCxnSpPr>
            <a:cxnSpLocks/>
          </p:cNvCxnSpPr>
          <p:nvPr/>
        </p:nvCxnSpPr>
        <p:spPr bwMode="gray">
          <a:xfrm>
            <a:off x="8922327" y="3346642"/>
            <a:ext cx="191193" cy="478598"/>
          </a:xfrm>
          <a:prstGeom prst="straightConnector1">
            <a:avLst/>
          </a:prstGeom>
          <a:ln w="19050">
            <a:solidFill>
              <a:srgbClr val="00987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Pfeil 2b">
            <a:extLst>
              <a:ext uri="{FF2B5EF4-FFF2-40B4-BE49-F238E27FC236}">
                <a16:creationId xmlns:a16="http://schemas.microsoft.com/office/drawing/2014/main" id="{B82C86E9-4DDD-4BBB-A87E-E3A3BA19F853}"/>
              </a:ext>
            </a:extLst>
          </p:cNvPr>
          <p:cNvCxnSpPr>
            <a:cxnSpLocks/>
          </p:cNvCxnSpPr>
          <p:nvPr/>
        </p:nvCxnSpPr>
        <p:spPr bwMode="gray">
          <a:xfrm flipV="1">
            <a:off x="8823806" y="1783080"/>
            <a:ext cx="602134" cy="827732"/>
          </a:xfrm>
          <a:prstGeom prst="straightConnector1">
            <a:avLst/>
          </a:prstGeom>
          <a:ln w="19050">
            <a:solidFill>
              <a:srgbClr val="00987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Pfeil 3a">
            <a:extLst>
              <a:ext uri="{FF2B5EF4-FFF2-40B4-BE49-F238E27FC236}">
                <a16:creationId xmlns:a16="http://schemas.microsoft.com/office/drawing/2014/main" id="{A36D30C3-3A59-4677-817A-1737EC5BC6D7}"/>
              </a:ext>
            </a:extLst>
          </p:cNvPr>
          <p:cNvCxnSpPr>
            <a:cxnSpLocks/>
          </p:cNvCxnSpPr>
          <p:nvPr/>
        </p:nvCxnSpPr>
        <p:spPr bwMode="gray">
          <a:xfrm>
            <a:off x="9706055" y="3171152"/>
            <a:ext cx="0" cy="623608"/>
          </a:xfrm>
          <a:prstGeom prst="straightConnector1">
            <a:avLst/>
          </a:prstGeom>
          <a:ln w="19050">
            <a:solidFill>
              <a:srgbClr val="00987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Pfeil 3b">
            <a:extLst>
              <a:ext uri="{FF2B5EF4-FFF2-40B4-BE49-F238E27FC236}">
                <a16:creationId xmlns:a16="http://schemas.microsoft.com/office/drawing/2014/main" id="{974E048B-B370-4C11-B35D-A7F50A79897D}"/>
              </a:ext>
            </a:extLst>
          </p:cNvPr>
          <p:cNvCxnSpPr>
            <a:cxnSpLocks/>
          </p:cNvCxnSpPr>
          <p:nvPr/>
        </p:nvCxnSpPr>
        <p:spPr bwMode="gray">
          <a:xfrm flipV="1">
            <a:off x="9715500" y="1844041"/>
            <a:ext cx="0" cy="585123"/>
          </a:xfrm>
          <a:prstGeom prst="straightConnector1">
            <a:avLst/>
          </a:prstGeom>
          <a:ln w="19050">
            <a:solidFill>
              <a:srgbClr val="00987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Pfeil 4a">
            <a:extLst>
              <a:ext uri="{FF2B5EF4-FFF2-40B4-BE49-F238E27FC236}">
                <a16:creationId xmlns:a16="http://schemas.microsoft.com/office/drawing/2014/main" id="{C2D600F0-0660-4029-8B69-0EE048EC66A5}"/>
              </a:ext>
            </a:extLst>
          </p:cNvPr>
          <p:cNvCxnSpPr>
            <a:cxnSpLocks/>
          </p:cNvCxnSpPr>
          <p:nvPr/>
        </p:nvCxnSpPr>
        <p:spPr bwMode="gray">
          <a:xfrm flipH="1">
            <a:off x="10332722" y="3365115"/>
            <a:ext cx="193654" cy="543945"/>
          </a:xfrm>
          <a:prstGeom prst="straightConnector1">
            <a:avLst/>
          </a:prstGeom>
          <a:ln w="19050">
            <a:solidFill>
              <a:srgbClr val="C0181A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Pfeil 5a">
            <a:extLst>
              <a:ext uri="{FF2B5EF4-FFF2-40B4-BE49-F238E27FC236}">
                <a16:creationId xmlns:a16="http://schemas.microsoft.com/office/drawing/2014/main" id="{6F47D1EE-6F38-4EBD-8578-3D3827876812}"/>
              </a:ext>
            </a:extLst>
          </p:cNvPr>
          <p:cNvCxnSpPr>
            <a:cxnSpLocks/>
          </p:cNvCxnSpPr>
          <p:nvPr/>
        </p:nvCxnSpPr>
        <p:spPr bwMode="gray">
          <a:xfrm flipH="1">
            <a:off x="10866122" y="3743806"/>
            <a:ext cx="319114" cy="393854"/>
          </a:xfrm>
          <a:prstGeom prst="straightConnector1">
            <a:avLst/>
          </a:prstGeom>
          <a:ln w="19050">
            <a:solidFill>
              <a:srgbClr val="00987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Pfeil 4b">
            <a:extLst>
              <a:ext uri="{FF2B5EF4-FFF2-40B4-BE49-F238E27FC236}">
                <a16:creationId xmlns:a16="http://schemas.microsoft.com/office/drawing/2014/main" id="{45255FD3-B2DF-4196-A4E4-0D3171891385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10023145" y="1749360"/>
            <a:ext cx="549413" cy="883004"/>
            <a:chOff x="10023145" y="1749360"/>
            <a:chExt cx="549413" cy="883004"/>
          </a:xfrm>
        </p:grpSpPr>
        <p:cxnSp>
          <p:nvCxnSpPr>
            <p:cNvPr id="46" name="Pfeil 4b">
              <a:extLst>
                <a:ext uri="{FF2B5EF4-FFF2-40B4-BE49-F238E27FC236}">
                  <a16:creationId xmlns:a16="http://schemas.microsoft.com/office/drawing/2014/main" id="{F8FFA478-D4B3-496D-A617-AA7D8357C0E5}"/>
                </a:ext>
              </a:extLst>
            </p:cNvPr>
            <p:cNvCxnSpPr>
              <a:cxnSpLocks/>
            </p:cNvCxnSpPr>
            <p:nvPr/>
          </p:nvCxnSpPr>
          <p:spPr bwMode="gray">
            <a:xfrm flipH="1" flipV="1">
              <a:off x="10141528" y="1831879"/>
              <a:ext cx="431030" cy="800485"/>
            </a:xfrm>
            <a:prstGeom prst="straightConnector1">
              <a:avLst/>
            </a:prstGeom>
            <a:ln w="19050">
              <a:solidFill>
                <a:srgbClr val="C0181A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Ellipse">
              <a:extLst>
                <a:ext uri="{FF2B5EF4-FFF2-40B4-BE49-F238E27FC236}">
                  <a16:creationId xmlns:a16="http://schemas.microsoft.com/office/drawing/2014/main" id="{E2DB2912-7DD6-4AB6-A2BA-30D9325AA199}"/>
                </a:ext>
              </a:extLst>
            </p:cNvPr>
            <p:cNvSpPr/>
            <p:nvPr/>
          </p:nvSpPr>
          <p:spPr bwMode="gray">
            <a:xfrm>
              <a:off x="10023145" y="1749360"/>
              <a:ext cx="274304" cy="274304"/>
            </a:xfrm>
            <a:prstGeom prst="ellipse">
              <a:avLst/>
            </a:prstGeom>
            <a:solidFill>
              <a:srgbClr val="C018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r>
                <a:rPr lang="de-DE" sz="1200" b="1" dirty="0">
                  <a:latin typeface="+mj-lt"/>
                </a:rPr>
                <a:t>X</a:t>
              </a:r>
            </a:p>
          </p:txBody>
        </p:sp>
      </p:grpSp>
      <p:cxnSp>
        <p:nvCxnSpPr>
          <p:cNvPr id="47" name="Pfeil 5b">
            <a:extLst>
              <a:ext uri="{FF2B5EF4-FFF2-40B4-BE49-F238E27FC236}">
                <a16:creationId xmlns:a16="http://schemas.microsoft.com/office/drawing/2014/main" id="{D5CF8E25-BD36-4672-9F5B-B1A61446F8B7}"/>
              </a:ext>
            </a:extLst>
          </p:cNvPr>
          <p:cNvCxnSpPr>
            <a:cxnSpLocks/>
          </p:cNvCxnSpPr>
          <p:nvPr/>
        </p:nvCxnSpPr>
        <p:spPr bwMode="gray">
          <a:xfrm flipH="1" flipV="1">
            <a:off x="10415540" y="1594812"/>
            <a:ext cx="997527" cy="1453188"/>
          </a:xfrm>
          <a:prstGeom prst="straightConnector1">
            <a:avLst/>
          </a:prstGeom>
          <a:ln w="19050">
            <a:solidFill>
              <a:srgbClr val="00987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Logo">
            <a:extLst>
              <a:ext uri="{FF2B5EF4-FFF2-40B4-BE49-F238E27FC236}">
                <a16:creationId xmlns:a16="http://schemas.microsoft.com/office/drawing/2014/main" id="{52C61BFA-7816-4DDC-9746-B2A43CD25A0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 bwMode="gray">
          <a:xfrm>
            <a:off x="11488080" y="276225"/>
            <a:ext cx="426108" cy="75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264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HG">
            <a:extLst>
              <a:ext uri="{FF2B5EF4-FFF2-40B4-BE49-F238E27FC236}">
                <a16:creationId xmlns:a16="http://schemas.microsoft.com/office/drawing/2014/main" id="{64CDBCE6-41AA-43AC-9867-988F0C6F0A2C}"/>
              </a:ext>
            </a:extLst>
          </p:cNvPr>
          <p:cNvSpPr/>
          <p:nvPr/>
        </p:nvSpPr>
        <p:spPr bwMode="gray">
          <a:xfrm>
            <a:off x="0" y="0"/>
            <a:ext cx="12190413" cy="6858000"/>
          </a:xfrm>
          <a:prstGeom prst="rect">
            <a:avLst/>
          </a:prstGeom>
          <a:gradFill>
            <a:gsLst>
              <a:gs pos="35000">
                <a:schemeClr val="accent4">
                  <a:lumMod val="50000"/>
                </a:schemeClr>
              </a:gs>
              <a:gs pos="94000">
                <a:srgbClr val="2B3A41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dirty="0"/>
          </a:p>
        </p:txBody>
      </p:sp>
      <p:sp>
        <p:nvSpPr>
          <p:cNvPr id="35" name="Titel">
            <a:extLst>
              <a:ext uri="{FF2B5EF4-FFF2-40B4-BE49-F238E27FC236}">
                <a16:creationId xmlns:a16="http://schemas.microsoft.com/office/drawing/2014/main" id="{B4FD28D8-BBBA-479D-9869-F34EADB21C07}"/>
              </a:ext>
            </a:extLst>
          </p:cNvPr>
          <p:cNvSpPr txBox="1"/>
          <p:nvPr/>
        </p:nvSpPr>
        <p:spPr bwMode="gray">
          <a:xfrm>
            <a:off x="540000" y="3543428"/>
            <a:ext cx="3402441" cy="432000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de-DE" sz="3200" cap="all" dirty="0">
                <a:solidFill>
                  <a:srgbClr val="DCE04B"/>
                </a:solidFill>
              </a:rPr>
              <a:t>Urheberrechtlich </a:t>
            </a:r>
            <a:br>
              <a:rPr lang="de-DE" sz="3200" cap="all" dirty="0">
                <a:solidFill>
                  <a:srgbClr val="DCE04B"/>
                </a:solidFill>
              </a:rPr>
            </a:br>
            <a:r>
              <a:rPr lang="de-DE" sz="3200" cap="all" dirty="0">
                <a:solidFill>
                  <a:srgbClr val="DCE04B"/>
                </a:solidFill>
              </a:rPr>
              <a:t>geschützte Daten</a:t>
            </a:r>
          </a:p>
        </p:txBody>
      </p:sp>
      <p:sp>
        <p:nvSpPr>
          <p:cNvPr id="7" name="Inhalt">
            <a:extLst>
              <a:ext uri="{FF2B5EF4-FFF2-40B4-BE49-F238E27FC236}">
                <a16:creationId xmlns:a16="http://schemas.microsoft.com/office/drawing/2014/main" id="{00642C81-A828-4A58-B57E-C080DF1326A8}"/>
              </a:ext>
            </a:extLst>
          </p:cNvPr>
          <p:cNvSpPr>
            <a:spLocks noGrp="1"/>
          </p:cNvSpPr>
          <p:nvPr>
            <p:ph sz="half" idx="1"/>
          </p:nvPr>
        </p:nvSpPr>
        <p:spPr bwMode="gray">
          <a:xfrm>
            <a:off x="540000" y="2944800"/>
            <a:ext cx="3402441" cy="3060000"/>
          </a:xfrm>
        </p:spPr>
        <p:txBody>
          <a:bodyPr/>
          <a:lstStyle/>
          <a:p>
            <a:pPr marL="0" indent="0">
              <a:buNone/>
            </a:pPr>
            <a:br>
              <a:rPr lang="de-DE" dirty="0">
                <a:solidFill>
                  <a:schemeClr val="bg1"/>
                </a:solidFill>
              </a:rPr>
            </a:br>
            <a:br>
              <a:rPr lang="de-DE" dirty="0">
                <a:solidFill>
                  <a:schemeClr val="bg1"/>
                </a:solidFill>
              </a:rPr>
            </a:br>
            <a:endParaRPr lang="de-DE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DE" sz="1600" dirty="0">
              <a:solidFill>
                <a:schemeClr val="bg1"/>
              </a:solidFill>
            </a:endParaRPr>
          </a:p>
          <a:p>
            <a:pPr marL="0" indent="0">
              <a:buNone/>
            </a:pPr>
            <a:br>
              <a:rPr lang="de-DE" sz="1400" dirty="0">
                <a:solidFill>
                  <a:schemeClr val="bg1"/>
                </a:solidFill>
              </a:rPr>
            </a:b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bg1"/>
                </a:solidFill>
              </a:rPr>
              <a:t>Aus den urheberrechtlichen Vorgaben geht recht eindeutig hervor, wem im konkreten Einzelfall die </a:t>
            </a:r>
            <a:r>
              <a:rPr lang="de-DE" sz="1400" dirty="0">
                <a:solidFill>
                  <a:schemeClr val="accent2"/>
                </a:solidFill>
                <a:latin typeface="+mj-lt"/>
              </a:rPr>
              <a:t>Entscheidungsbefugnis über den Umgang mit Forschungsdaten </a:t>
            </a:r>
            <a:r>
              <a:rPr lang="de-DE" sz="1400" dirty="0">
                <a:solidFill>
                  <a:schemeClr val="bg1"/>
                </a:solidFill>
              </a:rPr>
              <a:t>obliegt.</a:t>
            </a:r>
          </a:p>
          <a:p>
            <a:pPr marL="0" indent="0">
              <a:buNone/>
            </a:pPr>
            <a:endParaRPr lang="de-DE" dirty="0"/>
          </a:p>
        </p:txBody>
      </p:sp>
      <p:cxnSp>
        <p:nvCxnSpPr>
          <p:cNvPr id="41" name="Gerader Verbinder">
            <a:extLst>
              <a:ext uri="{FF2B5EF4-FFF2-40B4-BE49-F238E27FC236}">
                <a16:creationId xmlns:a16="http://schemas.microsoft.com/office/drawing/2014/main" id="{9DB2FDCF-17FA-4C33-AB79-E54242D161B6}"/>
              </a:ext>
            </a:extLst>
          </p:cNvPr>
          <p:cNvCxnSpPr>
            <a:cxnSpLocks/>
          </p:cNvCxnSpPr>
          <p:nvPr/>
        </p:nvCxnSpPr>
        <p:spPr bwMode="gray">
          <a:xfrm flipV="1">
            <a:off x="4644000" y="3176954"/>
            <a:ext cx="0" cy="2338168"/>
          </a:xfrm>
          <a:prstGeom prst="line">
            <a:avLst/>
          </a:prstGeom>
          <a:ln w="635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1">
            <a:extLst>
              <a:ext uri="{FF2B5EF4-FFF2-40B4-BE49-F238E27FC236}">
                <a16:creationId xmlns:a16="http://schemas.microsoft.com/office/drawing/2014/main" id="{5F964CEA-4A56-4968-AB82-5853C02457B3}"/>
              </a:ext>
            </a:extLst>
          </p:cNvPr>
          <p:cNvSpPr/>
          <p:nvPr/>
        </p:nvSpPr>
        <p:spPr bwMode="gray">
          <a:xfrm>
            <a:off x="4724936" y="3497755"/>
            <a:ext cx="894440" cy="626701"/>
          </a:xfrm>
          <a:prstGeom prst="rect">
            <a:avLst/>
          </a:prstGeom>
        </p:spPr>
        <p:txBody>
          <a:bodyPr wrap="square" lIns="144000" tIns="0" rIns="144000" bIns="72000" anchor="ctr" anchorCtr="0">
            <a:spAutoFit/>
          </a:bodyPr>
          <a:lstStyle/>
          <a:p>
            <a:pPr algn="r"/>
            <a:r>
              <a:rPr lang="de-DE" sz="3600" cap="all" dirty="0">
                <a:solidFill>
                  <a:srgbClr val="DCE04B"/>
                </a:solidFill>
              </a:rPr>
              <a:t>1</a:t>
            </a:r>
          </a:p>
        </p:txBody>
      </p:sp>
      <p:sp>
        <p:nvSpPr>
          <p:cNvPr id="51" name="2">
            <a:extLst>
              <a:ext uri="{FF2B5EF4-FFF2-40B4-BE49-F238E27FC236}">
                <a16:creationId xmlns:a16="http://schemas.microsoft.com/office/drawing/2014/main" id="{81E6DDBD-E580-4CF2-BC06-33EF9521DB4D}"/>
              </a:ext>
            </a:extLst>
          </p:cNvPr>
          <p:cNvSpPr/>
          <p:nvPr/>
        </p:nvSpPr>
        <p:spPr bwMode="gray">
          <a:xfrm>
            <a:off x="4724936" y="4623072"/>
            <a:ext cx="894440" cy="626701"/>
          </a:xfrm>
          <a:prstGeom prst="rect">
            <a:avLst/>
          </a:prstGeom>
        </p:spPr>
        <p:txBody>
          <a:bodyPr wrap="square" lIns="144000" tIns="0" rIns="144000" bIns="72000" anchor="ctr" anchorCtr="0">
            <a:spAutoFit/>
          </a:bodyPr>
          <a:lstStyle/>
          <a:p>
            <a:pPr algn="r"/>
            <a:r>
              <a:rPr lang="de-DE" sz="3600" cap="all" dirty="0">
                <a:solidFill>
                  <a:srgbClr val="DCE04B"/>
                </a:solidFill>
              </a:rPr>
              <a:t>2</a:t>
            </a:r>
          </a:p>
        </p:txBody>
      </p:sp>
      <p:sp>
        <p:nvSpPr>
          <p:cNvPr id="53" name="3">
            <a:extLst>
              <a:ext uri="{FF2B5EF4-FFF2-40B4-BE49-F238E27FC236}">
                <a16:creationId xmlns:a16="http://schemas.microsoft.com/office/drawing/2014/main" id="{1EF7E4FF-BC66-467E-BCDF-C05507D8EBD3}"/>
              </a:ext>
            </a:extLst>
          </p:cNvPr>
          <p:cNvSpPr/>
          <p:nvPr/>
        </p:nvSpPr>
        <p:spPr bwMode="gray">
          <a:xfrm>
            <a:off x="8173020" y="3497755"/>
            <a:ext cx="894440" cy="626701"/>
          </a:xfrm>
          <a:prstGeom prst="rect">
            <a:avLst/>
          </a:prstGeom>
        </p:spPr>
        <p:txBody>
          <a:bodyPr wrap="square" lIns="144000" tIns="0" rIns="144000" bIns="72000" anchor="ctr" anchorCtr="0">
            <a:spAutoFit/>
          </a:bodyPr>
          <a:lstStyle/>
          <a:p>
            <a:pPr algn="r"/>
            <a:r>
              <a:rPr lang="de-DE" sz="3600" cap="all" dirty="0">
                <a:solidFill>
                  <a:srgbClr val="DCE04B"/>
                </a:solidFill>
              </a:rPr>
              <a:t>3</a:t>
            </a:r>
          </a:p>
        </p:txBody>
      </p:sp>
      <p:sp>
        <p:nvSpPr>
          <p:cNvPr id="43" name="Text 1">
            <a:hlinkClick r:id="rId2" action="ppaction://hlinksldjump"/>
            <a:extLst>
              <a:ext uri="{FF2B5EF4-FFF2-40B4-BE49-F238E27FC236}">
                <a16:creationId xmlns:a16="http://schemas.microsoft.com/office/drawing/2014/main" id="{A795430C-42F7-4EBB-AB81-71B0A0AEF02D}"/>
              </a:ext>
            </a:extLst>
          </p:cNvPr>
          <p:cNvSpPr/>
          <p:nvPr/>
        </p:nvSpPr>
        <p:spPr bwMode="gray">
          <a:xfrm>
            <a:off x="5619377" y="3564883"/>
            <a:ext cx="1836051" cy="43088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r>
              <a:rPr lang="de-DE" sz="1400" cap="all" dirty="0">
                <a:solidFill>
                  <a:schemeClr val="bg1"/>
                </a:solidFill>
                <a:latin typeface="+mj-lt"/>
              </a:rPr>
              <a:t>Einzel</a:t>
            </a:r>
            <a:br>
              <a:rPr lang="de-DE" sz="1400" cap="all" dirty="0">
                <a:solidFill>
                  <a:schemeClr val="bg1"/>
                </a:solidFill>
                <a:latin typeface="+mj-lt"/>
              </a:rPr>
            </a:br>
            <a:r>
              <a:rPr lang="de-DE" sz="1400" cap="all" dirty="0">
                <a:solidFill>
                  <a:schemeClr val="bg1"/>
                </a:solidFill>
                <a:latin typeface="+mj-lt"/>
              </a:rPr>
              <a:t>forscher</a:t>
            </a:r>
          </a:p>
        </p:txBody>
      </p:sp>
      <p:sp>
        <p:nvSpPr>
          <p:cNvPr id="44" name="Text 2">
            <a:hlinkClick r:id="rId3" action="ppaction://hlinksldjump"/>
            <a:extLst>
              <a:ext uri="{FF2B5EF4-FFF2-40B4-BE49-F238E27FC236}">
                <a16:creationId xmlns:a16="http://schemas.microsoft.com/office/drawing/2014/main" id="{F7C27123-1BAF-4EFF-B047-CA44AD9E5992}"/>
              </a:ext>
            </a:extLst>
          </p:cNvPr>
          <p:cNvSpPr/>
          <p:nvPr/>
        </p:nvSpPr>
        <p:spPr bwMode="gray">
          <a:xfrm>
            <a:off x="5619377" y="4690200"/>
            <a:ext cx="2512877" cy="43088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r>
              <a:rPr lang="de-DE" sz="1400" cap="all" dirty="0">
                <a:solidFill>
                  <a:schemeClr val="bg1"/>
                </a:solidFill>
                <a:latin typeface="+mj-lt"/>
              </a:rPr>
              <a:t>Kooperative Forschungsprojekte</a:t>
            </a:r>
          </a:p>
        </p:txBody>
      </p:sp>
      <p:sp>
        <p:nvSpPr>
          <p:cNvPr id="46" name="Text 3">
            <a:hlinkClick r:id="rId4" action="ppaction://hlinksldjump"/>
            <a:extLst>
              <a:ext uri="{FF2B5EF4-FFF2-40B4-BE49-F238E27FC236}">
                <a16:creationId xmlns:a16="http://schemas.microsoft.com/office/drawing/2014/main" id="{28E16A5C-9D3F-4F78-AC69-085A9B261841}"/>
              </a:ext>
            </a:extLst>
          </p:cNvPr>
          <p:cNvSpPr/>
          <p:nvPr/>
        </p:nvSpPr>
        <p:spPr bwMode="gray">
          <a:xfrm>
            <a:off x="9067460" y="3564883"/>
            <a:ext cx="2512877" cy="43088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r>
              <a:rPr lang="de-DE" sz="1400" cap="all" dirty="0">
                <a:solidFill>
                  <a:schemeClr val="bg1"/>
                </a:solidFill>
                <a:latin typeface="+mj-lt"/>
              </a:rPr>
              <a:t>Qualitative </a:t>
            </a:r>
            <a:br>
              <a:rPr lang="de-DE" sz="1400" cap="all" dirty="0">
                <a:solidFill>
                  <a:schemeClr val="bg1"/>
                </a:solidFill>
                <a:latin typeface="+mj-lt"/>
              </a:rPr>
            </a:br>
            <a:r>
              <a:rPr lang="de-DE" sz="1400" cap="all" dirty="0">
                <a:solidFill>
                  <a:schemeClr val="bg1"/>
                </a:solidFill>
                <a:latin typeface="+mj-lt"/>
              </a:rPr>
              <a:t>Interviews</a:t>
            </a:r>
          </a:p>
        </p:txBody>
      </p:sp>
      <p:sp>
        <p:nvSpPr>
          <p:cNvPr id="29" name="Linie 1">
            <a:extLst>
              <a:ext uri="{FF2B5EF4-FFF2-40B4-BE49-F238E27FC236}">
                <a16:creationId xmlns:a16="http://schemas.microsoft.com/office/drawing/2014/main" id="{20712C1C-CA58-4379-9E6C-2E9FF69D5792}"/>
              </a:ext>
            </a:extLst>
          </p:cNvPr>
          <p:cNvSpPr>
            <a:spLocks noChangeAspect="1"/>
          </p:cNvSpPr>
          <p:nvPr/>
        </p:nvSpPr>
        <p:spPr bwMode="gray">
          <a:xfrm>
            <a:off x="743969" y="2609519"/>
            <a:ext cx="560354" cy="16010"/>
          </a:xfrm>
          <a:custGeom>
            <a:avLst/>
            <a:gdLst>
              <a:gd name="connsiteX0" fmla="*/ 0 w 333375"/>
              <a:gd name="connsiteY0" fmla="*/ 0 h 0"/>
              <a:gd name="connsiteX1" fmla="*/ 333375 w 33337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33375">
                <a:moveTo>
                  <a:pt x="0" y="0"/>
                </a:moveTo>
                <a:lnTo>
                  <a:pt x="333375" y="0"/>
                </a:lnTo>
              </a:path>
            </a:pathLst>
          </a:custGeom>
          <a:ln w="19050" cap="flat">
            <a:solidFill>
              <a:schemeClr val="accent4">
                <a:lumMod val="20000"/>
                <a:lumOff val="80000"/>
              </a:schemeClr>
            </a:solidFill>
            <a:prstDash val="solid"/>
            <a:miter/>
          </a:ln>
        </p:spPr>
        <p:txBody>
          <a:bodyPr lIns="0" tIns="0" rIns="0" bIns="0" rtlCol="0" anchor="ctr"/>
          <a:lstStyle/>
          <a:p>
            <a:endParaRPr lang="de-DE" dirty="0"/>
          </a:p>
        </p:txBody>
      </p:sp>
      <p:sp>
        <p:nvSpPr>
          <p:cNvPr id="30" name="Linie 2">
            <a:extLst>
              <a:ext uri="{FF2B5EF4-FFF2-40B4-BE49-F238E27FC236}">
                <a16:creationId xmlns:a16="http://schemas.microsoft.com/office/drawing/2014/main" id="{2B34B71D-A76B-4EBC-8191-E0873905D310}"/>
              </a:ext>
            </a:extLst>
          </p:cNvPr>
          <p:cNvSpPr>
            <a:spLocks noChangeAspect="1"/>
          </p:cNvSpPr>
          <p:nvPr/>
        </p:nvSpPr>
        <p:spPr bwMode="gray">
          <a:xfrm>
            <a:off x="743969" y="2705580"/>
            <a:ext cx="560354" cy="16010"/>
          </a:xfrm>
          <a:custGeom>
            <a:avLst/>
            <a:gdLst>
              <a:gd name="connsiteX0" fmla="*/ 0 w 333375"/>
              <a:gd name="connsiteY0" fmla="*/ 0 h 0"/>
              <a:gd name="connsiteX1" fmla="*/ 333375 w 33337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33375">
                <a:moveTo>
                  <a:pt x="0" y="0"/>
                </a:moveTo>
                <a:lnTo>
                  <a:pt x="333375" y="0"/>
                </a:lnTo>
              </a:path>
            </a:pathLst>
          </a:custGeom>
          <a:ln w="19050" cap="flat">
            <a:solidFill>
              <a:schemeClr val="accent4">
                <a:lumMod val="20000"/>
                <a:lumOff val="80000"/>
              </a:schemeClr>
            </a:solidFill>
            <a:prstDash val="solid"/>
            <a:miter/>
          </a:ln>
        </p:spPr>
        <p:txBody>
          <a:bodyPr lIns="0" tIns="0" rIns="0" bIns="0" rtlCol="0" anchor="ctr"/>
          <a:lstStyle/>
          <a:p>
            <a:endParaRPr lang="de-DE" dirty="0"/>
          </a:p>
        </p:txBody>
      </p:sp>
      <p:sp>
        <p:nvSpPr>
          <p:cNvPr id="31" name="Linie 3">
            <a:extLst>
              <a:ext uri="{FF2B5EF4-FFF2-40B4-BE49-F238E27FC236}">
                <a16:creationId xmlns:a16="http://schemas.microsoft.com/office/drawing/2014/main" id="{38BB003C-6B02-4338-BBC8-ACA73ACF2B51}"/>
              </a:ext>
            </a:extLst>
          </p:cNvPr>
          <p:cNvSpPr>
            <a:spLocks noChangeAspect="1"/>
          </p:cNvSpPr>
          <p:nvPr/>
        </p:nvSpPr>
        <p:spPr bwMode="gray">
          <a:xfrm>
            <a:off x="743969" y="2801641"/>
            <a:ext cx="560354" cy="16010"/>
          </a:xfrm>
          <a:custGeom>
            <a:avLst/>
            <a:gdLst>
              <a:gd name="connsiteX0" fmla="*/ 0 w 333375"/>
              <a:gd name="connsiteY0" fmla="*/ 0 h 0"/>
              <a:gd name="connsiteX1" fmla="*/ 333375 w 33337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33375">
                <a:moveTo>
                  <a:pt x="0" y="0"/>
                </a:moveTo>
                <a:lnTo>
                  <a:pt x="333375" y="0"/>
                </a:lnTo>
              </a:path>
            </a:pathLst>
          </a:custGeom>
          <a:ln w="19050" cap="flat">
            <a:solidFill>
              <a:schemeClr val="accent4">
                <a:lumMod val="20000"/>
                <a:lumOff val="80000"/>
              </a:schemeClr>
            </a:solidFill>
            <a:prstDash val="solid"/>
            <a:miter/>
          </a:ln>
        </p:spPr>
        <p:txBody>
          <a:bodyPr lIns="0" tIns="0" rIns="0" bIns="0" rtlCol="0" anchor="ctr"/>
          <a:lstStyle/>
          <a:p>
            <a:endParaRPr lang="de-DE" dirty="0"/>
          </a:p>
        </p:txBody>
      </p:sp>
      <p:grpSp>
        <p:nvGrpSpPr>
          <p:cNvPr id="32" name="Datenblatt">
            <a:extLst>
              <a:ext uri="{FF2B5EF4-FFF2-40B4-BE49-F238E27FC236}">
                <a16:creationId xmlns:a16="http://schemas.microsoft.com/office/drawing/2014/main" id="{041729A6-549D-4274-BF7E-85736AC5B985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575862" y="1809013"/>
            <a:ext cx="882959" cy="1168739"/>
            <a:chOff x="575862" y="1809013"/>
            <a:chExt cx="882959" cy="1168739"/>
          </a:xfrm>
        </p:grpSpPr>
        <p:sp>
          <p:nvSpPr>
            <p:cNvPr id="33" name="Freihandform: Form 32">
              <a:extLst>
                <a:ext uri="{FF2B5EF4-FFF2-40B4-BE49-F238E27FC236}">
                  <a16:creationId xmlns:a16="http://schemas.microsoft.com/office/drawing/2014/main" id="{39060840-6020-410C-8657-D4C7179C3A82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575862" y="1809013"/>
              <a:ext cx="880557" cy="1168739"/>
            </a:xfrm>
            <a:custGeom>
              <a:avLst/>
              <a:gdLst>
                <a:gd name="connsiteX0" fmla="*/ 526733 w 523875"/>
                <a:gd name="connsiteY0" fmla="*/ 125254 h 695325"/>
                <a:gd name="connsiteX1" fmla="*/ 526733 w 523875"/>
                <a:gd name="connsiteY1" fmla="*/ 700088 h 695325"/>
                <a:gd name="connsiteX2" fmla="*/ 0 w 523875"/>
                <a:gd name="connsiteY2" fmla="*/ 700088 h 695325"/>
                <a:gd name="connsiteX3" fmla="*/ 0 w 523875"/>
                <a:gd name="connsiteY3" fmla="*/ 0 h 695325"/>
                <a:gd name="connsiteX4" fmla="*/ 402622 w 523875"/>
                <a:gd name="connsiteY4" fmla="*/ 0 h 69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3875" h="695325">
                  <a:moveTo>
                    <a:pt x="526733" y="125254"/>
                  </a:moveTo>
                  <a:lnTo>
                    <a:pt x="526733" y="700088"/>
                  </a:lnTo>
                  <a:lnTo>
                    <a:pt x="0" y="700088"/>
                  </a:lnTo>
                  <a:lnTo>
                    <a:pt x="0" y="0"/>
                  </a:lnTo>
                  <a:lnTo>
                    <a:pt x="402622" y="0"/>
                  </a:lnTo>
                </a:path>
              </a:pathLst>
            </a:custGeom>
            <a:noFill/>
            <a:ln w="19050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34" name="Freihandform: Form 33">
              <a:extLst>
                <a:ext uri="{FF2B5EF4-FFF2-40B4-BE49-F238E27FC236}">
                  <a16:creationId xmlns:a16="http://schemas.microsoft.com/office/drawing/2014/main" id="{FF9685C0-0EA5-4E1D-8815-4630D784030A}"/>
                </a:ext>
              </a:extLst>
            </p:cNvPr>
            <p:cNvSpPr/>
            <p:nvPr/>
          </p:nvSpPr>
          <p:spPr bwMode="gray">
            <a:xfrm>
              <a:off x="1250689" y="1809013"/>
              <a:ext cx="208132" cy="208132"/>
            </a:xfrm>
            <a:custGeom>
              <a:avLst/>
              <a:gdLst>
                <a:gd name="connsiteX0" fmla="*/ 0 w 123825"/>
                <a:gd name="connsiteY0" fmla="*/ 0 h 123825"/>
                <a:gd name="connsiteX1" fmla="*/ 0 w 123825"/>
                <a:gd name="connsiteY1" fmla="*/ 125254 h 123825"/>
                <a:gd name="connsiteX2" fmla="*/ 125254 w 123825"/>
                <a:gd name="connsiteY2" fmla="*/ 125254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123825">
                  <a:moveTo>
                    <a:pt x="0" y="0"/>
                  </a:moveTo>
                  <a:lnTo>
                    <a:pt x="0" y="125254"/>
                  </a:lnTo>
                  <a:lnTo>
                    <a:pt x="125254" y="125254"/>
                  </a:lnTo>
                  <a:close/>
                </a:path>
              </a:pathLst>
            </a:custGeom>
            <a:noFill/>
            <a:ln w="19050" cap="sq">
              <a:solidFill>
                <a:schemeClr val="accent4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</p:grpSp>
      <p:grpSp>
        <p:nvGrpSpPr>
          <p:cNvPr id="42" name="Graph">
            <a:extLst>
              <a:ext uri="{FF2B5EF4-FFF2-40B4-BE49-F238E27FC236}">
                <a16:creationId xmlns:a16="http://schemas.microsoft.com/office/drawing/2014/main" id="{F1D16B93-182C-49BC-BCC0-7136B98AC2E6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773588" y="2146987"/>
            <a:ext cx="528334" cy="320202"/>
            <a:chOff x="12834671" y="3124046"/>
            <a:chExt cx="314325" cy="190500"/>
          </a:xfrm>
          <a:noFill/>
        </p:grpSpPr>
        <p:sp>
          <p:nvSpPr>
            <p:cNvPr id="55" name="Freihandform: Form 54">
              <a:extLst>
                <a:ext uri="{FF2B5EF4-FFF2-40B4-BE49-F238E27FC236}">
                  <a16:creationId xmlns:a16="http://schemas.microsoft.com/office/drawing/2014/main" id="{C8DF4A30-D7A2-4EA7-B2C5-C807BEB1BEBE}"/>
                </a:ext>
              </a:extLst>
            </p:cNvPr>
            <p:cNvSpPr/>
            <p:nvPr/>
          </p:nvSpPr>
          <p:spPr bwMode="gray">
            <a:xfrm>
              <a:off x="12834671" y="3272731"/>
              <a:ext cx="28575" cy="28575"/>
            </a:xfrm>
            <a:custGeom>
              <a:avLst/>
              <a:gdLst>
                <a:gd name="connsiteX0" fmla="*/ 37148 w 28575"/>
                <a:gd name="connsiteY0" fmla="*/ 18574 h 28575"/>
                <a:gd name="connsiteX1" fmla="*/ 18574 w 28575"/>
                <a:gd name="connsiteY1" fmla="*/ 37147 h 28575"/>
                <a:gd name="connsiteX2" fmla="*/ 0 w 28575"/>
                <a:gd name="connsiteY2" fmla="*/ 18574 h 28575"/>
                <a:gd name="connsiteX3" fmla="*/ 18574 w 28575"/>
                <a:gd name="connsiteY3" fmla="*/ 0 h 28575"/>
                <a:gd name="connsiteX4" fmla="*/ 37148 w 28575"/>
                <a:gd name="connsiteY4" fmla="*/ 1857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7148" y="18574"/>
                  </a:moveTo>
                  <a:cubicBezTo>
                    <a:pt x="37148" y="28832"/>
                    <a:pt x="28832" y="37147"/>
                    <a:pt x="18574" y="37147"/>
                  </a:cubicBezTo>
                  <a:cubicBezTo>
                    <a:pt x="8316" y="37147"/>
                    <a:pt x="0" y="28832"/>
                    <a:pt x="0" y="18574"/>
                  </a:cubicBezTo>
                  <a:cubicBezTo>
                    <a:pt x="0" y="8316"/>
                    <a:pt x="8316" y="0"/>
                    <a:pt x="18574" y="0"/>
                  </a:cubicBezTo>
                  <a:cubicBezTo>
                    <a:pt x="28832" y="0"/>
                    <a:pt x="37148" y="8316"/>
                    <a:pt x="37148" y="18574"/>
                  </a:cubicBezTo>
                  <a:close/>
                </a:path>
              </a:pathLst>
            </a:custGeom>
            <a:noFill/>
            <a:ln w="19050" cap="flat">
              <a:solidFill>
                <a:srgbClr val="DCE04B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56" name="Freihandform: Form 55">
              <a:extLst>
                <a:ext uri="{FF2B5EF4-FFF2-40B4-BE49-F238E27FC236}">
                  <a16:creationId xmlns:a16="http://schemas.microsoft.com/office/drawing/2014/main" id="{D72EE5EE-B844-40D5-8D48-72B958CDF462}"/>
                </a:ext>
              </a:extLst>
            </p:cNvPr>
            <p:cNvSpPr/>
            <p:nvPr/>
          </p:nvSpPr>
          <p:spPr bwMode="gray">
            <a:xfrm>
              <a:off x="12913728" y="3170528"/>
              <a:ext cx="28575" cy="28575"/>
            </a:xfrm>
            <a:custGeom>
              <a:avLst/>
              <a:gdLst>
                <a:gd name="connsiteX0" fmla="*/ 37147 w 28575"/>
                <a:gd name="connsiteY0" fmla="*/ 18574 h 28575"/>
                <a:gd name="connsiteX1" fmla="*/ 18574 w 28575"/>
                <a:gd name="connsiteY1" fmla="*/ 37148 h 28575"/>
                <a:gd name="connsiteX2" fmla="*/ 0 w 28575"/>
                <a:gd name="connsiteY2" fmla="*/ 18574 h 28575"/>
                <a:gd name="connsiteX3" fmla="*/ 18574 w 28575"/>
                <a:gd name="connsiteY3" fmla="*/ 0 h 28575"/>
                <a:gd name="connsiteX4" fmla="*/ 37147 w 28575"/>
                <a:gd name="connsiteY4" fmla="*/ 1857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7147" y="18574"/>
                  </a:moveTo>
                  <a:cubicBezTo>
                    <a:pt x="37147" y="28832"/>
                    <a:pt x="28832" y="37148"/>
                    <a:pt x="18574" y="37148"/>
                  </a:cubicBezTo>
                  <a:cubicBezTo>
                    <a:pt x="8316" y="37148"/>
                    <a:pt x="0" y="28832"/>
                    <a:pt x="0" y="18574"/>
                  </a:cubicBezTo>
                  <a:cubicBezTo>
                    <a:pt x="0" y="8316"/>
                    <a:pt x="8316" y="0"/>
                    <a:pt x="18574" y="0"/>
                  </a:cubicBezTo>
                  <a:cubicBezTo>
                    <a:pt x="28832" y="0"/>
                    <a:pt x="37147" y="8316"/>
                    <a:pt x="37147" y="18574"/>
                  </a:cubicBezTo>
                  <a:close/>
                </a:path>
              </a:pathLst>
            </a:custGeom>
            <a:noFill/>
            <a:ln w="19050" cap="flat">
              <a:solidFill>
                <a:srgbClr val="DCE04B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57" name="Freihandform: Form 56">
              <a:extLst>
                <a:ext uri="{FF2B5EF4-FFF2-40B4-BE49-F238E27FC236}">
                  <a16:creationId xmlns:a16="http://schemas.microsoft.com/office/drawing/2014/main" id="{731805D4-DFB6-48BC-8B0E-63DC424DAFEF}"/>
                </a:ext>
              </a:extLst>
            </p:cNvPr>
            <p:cNvSpPr/>
            <p:nvPr/>
          </p:nvSpPr>
          <p:spPr bwMode="gray">
            <a:xfrm>
              <a:off x="13029838" y="3277398"/>
              <a:ext cx="28575" cy="28575"/>
            </a:xfrm>
            <a:custGeom>
              <a:avLst/>
              <a:gdLst>
                <a:gd name="connsiteX0" fmla="*/ 37148 w 28575"/>
                <a:gd name="connsiteY0" fmla="*/ 18574 h 28575"/>
                <a:gd name="connsiteX1" fmla="*/ 18574 w 28575"/>
                <a:gd name="connsiteY1" fmla="*/ 37148 h 28575"/>
                <a:gd name="connsiteX2" fmla="*/ 0 w 28575"/>
                <a:gd name="connsiteY2" fmla="*/ 18574 h 28575"/>
                <a:gd name="connsiteX3" fmla="*/ 18574 w 28575"/>
                <a:gd name="connsiteY3" fmla="*/ 0 h 28575"/>
                <a:gd name="connsiteX4" fmla="*/ 37148 w 28575"/>
                <a:gd name="connsiteY4" fmla="*/ 1857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7148" y="18574"/>
                  </a:moveTo>
                  <a:cubicBezTo>
                    <a:pt x="37148" y="28832"/>
                    <a:pt x="28832" y="37148"/>
                    <a:pt x="18574" y="37148"/>
                  </a:cubicBezTo>
                  <a:cubicBezTo>
                    <a:pt x="8316" y="37148"/>
                    <a:pt x="0" y="28832"/>
                    <a:pt x="0" y="18574"/>
                  </a:cubicBezTo>
                  <a:cubicBezTo>
                    <a:pt x="0" y="8316"/>
                    <a:pt x="8316" y="0"/>
                    <a:pt x="18574" y="0"/>
                  </a:cubicBezTo>
                  <a:cubicBezTo>
                    <a:pt x="28832" y="0"/>
                    <a:pt x="37148" y="8316"/>
                    <a:pt x="37148" y="18574"/>
                  </a:cubicBezTo>
                  <a:close/>
                </a:path>
              </a:pathLst>
            </a:custGeom>
            <a:noFill/>
            <a:ln w="19050" cap="flat">
              <a:solidFill>
                <a:srgbClr val="DCE04B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58" name="Freihandform: Form 57">
              <a:extLst>
                <a:ext uri="{FF2B5EF4-FFF2-40B4-BE49-F238E27FC236}">
                  <a16:creationId xmlns:a16="http://schemas.microsoft.com/office/drawing/2014/main" id="{F024CE51-742D-41A8-A6E4-3B980BAF1BFC}"/>
                </a:ext>
              </a:extLst>
            </p:cNvPr>
            <p:cNvSpPr/>
            <p:nvPr/>
          </p:nvSpPr>
          <p:spPr bwMode="gray">
            <a:xfrm>
              <a:off x="13118135" y="3124046"/>
              <a:ext cx="28575" cy="28575"/>
            </a:xfrm>
            <a:custGeom>
              <a:avLst/>
              <a:gdLst>
                <a:gd name="connsiteX0" fmla="*/ 37147 w 28575"/>
                <a:gd name="connsiteY0" fmla="*/ 18574 h 28575"/>
                <a:gd name="connsiteX1" fmla="*/ 18574 w 28575"/>
                <a:gd name="connsiteY1" fmla="*/ 37148 h 28575"/>
                <a:gd name="connsiteX2" fmla="*/ 0 w 28575"/>
                <a:gd name="connsiteY2" fmla="*/ 18574 h 28575"/>
                <a:gd name="connsiteX3" fmla="*/ 18574 w 28575"/>
                <a:gd name="connsiteY3" fmla="*/ 0 h 28575"/>
                <a:gd name="connsiteX4" fmla="*/ 37147 w 28575"/>
                <a:gd name="connsiteY4" fmla="*/ 1857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7147" y="18574"/>
                  </a:moveTo>
                  <a:cubicBezTo>
                    <a:pt x="37147" y="28832"/>
                    <a:pt x="28832" y="37148"/>
                    <a:pt x="18574" y="37148"/>
                  </a:cubicBezTo>
                  <a:cubicBezTo>
                    <a:pt x="8316" y="37148"/>
                    <a:pt x="0" y="28832"/>
                    <a:pt x="0" y="18574"/>
                  </a:cubicBezTo>
                  <a:cubicBezTo>
                    <a:pt x="0" y="8316"/>
                    <a:pt x="8316" y="0"/>
                    <a:pt x="18574" y="0"/>
                  </a:cubicBezTo>
                  <a:cubicBezTo>
                    <a:pt x="28832" y="0"/>
                    <a:pt x="37147" y="8316"/>
                    <a:pt x="37147" y="18574"/>
                  </a:cubicBezTo>
                  <a:close/>
                </a:path>
              </a:pathLst>
            </a:custGeom>
            <a:noFill/>
            <a:ln w="19050" cap="flat">
              <a:solidFill>
                <a:srgbClr val="DCE04B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59" name="Freihandform: Form 58">
              <a:extLst>
                <a:ext uri="{FF2B5EF4-FFF2-40B4-BE49-F238E27FC236}">
                  <a16:creationId xmlns:a16="http://schemas.microsoft.com/office/drawing/2014/main" id="{2270DE2F-E318-428D-810E-9C11255DCA62}"/>
                </a:ext>
              </a:extLst>
            </p:cNvPr>
            <p:cNvSpPr/>
            <p:nvPr/>
          </p:nvSpPr>
          <p:spPr bwMode="gray">
            <a:xfrm>
              <a:off x="12862865" y="3203865"/>
              <a:ext cx="57150" cy="66675"/>
            </a:xfrm>
            <a:custGeom>
              <a:avLst/>
              <a:gdLst>
                <a:gd name="connsiteX0" fmla="*/ 0 w 57150"/>
                <a:gd name="connsiteY0" fmla="*/ 71533 h 66675"/>
                <a:gd name="connsiteX1" fmla="*/ 58198 w 57150"/>
                <a:gd name="connsiteY1" fmla="*/ 0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66675">
                  <a:moveTo>
                    <a:pt x="0" y="71533"/>
                  </a:moveTo>
                  <a:lnTo>
                    <a:pt x="58198" y="0"/>
                  </a:lnTo>
                </a:path>
              </a:pathLst>
            </a:custGeom>
            <a:ln w="19050" cap="flat">
              <a:solidFill>
                <a:srgbClr val="DCE04B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60" name="Freihandform: Form 59">
              <a:extLst>
                <a:ext uri="{FF2B5EF4-FFF2-40B4-BE49-F238E27FC236}">
                  <a16:creationId xmlns:a16="http://schemas.microsoft.com/office/drawing/2014/main" id="{41D9B025-B619-40B0-87E9-CE7A68374A3C}"/>
                </a:ext>
              </a:extLst>
            </p:cNvPr>
            <p:cNvSpPr/>
            <p:nvPr/>
          </p:nvSpPr>
          <p:spPr bwMode="gray">
            <a:xfrm>
              <a:off x="12947066" y="3200246"/>
              <a:ext cx="85725" cy="76200"/>
            </a:xfrm>
            <a:custGeom>
              <a:avLst/>
              <a:gdLst>
                <a:gd name="connsiteX0" fmla="*/ 0 w 85725"/>
                <a:gd name="connsiteY0" fmla="*/ 0 h 76200"/>
                <a:gd name="connsiteX1" fmla="*/ 87440 w 85725"/>
                <a:gd name="connsiteY1" fmla="*/ 83439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5" h="76200">
                  <a:moveTo>
                    <a:pt x="0" y="0"/>
                  </a:moveTo>
                  <a:lnTo>
                    <a:pt x="87440" y="83439"/>
                  </a:lnTo>
                </a:path>
              </a:pathLst>
            </a:custGeom>
            <a:ln w="19050" cap="flat">
              <a:solidFill>
                <a:srgbClr val="DCE04B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61" name="Freihandform: Form 60">
              <a:extLst>
                <a:ext uri="{FF2B5EF4-FFF2-40B4-BE49-F238E27FC236}">
                  <a16:creationId xmlns:a16="http://schemas.microsoft.com/office/drawing/2014/main" id="{BAC26583-2177-472C-A1C6-BEC459113290}"/>
                </a:ext>
              </a:extLst>
            </p:cNvPr>
            <p:cNvSpPr/>
            <p:nvPr/>
          </p:nvSpPr>
          <p:spPr bwMode="gray">
            <a:xfrm>
              <a:off x="13060128" y="3159098"/>
              <a:ext cx="66675" cy="114300"/>
            </a:xfrm>
            <a:custGeom>
              <a:avLst/>
              <a:gdLst>
                <a:gd name="connsiteX0" fmla="*/ 0 w 66675"/>
                <a:gd name="connsiteY0" fmla="*/ 122492 h 114300"/>
                <a:gd name="connsiteX1" fmla="*/ 68199 w 66675"/>
                <a:gd name="connsiteY1" fmla="*/ 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6675" h="114300">
                  <a:moveTo>
                    <a:pt x="0" y="122492"/>
                  </a:moveTo>
                  <a:lnTo>
                    <a:pt x="68199" y="0"/>
                  </a:lnTo>
                </a:path>
              </a:pathLst>
            </a:custGeom>
            <a:ln w="19050" cap="flat">
              <a:solidFill>
                <a:srgbClr val="DCE04B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</p:grpSp>
      <p:grpSp>
        <p:nvGrpSpPr>
          <p:cNvPr id="62" name="Schutzschild">
            <a:extLst>
              <a:ext uri="{FF2B5EF4-FFF2-40B4-BE49-F238E27FC236}">
                <a16:creationId xmlns:a16="http://schemas.microsoft.com/office/drawing/2014/main" id="{26D9FF50-68C3-4042-B538-820E5E64E89E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1092666" y="1470769"/>
            <a:ext cx="743518" cy="926135"/>
            <a:chOff x="4701014" y="2656905"/>
            <a:chExt cx="542925" cy="676275"/>
          </a:xfrm>
        </p:grpSpPr>
        <p:sp>
          <p:nvSpPr>
            <p:cNvPr id="63" name="Freihandform: Form 62">
              <a:extLst>
                <a:ext uri="{FF2B5EF4-FFF2-40B4-BE49-F238E27FC236}">
                  <a16:creationId xmlns:a16="http://schemas.microsoft.com/office/drawing/2014/main" id="{CF1D7FBB-EC2E-47E8-9107-903DBEDA76C1}"/>
                </a:ext>
              </a:extLst>
            </p:cNvPr>
            <p:cNvSpPr/>
            <p:nvPr/>
          </p:nvSpPr>
          <p:spPr bwMode="gray">
            <a:xfrm>
              <a:off x="4701014" y="2656905"/>
              <a:ext cx="542925" cy="676275"/>
            </a:xfrm>
            <a:custGeom>
              <a:avLst/>
              <a:gdLst>
                <a:gd name="connsiteX0" fmla="*/ 228600 w 542925"/>
                <a:gd name="connsiteY0" fmla="*/ 646367 h 676275"/>
                <a:gd name="connsiteX1" fmla="*/ 275939 w 542925"/>
                <a:gd name="connsiteY1" fmla="*/ 677894 h 676275"/>
                <a:gd name="connsiteX2" fmla="*/ 323279 w 542925"/>
                <a:gd name="connsiteY2" fmla="*/ 646367 h 676275"/>
                <a:gd name="connsiteX3" fmla="*/ 551879 w 542925"/>
                <a:gd name="connsiteY3" fmla="*/ 220694 h 676275"/>
                <a:gd name="connsiteX4" fmla="*/ 551879 w 542925"/>
                <a:gd name="connsiteY4" fmla="*/ 90678 h 676275"/>
                <a:gd name="connsiteX5" fmla="*/ 275844 w 542925"/>
                <a:gd name="connsiteY5" fmla="*/ 0 h 676275"/>
                <a:gd name="connsiteX6" fmla="*/ 0 w 542925"/>
                <a:gd name="connsiteY6" fmla="*/ 90678 h 676275"/>
                <a:gd name="connsiteX7" fmla="*/ 0 w 542925"/>
                <a:gd name="connsiteY7" fmla="*/ 220790 h 676275"/>
                <a:gd name="connsiteX8" fmla="*/ 228600 w 542925"/>
                <a:gd name="connsiteY8" fmla="*/ 646367 h 676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2925" h="676275">
                  <a:moveTo>
                    <a:pt x="228600" y="646367"/>
                  </a:moveTo>
                  <a:lnTo>
                    <a:pt x="275939" y="677894"/>
                  </a:lnTo>
                  <a:lnTo>
                    <a:pt x="323279" y="646367"/>
                  </a:lnTo>
                  <a:cubicBezTo>
                    <a:pt x="465106" y="551783"/>
                    <a:pt x="551879" y="390239"/>
                    <a:pt x="551879" y="220694"/>
                  </a:cubicBezTo>
                  <a:lnTo>
                    <a:pt x="551879" y="90678"/>
                  </a:lnTo>
                  <a:lnTo>
                    <a:pt x="275844" y="0"/>
                  </a:lnTo>
                  <a:lnTo>
                    <a:pt x="0" y="90678"/>
                  </a:lnTo>
                  <a:lnTo>
                    <a:pt x="0" y="220790"/>
                  </a:lnTo>
                  <a:cubicBezTo>
                    <a:pt x="0" y="390144"/>
                    <a:pt x="86678" y="551783"/>
                    <a:pt x="228600" y="646367"/>
                  </a:cubicBezTo>
                  <a:close/>
                </a:path>
              </a:pathLst>
            </a:custGeom>
            <a:solidFill>
              <a:srgbClr val="DCE04B"/>
            </a:solidFill>
            <a:ln w="19050" cap="flat">
              <a:noFill/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64" name="Freihandform: Form 63">
              <a:extLst>
                <a:ext uri="{FF2B5EF4-FFF2-40B4-BE49-F238E27FC236}">
                  <a16:creationId xmlns:a16="http://schemas.microsoft.com/office/drawing/2014/main" id="{EB7C5FA7-F473-4AC8-A099-AA95BFC68975}"/>
                </a:ext>
              </a:extLst>
            </p:cNvPr>
            <p:cNvSpPr/>
            <p:nvPr/>
          </p:nvSpPr>
          <p:spPr bwMode="gray">
            <a:xfrm>
              <a:off x="4909611" y="2792351"/>
              <a:ext cx="133350" cy="342900"/>
            </a:xfrm>
            <a:custGeom>
              <a:avLst/>
              <a:gdLst>
                <a:gd name="connsiteX0" fmla="*/ 100298 w 133350"/>
                <a:gd name="connsiteY0" fmla="*/ 241173 h 342900"/>
                <a:gd name="connsiteX1" fmla="*/ 121349 w 133350"/>
                <a:gd name="connsiteY1" fmla="*/ 285560 h 342900"/>
                <a:gd name="connsiteX2" fmla="*/ 101632 w 133350"/>
                <a:gd name="connsiteY2" fmla="*/ 328041 h 342900"/>
                <a:gd name="connsiteX3" fmla="*/ 50387 w 133350"/>
                <a:gd name="connsiteY3" fmla="*/ 345186 h 342900"/>
                <a:gd name="connsiteX4" fmla="*/ 2286 w 133350"/>
                <a:gd name="connsiteY4" fmla="*/ 334137 h 342900"/>
                <a:gd name="connsiteX5" fmla="*/ 2286 w 133350"/>
                <a:gd name="connsiteY5" fmla="*/ 312420 h 342900"/>
                <a:gd name="connsiteX6" fmla="*/ 50864 w 133350"/>
                <a:gd name="connsiteY6" fmla="*/ 326612 h 342900"/>
                <a:gd name="connsiteX7" fmla="*/ 87440 w 133350"/>
                <a:gd name="connsiteY7" fmla="*/ 315373 h 342900"/>
                <a:gd name="connsiteX8" fmla="*/ 99822 w 133350"/>
                <a:gd name="connsiteY8" fmla="*/ 286036 h 342900"/>
                <a:gd name="connsiteX9" fmla="*/ 93059 w 133350"/>
                <a:gd name="connsiteY9" fmla="*/ 263462 h 342900"/>
                <a:gd name="connsiteX10" fmla="*/ 61913 w 133350"/>
                <a:gd name="connsiteY10" fmla="*/ 241078 h 342900"/>
                <a:gd name="connsiteX11" fmla="*/ 11335 w 133350"/>
                <a:gd name="connsiteY11" fmla="*/ 205454 h 342900"/>
                <a:gd name="connsiteX12" fmla="*/ 0 w 133350"/>
                <a:gd name="connsiteY12" fmla="*/ 167164 h 342900"/>
                <a:gd name="connsiteX13" fmla="*/ 35909 w 133350"/>
                <a:gd name="connsiteY13" fmla="*/ 110395 h 342900"/>
                <a:gd name="connsiteX14" fmla="*/ 8668 w 133350"/>
                <a:gd name="connsiteY14" fmla="*/ 61817 h 342900"/>
                <a:gd name="connsiteX15" fmla="*/ 26860 w 133350"/>
                <a:gd name="connsiteY15" fmla="*/ 17050 h 342900"/>
                <a:gd name="connsiteX16" fmla="*/ 77153 w 133350"/>
                <a:gd name="connsiteY16" fmla="*/ 0 h 342900"/>
                <a:gd name="connsiteX17" fmla="*/ 120396 w 133350"/>
                <a:gd name="connsiteY17" fmla="*/ 8191 h 342900"/>
                <a:gd name="connsiteX18" fmla="*/ 120396 w 133350"/>
                <a:gd name="connsiteY18" fmla="*/ 29432 h 342900"/>
                <a:gd name="connsiteX19" fmla="*/ 76676 w 133350"/>
                <a:gd name="connsiteY19" fmla="*/ 18574 h 342900"/>
                <a:gd name="connsiteX20" fmla="*/ 29909 w 133350"/>
                <a:gd name="connsiteY20" fmla="*/ 60293 h 342900"/>
                <a:gd name="connsiteX21" fmla="*/ 42196 w 133350"/>
                <a:gd name="connsiteY21" fmla="*/ 89535 h 342900"/>
                <a:gd name="connsiteX22" fmla="*/ 89344 w 133350"/>
                <a:gd name="connsiteY22" fmla="*/ 116586 h 342900"/>
                <a:gd name="connsiteX23" fmla="*/ 134398 w 133350"/>
                <a:gd name="connsiteY23" fmla="*/ 178403 h 342900"/>
                <a:gd name="connsiteX24" fmla="*/ 100298 w 133350"/>
                <a:gd name="connsiteY24" fmla="*/ 241173 h 342900"/>
                <a:gd name="connsiteX25" fmla="*/ 53340 w 133350"/>
                <a:gd name="connsiteY25" fmla="*/ 120777 h 342900"/>
                <a:gd name="connsiteX26" fmla="*/ 21431 w 133350"/>
                <a:gd name="connsiteY26" fmla="*/ 165830 h 342900"/>
                <a:gd name="connsiteX27" fmla="*/ 34481 w 133350"/>
                <a:gd name="connsiteY27" fmla="*/ 200311 h 342900"/>
                <a:gd name="connsiteX28" fmla="*/ 84106 w 133350"/>
                <a:gd name="connsiteY28" fmla="*/ 229267 h 342900"/>
                <a:gd name="connsiteX29" fmla="*/ 106299 w 133350"/>
                <a:gd name="connsiteY29" fmla="*/ 207073 h 342900"/>
                <a:gd name="connsiteX30" fmla="*/ 113157 w 133350"/>
                <a:gd name="connsiteY30" fmla="*/ 178498 h 342900"/>
                <a:gd name="connsiteX31" fmla="*/ 102489 w 133350"/>
                <a:gd name="connsiteY31" fmla="*/ 149638 h 342900"/>
                <a:gd name="connsiteX32" fmla="*/ 53340 w 133350"/>
                <a:gd name="connsiteY32" fmla="*/ 120777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33350" h="342900">
                  <a:moveTo>
                    <a:pt x="100298" y="241173"/>
                  </a:moveTo>
                  <a:cubicBezTo>
                    <a:pt x="114300" y="251650"/>
                    <a:pt x="121349" y="266414"/>
                    <a:pt x="121349" y="285560"/>
                  </a:cubicBezTo>
                  <a:cubicBezTo>
                    <a:pt x="121349" y="302419"/>
                    <a:pt x="114776" y="316611"/>
                    <a:pt x="101632" y="328041"/>
                  </a:cubicBezTo>
                  <a:cubicBezTo>
                    <a:pt x="88487" y="339471"/>
                    <a:pt x="71438" y="345186"/>
                    <a:pt x="50387" y="345186"/>
                  </a:cubicBezTo>
                  <a:cubicBezTo>
                    <a:pt x="34576" y="345186"/>
                    <a:pt x="18574" y="341471"/>
                    <a:pt x="2286" y="334137"/>
                  </a:cubicBezTo>
                  <a:lnTo>
                    <a:pt x="2286" y="312420"/>
                  </a:lnTo>
                  <a:cubicBezTo>
                    <a:pt x="19717" y="321850"/>
                    <a:pt x="35909" y="326612"/>
                    <a:pt x="50864" y="326612"/>
                  </a:cubicBezTo>
                  <a:cubicBezTo>
                    <a:pt x="66961" y="326612"/>
                    <a:pt x="79153" y="322897"/>
                    <a:pt x="87440" y="315373"/>
                  </a:cubicBezTo>
                  <a:cubicBezTo>
                    <a:pt x="95726" y="307943"/>
                    <a:pt x="99822" y="298133"/>
                    <a:pt x="99822" y="286036"/>
                  </a:cubicBezTo>
                  <a:cubicBezTo>
                    <a:pt x="99822" y="278035"/>
                    <a:pt x="97536" y="270510"/>
                    <a:pt x="93059" y="263462"/>
                  </a:cubicBezTo>
                  <a:cubicBezTo>
                    <a:pt x="88583" y="256413"/>
                    <a:pt x="78200" y="248888"/>
                    <a:pt x="61913" y="241078"/>
                  </a:cubicBezTo>
                  <a:cubicBezTo>
                    <a:pt x="35719" y="228695"/>
                    <a:pt x="18859" y="216789"/>
                    <a:pt x="11335" y="205454"/>
                  </a:cubicBezTo>
                  <a:cubicBezTo>
                    <a:pt x="3810" y="194120"/>
                    <a:pt x="0" y="181356"/>
                    <a:pt x="0" y="167164"/>
                  </a:cubicBezTo>
                  <a:cubicBezTo>
                    <a:pt x="0" y="141732"/>
                    <a:pt x="12002" y="122777"/>
                    <a:pt x="35909" y="110395"/>
                  </a:cubicBezTo>
                  <a:cubicBezTo>
                    <a:pt x="17717" y="98107"/>
                    <a:pt x="8668" y="81915"/>
                    <a:pt x="8668" y="61817"/>
                  </a:cubicBezTo>
                  <a:cubicBezTo>
                    <a:pt x="8668" y="43339"/>
                    <a:pt x="14764" y="28384"/>
                    <a:pt x="26860" y="17050"/>
                  </a:cubicBezTo>
                  <a:cubicBezTo>
                    <a:pt x="38957" y="5715"/>
                    <a:pt x="55721" y="0"/>
                    <a:pt x="77153" y="0"/>
                  </a:cubicBezTo>
                  <a:cubicBezTo>
                    <a:pt x="93440" y="0"/>
                    <a:pt x="107823" y="2762"/>
                    <a:pt x="120396" y="8191"/>
                  </a:cubicBezTo>
                  <a:lnTo>
                    <a:pt x="120396" y="29432"/>
                  </a:lnTo>
                  <a:cubicBezTo>
                    <a:pt x="107728" y="22193"/>
                    <a:pt x="93155" y="18574"/>
                    <a:pt x="76676" y="18574"/>
                  </a:cubicBezTo>
                  <a:cubicBezTo>
                    <a:pt x="45530" y="18574"/>
                    <a:pt x="29909" y="32480"/>
                    <a:pt x="29909" y="60293"/>
                  </a:cubicBezTo>
                  <a:cubicBezTo>
                    <a:pt x="29909" y="72104"/>
                    <a:pt x="34004" y="81915"/>
                    <a:pt x="42196" y="89535"/>
                  </a:cubicBezTo>
                  <a:cubicBezTo>
                    <a:pt x="50387" y="97250"/>
                    <a:pt x="66104" y="106204"/>
                    <a:pt x="89344" y="116586"/>
                  </a:cubicBezTo>
                  <a:cubicBezTo>
                    <a:pt x="119348" y="130492"/>
                    <a:pt x="134398" y="151066"/>
                    <a:pt x="134398" y="178403"/>
                  </a:cubicBezTo>
                  <a:cubicBezTo>
                    <a:pt x="134493" y="202406"/>
                    <a:pt x="123063" y="223266"/>
                    <a:pt x="100298" y="241173"/>
                  </a:cubicBezTo>
                  <a:close/>
                  <a:moveTo>
                    <a:pt x="53340" y="120777"/>
                  </a:moveTo>
                  <a:cubicBezTo>
                    <a:pt x="32099" y="130397"/>
                    <a:pt x="21431" y="145352"/>
                    <a:pt x="21431" y="165830"/>
                  </a:cubicBezTo>
                  <a:cubicBezTo>
                    <a:pt x="21431" y="180308"/>
                    <a:pt x="25813" y="191834"/>
                    <a:pt x="34481" y="200311"/>
                  </a:cubicBezTo>
                  <a:cubicBezTo>
                    <a:pt x="43148" y="208788"/>
                    <a:pt x="59722" y="218408"/>
                    <a:pt x="84106" y="229267"/>
                  </a:cubicBezTo>
                  <a:cubicBezTo>
                    <a:pt x="94298" y="221742"/>
                    <a:pt x="101727" y="214313"/>
                    <a:pt x="106299" y="207073"/>
                  </a:cubicBezTo>
                  <a:cubicBezTo>
                    <a:pt x="110871" y="199835"/>
                    <a:pt x="113157" y="190310"/>
                    <a:pt x="113157" y="178498"/>
                  </a:cubicBezTo>
                  <a:cubicBezTo>
                    <a:pt x="113157" y="167164"/>
                    <a:pt x="109633" y="157543"/>
                    <a:pt x="102489" y="149638"/>
                  </a:cubicBezTo>
                  <a:cubicBezTo>
                    <a:pt x="95440" y="141732"/>
                    <a:pt x="79058" y="132112"/>
                    <a:pt x="53340" y="120777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</p:grpSp>
      <p:sp>
        <p:nvSpPr>
          <p:cNvPr id="25" name="Infobox">
            <a:extLst>
              <a:ext uri="{FF2B5EF4-FFF2-40B4-BE49-F238E27FC236}">
                <a16:creationId xmlns:a16="http://schemas.microsoft.com/office/drawing/2014/main" id="{B9FAF718-0E1E-4C3C-BE84-972D84467054}"/>
              </a:ext>
            </a:extLst>
          </p:cNvPr>
          <p:cNvSpPr/>
          <p:nvPr/>
        </p:nvSpPr>
        <p:spPr bwMode="gray">
          <a:xfrm>
            <a:off x="12250282" y="0"/>
            <a:ext cx="1944894" cy="28075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de-DE" sz="1400" dirty="0"/>
              <a:t>Navigation zu den Kapiteln durch Klicken auf den Text neben den Zahlen. Durch klicken auf das Logo gelangt man zurück zur Übersicht.</a:t>
            </a:r>
          </a:p>
        </p:txBody>
      </p:sp>
      <p:pic>
        <p:nvPicPr>
          <p:cNvPr id="28" name="Logo">
            <a:extLst>
              <a:ext uri="{FF2B5EF4-FFF2-40B4-BE49-F238E27FC236}">
                <a16:creationId xmlns:a16="http://schemas.microsoft.com/office/drawing/2014/main" id="{C995E935-8D78-432B-807A-412AA46924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 bwMode="gray">
          <a:xfrm>
            <a:off x="11488080" y="276225"/>
            <a:ext cx="426108" cy="75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896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7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8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autoRev="1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0000">
                                          <p:cBhvr>
                                            <p:cTn id="28" dur="25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1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8" presetID="2" presetClass="entr" presetSubtype="4" fill="hold" nodeType="afterEffect" p14:presetBounceEnd="24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4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4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4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4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1000"/>
                                            <p:tgtEl>
                                              <p:spTgt spid="4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5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5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1000"/>
                                            <p:tgtEl>
                                              <p:spTgt spid="4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8250"/>
                                </p:stCondLst>
                                <p:childTnLst>
                                  <p:par>
                                    <p:cTn id="5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8750"/>
                                </p:stCondLst>
                                <p:childTnLst>
                                  <p:par>
                                    <p:cTn id="6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1000"/>
                                            <p:tgtEl>
                                              <p:spTgt spid="4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/>
          <p:bldP spid="7" grpId="0" uiExpand="1"/>
          <p:bldP spid="50" grpId="0"/>
          <p:bldP spid="51" grpId="0"/>
          <p:bldP spid="53" grpId="0"/>
          <p:bldP spid="43" grpId="0" build="p"/>
          <p:bldP spid="44" grpId="0" build="p"/>
          <p:bldP spid="46" grpId="0" build="p"/>
          <p:bldP spid="29" grpId="0" animBg="1"/>
          <p:bldP spid="30" grpId="0" animBg="1"/>
          <p:bldP spid="31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25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1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8" presetID="2" presetClass="entr" presetSubtype="4" fill="hold" nodeType="after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4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4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1000"/>
                                            <p:tgtEl>
                                              <p:spTgt spid="4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5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5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1000"/>
                                            <p:tgtEl>
                                              <p:spTgt spid="4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8250"/>
                                </p:stCondLst>
                                <p:childTnLst>
                                  <p:par>
                                    <p:cTn id="5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8750"/>
                                </p:stCondLst>
                                <p:childTnLst>
                                  <p:par>
                                    <p:cTn id="6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1000"/>
                                            <p:tgtEl>
                                              <p:spTgt spid="4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/>
          <p:bldP spid="7" grpId="0" uiExpand="1"/>
          <p:bldP spid="50" grpId="0"/>
          <p:bldP spid="51" grpId="0"/>
          <p:bldP spid="53" grpId="0"/>
          <p:bldP spid="43" grpId="0" build="p"/>
          <p:bldP spid="44" grpId="0" build="p"/>
          <p:bldP spid="46" grpId="0" build="p"/>
          <p:bldP spid="29" grpId="0" animBg="1"/>
          <p:bldP spid="30" grpId="0" animBg="1"/>
          <p:bldP spid="31" grpId="0" animBg="1"/>
        </p:bldLst>
      </p:timing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G">
            <a:extLst>
              <a:ext uri="{FF2B5EF4-FFF2-40B4-BE49-F238E27FC236}">
                <a16:creationId xmlns:a16="http://schemas.microsoft.com/office/drawing/2014/main" id="{D1588519-1CBC-42D6-8A46-486098A2E352}"/>
              </a:ext>
            </a:extLst>
          </p:cNvPr>
          <p:cNvSpPr/>
          <p:nvPr/>
        </p:nvSpPr>
        <p:spPr bwMode="gray">
          <a:xfrm>
            <a:off x="0" y="0"/>
            <a:ext cx="12190413" cy="6858000"/>
          </a:xfrm>
          <a:prstGeom prst="rect">
            <a:avLst/>
          </a:prstGeom>
          <a:gradFill>
            <a:gsLst>
              <a:gs pos="35000">
                <a:schemeClr val="accent4">
                  <a:lumMod val="50000"/>
                </a:schemeClr>
              </a:gs>
              <a:gs pos="94000">
                <a:srgbClr val="2B3A41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dirty="0"/>
          </a:p>
        </p:txBody>
      </p:sp>
      <p:sp>
        <p:nvSpPr>
          <p:cNvPr id="6" name="Titel">
            <a:extLst>
              <a:ext uri="{FF2B5EF4-FFF2-40B4-BE49-F238E27FC236}">
                <a16:creationId xmlns:a16="http://schemas.microsoft.com/office/drawing/2014/main" id="{86A2E296-B280-43B8-B066-1B22776BCD62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 lIns="756000"/>
          <a:lstStyle/>
          <a:p>
            <a:r>
              <a:rPr lang="de-DE" dirty="0"/>
              <a:t>Einzel</a:t>
            </a:r>
            <a:br>
              <a:rPr lang="de-DE" dirty="0"/>
            </a:br>
            <a:r>
              <a:rPr lang="de-DE" dirty="0"/>
              <a:t>forscher</a:t>
            </a:r>
          </a:p>
        </p:txBody>
      </p:sp>
      <p:sp>
        <p:nvSpPr>
          <p:cNvPr id="12" name="1">
            <a:extLst>
              <a:ext uri="{FF2B5EF4-FFF2-40B4-BE49-F238E27FC236}">
                <a16:creationId xmlns:a16="http://schemas.microsoft.com/office/drawing/2014/main" id="{7B8AF2EE-A23B-46D8-8B81-323DE0F2ABD5}"/>
              </a:ext>
            </a:extLst>
          </p:cNvPr>
          <p:cNvSpPr txBox="1"/>
          <p:nvPr/>
        </p:nvSpPr>
        <p:spPr bwMode="gray">
          <a:xfrm>
            <a:off x="540000" y="215884"/>
            <a:ext cx="1440000" cy="13128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0" indent="0" algn="l">
              <a:buNone/>
            </a:pPr>
            <a:r>
              <a:rPr lang="de-DE" sz="9600" dirty="0">
                <a:solidFill>
                  <a:schemeClr val="bg1"/>
                </a:solidFill>
              </a:rPr>
              <a:t>1</a:t>
            </a:r>
          </a:p>
        </p:txBody>
      </p:sp>
      <p:cxnSp>
        <p:nvCxnSpPr>
          <p:cNvPr id="52" name="Gerader Verbinder 1">
            <a:extLst>
              <a:ext uri="{FF2B5EF4-FFF2-40B4-BE49-F238E27FC236}">
                <a16:creationId xmlns:a16="http://schemas.microsoft.com/office/drawing/2014/main" id="{11B83F7A-EA4B-475D-B41B-A2F2CCB34AC3}"/>
              </a:ext>
            </a:extLst>
          </p:cNvPr>
          <p:cNvCxnSpPr>
            <a:cxnSpLocks/>
          </p:cNvCxnSpPr>
          <p:nvPr/>
        </p:nvCxnSpPr>
        <p:spPr bwMode="gray">
          <a:xfrm flipV="1">
            <a:off x="539999" y="2944563"/>
            <a:ext cx="0" cy="828000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Gerader Verbinder 2">
            <a:extLst>
              <a:ext uri="{FF2B5EF4-FFF2-40B4-BE49-F238E27FC236}">
                <a16:creationId xmlns:a16="http://schemas.microsoft.com/office/drawing/2014/main" id="{A5499F29-6ACD-4615-B323-EE869F2ABFFA}"/>
              </a:ext>
            </a:extLst>
          </p:cNvPr>
          <p:cNvCxnSpPr>
            <a:cxnSpLocks/>
          </p:cNvCxnSpPr>
          <p:nvPr/>
        </p:nvCxnSpPr>
        <p:spPr bwMode="gray">
          <a:xfrm flipV="1">
            <a:off x="4393800" y="2944563"/>
            <a:ext cx="0" cy="828000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Inhalt 1">
            <a:extLst>
              <a:ext uri="{FF2B5EF4-FFF2-40B4-BE49-F238E27FC236}">
                <a16:creationId xmlns:a16="http://schemas.microsoft.com/office/drawing/2014/main" id="{DBC3B022-D8A1-464F-A01F-2AAB95C9C63E}"/>
              </a:ext>
            </a:extLst>
          </p:cNvPr>
          <p:cNvSpPr>
            <a:spLocks noGrp="1"/>
          </p:cNvSpPr>
          <p:nvPr>
            <p:ph sz="half" idx="1"/>
          </p:nvPr>
        </p:nvSpPr>
        <p:spPr bwMode="gray"/>
        <p:txBody>
          <a:bodyPr lIns="144000" rIns="108000"/>
          <a:lstStyle/>
          <a:p>
            <a:pPr marL="0" indent="0">
              <a:buNone/>
            </a:pPr>
            <a:r>
              <a:rPr lang="de-DE" sz="1400" dirty="0">
                <a:solidFill>
                  <a:schemeClr val="accent1"/>
                </a:solidFill>
                <a:latin typeface="+mj-lt"/>
              </a:rPr>
              <a:t>Die/ der Urheber*in entscheidet </a:t>
            </a:r>
            <a:r>
              <a:rPr lang="de-DE" sz="1400" dirty="0">
                <a:solidFill>
                  <a:schemeClr val="bg1"/>
                </a:solidFill>
              </a:rPr>
              <a:t>über die Nachnutzung und Veröffentlichung der Forschungsdaten.</a:t>
            </a:r>
          </a:p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</p:txBody>
      </p:sp>
      <p:sp>
        <p:nvSpPr>
          <p:cNvPr id="19" name="Inhalt 2">
            <a:extLst>
              <a:ext uri="{FF2B5EF4-FFF2-40B4-BE49-F238E27FC236}">
                <a16:creationId xmlns:a16="http://schemas.microsoft.com/office/drawing/2014/main" id="{BE88B5BE-1B90-465C-A129-51DD5B180F3C}"/>
              </a:ext>
            </a:extLst>
          </p:cNvPr>
          <p:cNvSpPr>
            <a:spLocks noGrp="1"/>
          </p:cNvSpPr>
          <p:nvPr>
            <p:ph sz="half" idx="2"/>
          </p:nvPr>
        </p:nvSpPr>
        <p:spPr bwMode="gray">
          <a:xfrm>
            <a:off x="4393800" y="2944800"/>
            <a:ext cx="3402000" cy="3060000"/>
          </a:xfrm>
        </p:spPr>
        <p:txBody>
          <a:bodyPr lIns="144000" rIns="108000"/>
          <a:lstStyle/>
          <a:p>
            <a:pPr marL="0" indent="0">
              <a:buNone/>
            </a:pPr>
            <a:r>
              <a:rPr lang="de-DE" sz="1400" dirty="0">
                <a:solidFill>
                  <a:schemeClr val="bg1"/>
                </a:solidFill>
              </a:rPr>
              <a:t>Inhaber*in des Urheberrechts ist </a:t>
            </a:r>
            <a:r>
              <a:rPr lang="de-DE" sz="1400" dirty="0">
                <a:solidFill>
                  <a:schemeClr val="accent1"/>
                </a:solidFill>
                <a:latin typeface="+mj-lt"/>
              </a:rPr>
              <a:t>grundsätzlich die/ der jeweilige Schöpfer*in</a:t>
            </a:r>
            <a:r>
              <a:rPr lang="de-DE" sz="1400" dirty="0">
                <a:solidFill>
                  <a:schemeClr val="bg1"/>
                </a:solidFill>
              </a:rPr>
              <a:t>, d.h. die/ der Wissenschaftler*in.</a:t>
            </a:r>
          </a:p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</p:txBody>
      </p:sp>
      <p:grpSp>
        <p:nvGrpSpPr>
          <p:cNvPr id="48" name="Wissenschaftler">
            <a:extLst>
              <a:ext uri="{FF2B5EF4-FFF2-40B4-BE49-F238E27FC236}">
                <a16:creationId xmlns:a16="http://schemas.microsoft.com/office/drawing/2014/main" id="{1E454A13-070A-4A73-B41D-4610A0226070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8566182" y="3567029"/>
            <a:ext cx="1877950" cy="2112765"/>
            <a:chOff x="8566182" y="3309152"/>
            <a:chExt cx="1877950" cy="2112765"/>
          </a:xfrm>
        </p:grpSpPr>
        <p:sp>
          <p:nvSpPr>
            <p:cNvPr id="49" name="Freihandform: Form 48">
              <a:extLst>
                <a:ext uri="{FF2B5EF4-FFF2-40B4-BE49-F238E27FC236}">
                  <a16:creationId xmlns:a16="http://schemas.microsoft.com/office/drawing/2014/main" id="{CC6A800F-A928-4205-839B-EFFAA2B622EF}"/>
                </a:ext>
              </a:extLst>
            </p:cNvPr>
            <p:cNvSpPr/>
            <p:nvPr/>
          </p:nvSpPr>
          <p:spPr bwMode="gray">
            <a:xfrm>
              <a:off x="8566182" y="4725969"/>
              <a:ext cx="1876750" cy="695948"/>
            </a:xfrm>
            <a:custGeom>
              <a:avLst/>
              <a:gdLst>
                <a:gd name="connsiteX0" fmla="*/ 682657 w 989933"/>
                <a:gd name="connsiteY0" fmla="*/ 0 h 367093"/>
                <a:gd name="connsiteX1" fmla="*/ 611219 w 989933"/>
                <a:gd name="connsiteY1" fmla="*/ 0 h 367093"/>
                <a:gd name="connsiteX2" fmla="*/ 504730 w 989933"/>
                <a:gd name="connsiteY2" fmla="*/ 101918 h 367093"/>
                <a:gd name="connsiteX3" fmla="*/ 504730 w 989933"/>
                <a:gd name="connsiteY3" fmla="*/ 101918 h 367093"/>
                <a:gd name="connsiteX4" fmla="*/ 398240 w 989933"/>
                <a:gd name="connsiteY4" fmla="*/ 0 h 367093"/>
                <a:gd name="connsiteX5" fmla="*/ 307372 w 989933"/>
                <a:gd name="connsiteY5" fmla="*/ 0 h 367093"/>
                <a:gd name="connsiteX6" fmla="*/ 0 w 989933"/>
                <a:gd name="connsiteY6" fmla="*/ 307277 h 367093"/>
                <a:gd name="connsiteX7" fmla="*/ 0 w 989933"/>
                <a:gd name="connsiteY7" fmla="*/ 367094 h 367093"/>
                <a:gd name="connsiteX8" fmla="*/ 989933 w 989933"/>
                <a:gd name="connsiteY8" fmla="*/ 367094 h 367093"/>
                <a:gd name="connsiteX9" fmla="*/ 989933 w 989933"/>
                <a:gd name="connsiteY9" fmla="*/ 307277 h 367093"/>
                <a:gd name="connsiteX10" fmla="*/ 682657 w 989933"/>
                <a:gd name="connsiteY10" fmla="*/ 0 h 367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89933" h="367093">
                  <a:moveTo>
                    <a:pt x="682657" y="0"/>
                  </a:moveTo>
                  <a:lnTo>
                    <a:pt x="611219" y="0"/>
                  </a:lnTo>
                  <a:cubicBezTo>
                    <a:pt x="608648" y="56483"/>
                    <a:pt x="561785" y="101918"/>
                    <a:pt x="504730" y="101918"/>
                  </a:cubicBezTo>
                  <a:lnTo>
                    <a:pt x="504730" y="101918"/>
                  </a:lnTo>
                  <a:cubicBezTo>
                    <a:pt x="447675" y="101918"/>
                    <a:pt x="400812" y="56483"/>
                    <a:pt x="398240" y="0"/>
                  </a:cubicBezTo>
                  <a:lnTo>
                    <a:pt x="307372" y="0"/>
                  </a:lnTo>
                  <a:cubicBezTo>
                    <a:pt x="138303" y="0"/>
                    <a:pt x="0" y="138303"/>
                    <a:pt x="0" y="307277"/>
                  </a:cubicBezTo>
                  <a:lnTo>
                    <a:pt x="0" y="367094"/>
                  </a:lnTo>
                  <a:lnTo>
                    <a:pt x="989933" y="367094"/>
                  </a:lnTo>
                  <a:lnTo>
                    <a:pt x="989933" y="307277"/>
                  </a:lnTo>
                  <a:cubicBezTo>
                    <a:pt x="989933" y="138303"/>
                    <a:pt x="851726" y="0"/>
                    <a:pt x="682657" y="0"/>
                  </a:cubicBezTo>
                  <a:close/>
                </a:path>
              </a:pathLst>
            </a:custGeom>
            <a:noFill/>
            <a:ln w="22225" cap="flat">
              <a:solidFill>
                <a:srgbClr val="009CB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0" name="Freihandform: Form 49">
              <a:extLst>
                <a:ext uri="{FF2B5EF4-FFF2-40B4-BE49-F238E27FC236}">
                  <a16:creationId xmlns:a16="http://schemas.microsoft.com/office/drawing/2014/main" id="{18DF454F-76A1-44CB-A3E1-A09148D90A7C}"/>
                </a:ext>
              </a:extLst>
            </p:cNvPr>
            <p:cNvSpPr/>
            <p:nvPr/>
          </p:nvSpPr>
          <p:spPr bwMode="gray">
            <a:xfrm>
              <a:off x="9320457" y="4575728"/>
              <a:ext cx="404856" cy="343639"/>
            </a:xfrm>
            <a:custGeom>
              <a:avLst/>
              <a:gdLst>
                <a:gd name="connsiteX0" fmla="*/ 104680 w 213550"/>
                <a:gd name="connsiteY0" fmla="*/ 21050 h 181260"/>
                <a:gd name="connsiteX1" fmla="*/ 104680 w 213550"/>
                <a:gd name="connsiteY1" fmla="*/ 21050 h 181260"/>
                <a:gd name="connsiteX2" fmla="*/ 0 w 213550"/>
                <a:gd name="connsiteY2" fmla="*/ 1619 h 181260"/>
                <a:gd name="connsiteX3" fmla="*/ 0 w 213550"/>
                <a:gd name="connsiteY3" fmla="*/ 74486 h 181260"/>
                <a:gd name="connsiteX4" fmla="*/ 106775 w 213550"/>
                <a:gd name="connsiteY4" fmla="*/ 181261 h 181260"/>
                <a:gd name="connsiteX5" fmla="*/ 106775 w 213550"/>
                <a:gd name="connsiteY5" fmla="*/ 181261 h 181260"/>
                <a:gd name="connsiteX6" fmla="*/ 213551 w 213550"/>
                <a:gd name="connsiteY6" fmla="*/ 74486 h 181260"/>
                <a:gd name="connsiteX7" fmla="*/ 213551 w 213550"/>
                <a:gd name="connsiteY7" fmla="*/ 0 h 181260"/>
                <a:gd name="connsiteX8" fmla="*/ 104680 w 213550"/>
                <a:gd name="connsiteY8" fmla="*/ 21050 h 181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3550" h="181260">
                  <a:moveTo>
                    <a:pt x="104680" y="21050"/>
                  </a:moveTo>
                  <a:lnTo>
                    <a:pt x="104680" y="21050"/>
                  </a:lnTo>
                  <a:cubicBezTo>
                    <a:pt x="67818" y="21050"/>
                    <a:pt x="32575" y="14097"/>
                    <a:pt x="0" y="1619"/>
                  </a:cubicBezTo>
                  <a:lnTo>
                    <a:pt x="0" y="74486"/>
                  </a:lnTo>
                  <a:cubicBezTo>
                    <a:pt x="0" y="133160"/>
                    <a:pt x="48006" y="181261"/>
                    <a:pt x="106775" y="181261"/>
                  </a:cubicBezTo>
                  <a:lnTo>
                    <a:pt x="106775" y="181261"/>
                  </a:lnTo>
                  <a:cubicBezTo>
                    <a:pt x="165449" y="181261"/>
                    <a:pt x="213551" y="133255"/>
                    <a:pt x="213551" y="74486"/>
                  </a:cubicBezTo>
                  <a:lnTo>
                    <a:pt x="213551" y="0"/>
                  </a:lnTo>
                  <a:cubicBezTo>
                    <a:pt x="179832" y="13430"/>
                    <a:pt x="143161" y="21050"/>
                    <a:pt x="104680" y="21050"/>
                  </a:cubicBezTo>
                  <a:close/>
                </a:path>
              </a:pathLst>
            </a:custGeom>
            <a:noFill/>
            <a:ln w="22225" cap="flat">
              <a:solidFill>
                <a:srgbClr val="009CB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1" name="Freihandform: Form 50">
              <a:extLst>
                <a:ext uri="{FF2B5EF4-FFF2-40B4-BE49-F238E27FC236}">
                  <a16:creationId xmlns:a16="http://schemas.microsoft.com/office/drawing/2014/main" id="{EE12C65F-6BAB-496C-8AD1-4F2400567289}"/>
                </a:ext>
              </a:extLst>
            </p:cNvPr>
            <p:cNvSpPr/>
            <p:nvPr/>
          </p:nvSpPr>
          <p:spPr bwMode="gray">
            <a:xfrm>
              <a:off x="8962370" y="3309152"/>
              <a:ext cx="1113085" cy="1306483"/>
            </a:xfrm>
            <a:custGeom>
              <a:avLst/>
              <a:gdLst>
                <a:gd name="connsiteX0" fmla="*/ 293560 w 587121"/>
                <a:gd name="connsiteY0" fmla="*/ 689134 h 689133"/>
                <a:gd name="connsiteX1" fmla="*/ 293560 w 587121"/>
                <a:gd name="connsiteY1" fmla="*/ 689134 h 689133"/>
                <a:gd name="connsiteX2" fmla="*/ 0 w 587121"/>
                <a:gd name="connsiteY2" fmla="*/ 395573 h 689133"/>
                <a:gd name="connsiteX3" fmla="*/ 0 w 587121"/>
                <a:gd name="connsiteY3" fmla="*/ 293656 h 689133"/>
                <a:gd name="connsiteX4" fmla="*/ 293560 w 587121"/>
                <a:gd name="connsiteY4" fmla="*/ 0 h 689133"/>
                <a:gd name="connsiteX5" fmla="*/ 293560 w 587121"/>
                <a:gd name="connsiteY5" fmla="*/ 0 h 689133"/>
                <a:gd name="connsiteX6" fmla="*/ 587121 w 587121"/>
                <a:gd name="connsiteY6" fmla="*/ 293561 h 689133"/>
                <a:gd name="connsiteX7" fmla="*/ 587121 w 587121"/>
                <a:gd name="connsiteY7" fmla="*/ 395478 h 689133"/>
                <a:gd name="connsiteX8" fmla="*/ 293560 w 587121"/>
                <a:gd name="connsiteY8" fmla="*/ 689134 h 689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7121" h="689133">
                  <a:moveTo>
                    <a:pt x="293560" y="689134"/>
                  </a:moveTo>
                  <a:lnTo>
                    <a:pt x="293560" y="689134"/>
                  </a:lnTo>
                  <a:cubicBezTo>
                    <a:pt x="132112" y="689134"/>
                    <a:pt x="0" y="557022"/>
                    <a:pt x="0" y="395573"/>
                  </a:cubicBezTo>
                  <a:lnTo>
                    <a:pt x="0" y="293656"/>
                  </a:lnTo>
                  <a:cubicBezTo>
                    <a:pt x="0" y="132112"/>
                    <a:pt x="132112" y="0"/>
                    <a:pt x="293560" y="0"/>
                  </a:cubicBezTo>
                  <a:lnTo>
                    <a:pt x="293560" y="0"/>
                  </a:lnTo>
                  <a:cubicBezTo>
                    <a:pt x="455009" y="0"/>
                    <a:pt x="587121" y="132112"/>
                    <a:pt x="587121" y="293561"/>
                  </a:cubicBezTo>
                  <a:lnTo>
                    <a:pt x="587121" y="395478"/>
                  </a:lnTo>
                  <a:cubicBezTo>
                    <a:pt x="587216" y="557022"/>
                    <a:pt x="455105" y="689134"/>
                    <a:pt x="293560" y="689134"/>
                  </a:cubicBezTo>
                  <a:close/>
                </a:path>
              </a:pathLst>
            </a:custGeom>
            <a:noFill/>
            <a:ln w="22225" cap="flat">
              <a:solidFill>
                <a:srgbClr val="009CB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3" name="Freihandform: Form 52">
              <a:extLst>
                <a:ext uri="{FF2B5EF4-FFF2-40B4-BE49-F238E27FC236}">
                  <a16:creationId xmlns:a16="http://schemas.microsoft.com/office/drawing/2014/main" id="{84536E48-3C4A-41BE-A7E7-47E1B49D716E}"/>
                </a:ext>
              </a:extLst>
            </p:cNvPr>
            <p:cNvSpPr/>
            <p:nvPr/>
          </p:nvSpPr>
          <p:spPr bwMode="gray">
            <a:xfrm>
              <a:off x="8593694" y="3520608"/>
              <a:ext cx="443614" cy="800682"/>
            </a:xfrm>
            <a:custGeom>
              <a:avLst/>
              <a:gdLst>
                <a:gd name="connsiteX0" fmla="*/ 194466 w 233994"/>
                <a:gd name="connsiteY0" fmla="*/ 283940 h 422337"/>
                <a:gd name="connsiteX1" fmla="*/ 194466 w 233994"/>
                <a:gd name="connsiteY1" fmla="*/ 182023 h 422337"/>
                <a:gd name="connsiteX2" fmla="*/ 233995 w 233994"/>
                <a:gd name="connsiteY2" fmla="*/ 35433 h 422337"/>
                <a:gd name="connsiteX3" fmla="*/ 151032 w 233994"/>
                <a:gd name="connsiteY3" fmla="*/ 0 h 422337"/>
                <a:gd name="connsiteX4" fmla="*/ 632 w 233994"/>
                <a:gd name="connsiteY4" fmla="*/ 213551 h 422337"/>
                <a:gd name="connsiteX5" fmla="*/ 27969 w 233994"/>
                <a:gd name="connsiteY5" fmla="*/ 336328 h 422337"/>
                <a:gd name="connsiteX6" fmla="*/ 63688 w 233994"/>
                <a:gd name="connsiteY6" fmla="*/ 320326 h 422337"/>
                <a:gd name="connsiteX7" fmla="*/ 107408 w 233994"/>
                <a:gd name="connsiteY7" fmla="*/ 400431 h 422337"/>
                <a:gd name="connsiteX8" fmla="*/ 126839 w 233994"/>
                <a:gd name="connsiteY8" fmla="*/ 347091 h 422337"/>
                <a:gd name="connsiteX9" fmla="*/ 180179 w 233994"/>
                <a:gd name="connsiteY9" fmla="*/ 421862 h 422337"/>
                <a:gd name="connsiteX10" fmla="*/ 204467 w 233994"/>
                <a:gd name="connsiteY10" fmla="*/ 368522 h 422337"/>
                <a:gd name="connsiteX11" fmla="*/ 206849 w 233994"/>
                <a:gd name="connsiteY11" fmla="*/ 368046 h 422337"/>
                <a:gd name="connsiteX12" fmla="*/ 194466 w 233994"/>
                <a:gd name="connsiteY12" fmla="*/ 283940 h 422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3994" h="422337">
                  <a:moveTo>
                    <a:pt x="194466" y="283940"/>
                  </a:moveTo>
                  <a:lnTo>
                    <a:pt x="194466" y="182023"/>
                  </a:lnTo>
                  <a:cubicBezTo>
                    <a:pt x="194466" y="128683"/>
                    <a:pt x="208944" y="78676"/>
                    <a:pt x="233995" y="35433"/>
                  </a:cubicBezTo>
                  <a:cubicBezTo>
                    <a:pt x="210182" y="13049"/>
                    <a:pt x="181703" y="0"/>
                    <a:pt x="151032" y="0"/>
                  </a:cubicBezTo>
                  <a:cubicBezTo>
                    <a:pt x="67974" y="0"/>
                    <a:pt x="9491" y="96012"/>
                    <a:pt x="632" y="213551"/>
                  </a:cubicBezTo>
                  <a:cubicBezTo>
                    <a:pt x="-4225" y="277654"/>
                    <a:pt x="20254" y="320707"/>
                    <a:pt x="27969" y="336328"/>
                  </a:cubicBezTo>
                  <a:cubicBezTo>
                    <a:pt x="37875" y="356330"/>
                    <a:pt x="49591" y="306134"/>
                    <a:pt x="63688" y="320326"/>
                  </a:cubicBezTo>
                  <a:cubicBezTo>
                    <a:pt x="77213" y="333851"/>
                    <a:pt x="91120" y="393764"/>
                    <a:pt x="107408" y="400431"/>
                  </a:cubicBezTo>
                  <a:cubicBezTo>
                    <a:pt x="120743" y="405860"/>
                    <a:pt x="112265" y="347091"/>
                    <a:pt x="126839" y="347091"/>
                  </a:cubicBezTo>
                  <a:cubicBezTo>
                    <a:pt x="143984" y="347091"/>
                    <a:pt x="164843" y="429292"/>
                    <a:pt x="180179" y="421862"/>
                  </a:cubicBezTo>
                  <a:cubicBezTo>
                    <a:pt x="192371" y="415957"/>
                    <a:pt x="192561" y="378809"/>
                    <a:pt x="204467" y="368522"/>
                  </a:cubicBezTo>
                  <a:cubicBezTo>
                    <a:pt x="205134" y="367951"/>
                    <a:pt x="205991" y="367856"/>
                    <a:pt x="206849" y="368046"/>
                  </a:cubicBezTo>
                  <a:cubicBezTo>
                    <a:pt x="198848" y="341281"/>
                    <a:pt x="194466" y="313087"/>
                    <a:pt x="194466" y="283940"/>
                  </a:cubicBezTo>
                  <a:close/>
                </a:path>
              </a:pathLst>
            </a:custGeom>
            <a:noFill/>
            <a:ln w="22225" cap="flat">
              <a:solidFill>
                <a:srgbClr val="009CB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5" name="Freihandform: Form 54">
              <a:extLst>
                <a:ext uri="{FF2B5EF4-FFF2-40B4-BE49-F238E27FC236}">
                  <a16:creationId xmlns:a16="http://schemas.microsoft.com/office/drawing/2014/main" id="{C70B5339-60B7-4982-8278-AB07605B2C43}"/>
                </a:ext>
              </a:extLst>
            </p:cNvPr>
            <p:cNvSpPr/>
            <p:nvPr/>
          </p:nvSpPr>
          <p:spPr bwMode="gray">
            <a:xfrm>
              <a:off x="10000514" y="3520790"/>
              <a:ext cx="443618" cy="800342"/>
            </a:xfrm>
            <a:custGeom>
              <a:avLst/>
              <a:gdLst>
                <a:gd name="connsiteX0" fmla="*/ 233363 w 233996"/>
                <a:gd name="connsiteY0" fmla="*/ 213550 h 422158"/>
                <a:gd name="connsiteX1" fmla="*/ 82963 w 233996"/>
                <a:gd name="connsiteY1" fmla="*/ 0 h 422158"/>
                <a:gd name="connsiteX2" fmla="*/ 0 w 233996"/>
                <a:gd name="connsiteY2" fmla="*/ 35433 h 422158"/>
                <a:gd name="connsiteX3" fmla="*/ 39529 w 233996"/>
                <a:gd name="connsiteY3" fmla="*/ 182023 h 422158"/>
                <a:gd name="connsiteX4" fmla="*/ 39529 w 233996"/>
                <a:gd name="connsiteY4" fmla="*/ 283940 h 422158"/>
                <a:gd name="connsiteX5" fmla="*/ 27146 w 233996"/>
                <a:gd name="connsiteY5" fmla="*/ 367856 h 422158"/>
                <a:gd name="connsiteX6" fmla="*/ 29527 w 233996"/>
                <a:gd name="connsiteY6" fmla="*/ 368332 h 422158"/>
                <a:gd name="connsiteX7" fmla="*/ 53816 w 233996"/>
                <a:gd name="connsiteY7" fmla="*/ 421672 h 422158"/>
                <a:gd name="connsiteX8" fmla="*/ 107156 w 233996"/>
                <a:gd name="connsiteY8" fmla="*/ 346901 h 422158"/>
                <a:gd name="connsiteX9" fmla="*/ 126587 w 233996"/>
                <a:gd name="connsiteY9" fmla="*/ 400241 h 422158"/>
                <a:gd name="connsiteX10" fmla="*/ 170307 w 233996"/>
                <a:gd name="connsiteY10" fmla="*/ 320135 h 422158"/>
                <a:gd name="connsiteX11" fmla="*/ 206026 w 233996"/>
                <a:gd name="connsiteY11" fmla="*/ 336137 h 422158"/>
                <a:gd name="connsiteX12" fmla="*/ 233363 w 233996"/>
                <a:gd name="connsiteY12" fmla="*/ 213550 h 422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3996" h="422158">
                  <a:moveTo>
                    <a:pt x="233363" y="213550"/>
                  </a:moveTo>
                  <a:cubicBezTo>
                    <a:pt x="224504" y="96012"/>
                    <a:pt x="166021" y="0"/>
                    <a:pt x="82963" y="0"/>
                  </a:cubicBezTo>
                  <a:cubicBezTo>
                    <a:pt x="52292" y="0"/>
                    <a:pt x="23813" y="13049"/>
                    <a:pt x="0" y="35433"/>
                  </a:cubicBezTo>
                  <a:cubicBezTo>
                    <a:pt x="25146" y="78676"/>
                    <a:pt x="39529" y="128683"/>
                    <a:pt x="39529" y="182023"/>
                  </a:cubicBezTo>
                  <a:lnTo>
                    <a:pt x="39529" y="283940"/>
                  </a:lnTo>
                  <a:cubicBezTo>
                    <a:pt x="39529" y="313087"/>
                    <a:pt x="35147" y="341281"/>
                    <a:pt x="27146" y="367856"/>
                  </a:cubicBezTo>
                  <a:cubicBezTo>
                    <a:pt x="28004" y="367665"/>
                    <a:pt x="28861" y="367760"/>
                    <a:pt x="29527" y="368332"/>
                  </a:cubicBezTo>
                  <a:cubicBezTo>
                    <a:pt x="41338" y="378619"/>
                    <a:pt x="41624" y="415766"/>
                    <a:pt x="53816" y="421672"/>
                  </a:cubicBezTo>
                  <a:cubicBezTo>
                    <a:pt x="69152" y="429197"/>
                    <a:pt x="90106" y="346901"/>
                    <a:pt x="107156" y="346901"/>
                  </a:cubicBezTo>
                  <a:cubicBezTo>
                    <a:pt x="121729" y="346901"/>
                    <a:pt x="113252" y="405765"/>
                    <a:pt x="126587" y="400241"/>
                  </a:cubicBezTo>
                  <a:cubicBezTo>
                    <a:pt x="142875" y="393573"/>
                    <a:pt x="156781" y="333661"/>
                    <a:pt x="170307" y="320135"/>
                  </a:cubicBezTo>
                  <a:cubicBezTo>
                    <a:pt x="184404" y="305943"/>
                    <a:pt x="196120" y="356235"/>
                    <a:pt x="206026" y="336137"/>
                  </a:cubicBezTo>
                  <a:cubicBezTo>
                    <a:pt x="213836" y="320612"/>
                    <a:pt x="238220" y="277559"/>
                    <a:pt x="233363" y="213550"/>
                  </a:cubicBezTo>
                  <a:close/>
                </a:path>
              </a:pathLst>
            </a:custGeom>
            <a:noFill/>
            <a:ln w="22225" cap="flat">
              <a:solidFill>
                <a:srgbClr val="009CB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6" name="Freihandform: Form 55">
              <a:extLst>
                <a:ext uri="{FF2B5EF4-FFF2-40B4-BE49-F238E27FC236}">
                  <a16:creationId xmlns:a16="http://schemas.microsoft.com/office/drawing/2014/main" id="{8E0ECE7F-497A-4C40-89EC-9B58A5BB597D}"/>
                </a:ext>
              </a:extLst>
            </p:cNvPr>
            <p:cNvSpPr/>
            <p:nvPr/>
          </p:nvSpPr>
          <p:spPr bwMode="gray">
            <a:xfrm>
              <a:off x="8835243" y="3827953"/>
              <a:ext cx="127127" cy="254254"/>
            </a:xfrm>
            <a:custGeom>
              <a:avLst/>
              <a:gdLst>
                <a:gd name="connsiteX0" fmla="*/ 67056 w 67056"/>
                <a:gd name="connsiteY0" fmla="*/ 0 h 134112"/>
                <a:gd name="connsiteX1" fmla="*/ 0 w 67056"/>
                <a:gd name="connsiteY1" fmla="*/ 67056 h 134112"/>
                <a:gd name="connsiteX2" fmla="*/ 67056 w 67056"/>
                <a:gd name="connsiteY2" fmla="*/ 134112 h 134112"/>
                <a:gd name="connsiteX3" fmla="*/ 67056 w 67056"/>
                <a:gd name="connsiteY3" fmla="*/ 0 h 134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56" h="134112">
                  <a:moveTo>
                    <a:pt x="67056" y="0"/>
                  </a:moveTo>
                  <a:cubicBezTo>
                    <a:pt x="30004" y="0"/>
                    <a:pt x="0" y="30004"/>
                    <a:pt x="0" y="67056"/>
                  </a:cubicBezTo>
                  <a:cubicBezTo>
                    <a:pt x="0" y="104108"/>
                    <a:pt x="30004" y="134112"/>
                    <a:pt x="67056" y="134112"/>
                  </a:cubicBezTo>
                  <a:lnTo>
                    <a:pt x="67056" y="0"/>
                  </a:lnTo>
                  <a:close/>
                </a:path>
              </a:pathLst>
            </a:custGeom>
            <a:noFill/>
            <a:ln w="22225" cap="flat">
              <a:solidFill>
                <a:srgbClr val="009CB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7" name="Freihandform: Form 56">
              <a:extLst>
                <a:ext uri="{FF2B5EF4-FFF2-40B4-BE49-F238E27FC236}">
                  <a16:creationId xmlns:a16="http://schemas.microsoft.com/office/drawing/2014/main" id="{96E5E2F1-2236-40CB-A2AB-038917A90ECA}"/>
                </a:ext>
              </a:extLst>
            </p:cNvPr>
            <p:cNvSpPr/>
            <p:nvPr/>
          </p:nvSpPr>
          <p:spPr bwMode="gray">
            <a:xfrm>
              <a:off x="10075635" y="3827771"/>
              <a:ext cx="127127" cy="254252"/>
            </a:xfrm>
            <a:custGeom>
              <a:avLst/>
              <a:gdLst>
                <a:gd name="connsiteX0" fmla="*/ 0 w 67056"/>
                <a:gd name="connsiteY0" fmla="*/ 134112 h 134111"/>
                <a:gd name="connsiteX1" fmla="*/ 67056 w 67056"/>
                <a:gd name="connsiteY1" fmla="*/ 67056 h 134111"/>
                <a:gd name="connsiteX2" fmla="*/ 0 w 67056"/>
                <a:gd name="connsiteY2" fmla="*/ 0 h 134111"/>
                <a:gd name="connsiteX3" fmla="*/ 0 w 67056"/>
                <a:gd name="connsiteY3" fmla="*/ 134112 h 134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56" h="134111">
                  <a:moveTo>
                    <a:pt x="0" y="134112"/>
                  </a:moveTo>
                  <a:cubicBezTo>
                    <a:pt x="37052" y="134112"/>
                    <a:pt x="67056" y="104108"/>
                    <a:pt x="67056" y="67056"/>
                  </a:cubicBezTo>
                  <a:cubicBezTo>
                    <a:pt x="67056" y="30004"/>
                    <a:pt x="37052" y="0"/>
                    <a:pt x="0" y="0"/>
                  </a:cubicBezTo>
                  <a:lnTo>
                    <a:pt x="0" y="134112"/>
                  </a:lnTo>
                  <a:close/>
                </a:path>
              </a:pathLst>
            </a:custGeom>
            <a:noFill/>
            <a:ln w="22225" cap="flat">
              <a:solidFill>
                <a:srgbClr val="009CB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8" name="Freihandform: Form 57">
              <a:extLst>
                <a:ext uri="{FF2B5EF4-FFF2-40B4-BE49-F238E27FC236}">
                  <a16:creationId xmlns:a16="http://schemas.microsoft.com/office/drawing/2014/main" id="{47A6CD06-F7F8-42C3-A79F-2256CF576E84}"/>
                </a:ext>
              </a:extLst>
            </p:cNvPr>
            <p:cNvSpPr/>
            <p:nvPr/>
          </p:nvSpPr>
          <p:spPr bwMode="gray">
            <a:xfrm>
              <a:off x="9071077" y="4772739"/>
              <a:ext cx="396910" cy="550041"/>
            </a:xfrm>
            <a:custGeom>
              <a:avLst/>
              <a:gdLst>
                <a:gd name="connsiteX0" fmla="*/ 54578 w 209359"/>
                <a:gd name="connsiteY0" fmla="*/ 152400 h 290131"/>
                <a:gd name="connsiteX1" fmla="*/ 97250 w 209359"/>
                <a:gd name="connsiteY1" fmla="*/ 91916 h 290131"/>
                <a:gd name="connsiteX2" fmla="*/ 98393 w 209359"/>
                <a:gd name="connsiteY2" fmla="*/ 83058 h 290131"/>
                <a:gd name="connsiteX3" fmla="*/ 91631 w 209359"/>
                <a:gd name="connsiteY3" fmla="*/ 77152 h 290131"/>
                <a:gd name="connsiteX4" fmla="*/ 0 w 209359"/>
                <a:gd name="connsiteY4" fmla="*/ 55721 h 290131"/>
                <a:gd name="connsiteX5" fmla="*/ 67628 w 209359"/>
                <a:gd name="connsiteY5" fmla="*/ 0 h 290131"/>
                <a:gd name="connsiteX6" fmla="*/ 209360 w 209359"/>
                <a:gd name="connsiteY6" fmla="*/ 290132 h 290131"/>
                <a:gd name="connsiteX7" fmla="*/ 54578 w 209359"/>
                <a:gd name="connsiteY7" fmla="*/ 152400 h 29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9359" h="290131">
                  <a:moveTo>
                    <a:pt x="54578" y="152400"/>
                  </a:moveTo>
                  <a:lnTo>
                    <a:pt x="97250" y="91916"/>
                  </a:lnTo>
                  <a:cubicBezTo>
                    <a:pt x="99060" y="89344"/>
                    <a:pt x="99536" y="86011"/>
                    <a:pt x="98393" y="83058"/>
                  </a:cubicBezTo>
                  <a:cubicBezTo>
                    <a:pt x="97250" y="80105"/>
                    <a:pt x="94774" y="77915"/>
                    <a:pt x="91631" y="77152"/>
                  </a:cubicBezTo>
                  <a:lnTo>
                    <a:pt x="0" y="55721"/>
                  </a:lnTo>
                  <a:lnTo>
                    <a:pt x="67628" y="0"/>
                  </a:lnTo>
                  <a:lnTo>
                    <a:pt x="209360" y="290132"/>
                  </a:lnTo>
                  <a:lnTo>
                    <a:pt x="54578" y="152400"/>
                  </a:lnTo>
                  <a:close/>
                </a:path>
              </a:pathLst>
            </a:custGeom>
            <a:noFill/>
            <a:ln w="22225" cap="flat">
              <a:solidFill>
                <a:srgbClr val="009CB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9" name="Freihandform: Form 58">
              <a:extLst>
                <a:ext uri="{FF2B5EF4-FFF2-40B4-BE49-F238E27FC236}">
                  <a16:creationId xmlns:a16="http://schemas.microsoft.com/office/drawing/2014/main" id="{61EB1CC3-5D05-477E-B63C-A2D6702FAF11}"/>
                </a:ext>
              </a:extLst>
            </p:cNvPr>
            <p:cNvSpPr/>
            <p:nvPr/>
          </p:nvSpPr>
          <p:spPr bwMode="gray">
            <a:xfrm>
              <a:off x="9580490" y="4772559"/>
              <a:ext cx="396910" cy="550041"/>
            </a:xfrm>
            <a:custGeom>
              <a:avLst/>
              <a:gdLst>
                <a:gd name="connsiteX0" fmla="*/ 141732 w 209359"/>
                <a:gd name="connsiteY0" fmla="*/ 0 h 290131"/>
                <a:gd name="connsiteX1" fmla="*/ 209360 w 209359"/>
                <a:gd name="connsiteY1" fmla="*/ 55721 h 290131"/>
                <a:gd name="connsiteX2" fmla="*/ 117729 w 209359"/>
                <a:gd name="connsiteY2" fmla="*/ 77152 h 290131"/>
                <a:gd name="connsiteX3" fmla="*/ 110966 w 209359"/>
                <a:gd name="connsiteY3" fmla="*/ 83058 h 290131"/>
                <a:gd name="connsiteX4" fmla="*/ 112109 w 209359"/>
                <a:gd name="connsiteY4" fmla="*/ 91916 h 290131"/>
                <a:gd name="connsiteX5" fmla="*/ 154781 w 209359"/>
                <a:gd name="connsiteY5" fmla="*/ 152400 h 290131"/>
                <a:gd name="connsiteX6" fmla="*/ 0 w 209359"/>
                <a:gd name="connsiteY6" fmla="*/ 290132 h 290131"/>
                <a:gd name="connsiteX7" fmla="*/ 141732 w 209359"/>
                <a:gd name="connsiteY7" fmla="*/ 0 h 29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9359" h="290131">
                  <a:moveTo>
                    <a:pt x="141732" y="0"/>
                  </a:moveTo>
                  <a:lnTo>
                    <a:pt x="209360" y="55721"/>
                  </a:lnTo>
                  <a:lnTo>
                    <a:pt x="117729" y="77152"/>
                  </a:lnTo>
                  <a:cubicBezTo>
                    <a:pt x="114681" y="77915"/>
                    <a:pt x="112109" y="80105"/>
                    <a:pt x="110966" y="83058"/>
                  </a:cubicBezTo>
                  <a:cubicBezTo>
                    <a:pt x="109823" y="86011"/>
                    <a:pt x="110300" y="89344"/>
                    <a:pt x="112109" y="91916"/>
                  </a:cubicBezTo>
                  <a:lnTo>
                    <a:pt x="154781" y="152400"/>
                  </a:lnTo>
                  <a:lnTo>
                    <a:pt x="0" y="290132"/>
                  </a:lnTo>
                  <a:lnTo>
                    <a:pt x="141732" y="0"/>
                  </a:lnTo>
                  <a:close/>
                </a:path>
              </a:pathLst>
            </a:custGeom>
            <a:noFill/>
            <a:ln w="22225" cap="flat">
              <a:solidFill>
                <a:srgbClr val="009CB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60" name="Freihandform: Form 59">
              <a:extLst>
                <a:ext uri="{FF2B5EF4-FFF2-40B4-BE49-F238E27FC236}">
                  <a16:creationId xmlns:a16="http://schemas.microsoft.com/office/drawing/2014/main" id="{9475D276-DC56-4463-A09D-09B5DD404D92}"/>
                </a:ext>
              </a:extLst>
            </p:cNvPr>
            <p:cNvSpPr/>
            <p:nvPr/>
          </p:nvSpPr>
          <p:spPr bwMode="gray">
            <a:xfrm>
              <a:off x="8962370" y="3309152"/>
              <a:ext cx="1113085" cy="1306483"/>
            </a:xfrm>
            <a:custGeom>
              <a:avLst/>
              <a:gdLst>
                <a:gd name="connsiteX0" fmla="*/ 293560 w 587121"/>
                <a:gd name="connsiteY0" fmla="*/ 689134 h 689133"/>
                <a:gd name="connsiteX1" fmla="*/ 293560 w 587121"/>
                <a:gd name="connsiteY1" fmla="*/ 689134 h 689133"/>
                <a:gd name="connsiteX2" fmla="*/ 0 w 587121"/>
                <a:gd name="connsiteY2" fmla="*/ 395573 h 689133"/>
                <a:gd name="connsiteX3" fmla="*/ 0 w 587121"/>
                <a:gd name="connsiteY3" fmla="*/ 293656 h 689133"/>
                <a:gd name="connsiteX4" fmla="*/ 293560 w 587121"/>
                <a:gd name="connsiteY4" fmla="*/ 0 h 689133"/>
                <a:gd name="connsiteX5" fmla="*/ 293560 w 587121"/>
                <a:gd name="connsiteY5" fmla="*/ 0 h 689133"/>
                <a:gd name="connsiteX6" fmla="*/ 587121 w 587121"/>
                <a:gd name="connsiteY6" fmla="*/ 293561 h 689133"/>
                <a:gd name="connsiteX7" fmla="*/ 587121 w 587121"/>
                <a:gd name="connsiteY7" fmla="*/ 395478 h 689133"/>
                <a:gd name="connsiteX8" fmla="*/ 293560 w 587121"/>
                <a:gd name="connsiteY8" fmla="*/ 689134 h 689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7121" h="689133">
                  <a:moveTo>
                    <a:pt x="293560" y="689134"/>
                  </a:moveTo>
                  <a:lnTo>
                    <a:pt x="293560" y="689134"/>
                  </a:lnTo>
                  <a:cubicBezTo>
                    <a:pt x="132112" y="689134"/>
                    <a:pt x="0" y="557022"/>
                    <a:pt x="0" y="395573"/>
                  </a:cubicBezTo>
                  <a:lnTo>
                    <a:pt x="0" y="293656"/>
                  </a:lnTo>
                  <a:cubicBezTo>
                    <a:pt x="0" y="132112"/>
                    <a:pt x="132112" y="0"/>
                    <a:pt x="293560" y="0"/>
                  </a:cubicBezTo>
                  <a:lnTo>
                    <a:pt x="293560" y="0"/>
                  </a:lnTo>
                  <a:cubicBezTo>
                    <a:pt x="455009" y="0"/>
                    <a:pt x="587121" y="132112"/>
                    <a:pt x="587121" y="293561"/>
                  </a:cubicBezTo>
                  <a:lnTo>
                    <a:pt x="587121" y="395478"/>
                  </a:lnTo>
                  <a:cubicBezTo>
                    <a:pt x="587216" y="557022"/>
                    <a:pt x="455105" y="689134"/>
                    <a:pt x="293560" y="689134"/>
                  </a:cubicBezTo>
                  <a:close/>
                </a:path>
              </a:pathLst>
            </a:custGeom>
            <a:noFill/>
            <a:ln w="22225" cap="flat">
              <a:solidFill>
                <a:srgbClr val="009CB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</p:grpSp>
      <p:sp>
        <p:nvSpPr>
          <p:cNvPr id="47" name="Schnorres">
            <a:extLst>
              <a:ext uri="{FF2B5EF4-FFF2-40B4-BE49-F238E27FC236}">
                <a16:creationId xmlns:a16="http://schemas.microsoft.com/office/drawing/2014/main" id="{18E15489-5233-456C-AA51-E74E0DA70A32}"/>
              </a:ext>
            </a:extLst>
          </p:cNvPr>
          <p:cNvSpPr>
            <a:spLocks noChangeAspect="1"/>
          </p:cNvSpPr>
          <p:nvPr/>
        </p:nvSpPr>
        <p:spPr bwMode="gray">
          <a:xfrm>
            <a:off x="9181593" y="4353628"/>
            <a:ext cx="645566" cy="262200"/>
          </a:xfrm>
          <a:custGeom>
            <a:avLst/>
            <a:gdLst>
              <a:gd name="connsiteX0" fmla="*/ 0 w 340518"/>
              <a:gd name="connsiteY0" fmla="*/ 138303 h 138303"/>
              <a:gd name="connsiteX1" fmla="*/ 48482 w 340518"/>
              <a:gd name="connsiteY1" fmla="*/ 118872 h 138303"/>
              <a:gd name="connsiteX2" fmla="*/ 111538 w 340518"/>
              <a:gd name="connsiteY2" fmla="*/ 133445 h 138303"/>
              <a:gd name="connsiteX3" fmla="*/ 169736 w 340518"/>
              <a:gd name="connsiteY3" fmla="*/ 114014 h 138303"/>
              <a:gd name="connsiteX4" fmla="*/ 227933 w 340518"/>
              <a:gd name="connsiteY4" fmla="*/ 133445 h 138303"/>
              <a:gd name="connsiteX5" fmla="*/ 290989 w 340518"/>
              <a:gd name="connsiteY5" fmla="*/ 118872 h 138303"/>
              <a:gd name="connsiteX6" fmla="*/ 339471 w 340518"/>
              <a:gd name="connsiteY6" fmla="*/ 138303 h 138303"/>
              <a:gd name="connsiteX7" fmla="*/ 340519 w 340518"/>
              <a:gd name="connsiteY7" fmla="*/ 138303 h 138303"/>
              <a:gd name="connsiteX8" fmla="*/ 170116 w 340518"/>
              <a:gd name="connsiteY8" fmla="*/ 0 h 138303"/>
              <a:gd name="connsiteX9" fmla="*/ 0 w 340518"/>
              <a:gd name="connsiteY9" fmla="*/ 138303 h 138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0518" h="138303">
                <a:moveTo>
                  <a:pt x="0" y="138303"/>
                </a:moveTo>
                <a:cubicBezTo>
                  <a:pt x="0" y="138303"/>
                  <a:pt x="14573" y="118872"/>
                  <a:pt x="48482" y="118872"/>
                </a:cubicBezTo>
                <a:cubicBezTo>
                  <a:pt x="82487" y="118872"/>
                  <a:pt x="87344" y="133445"/>
                  <a:pt x="111538" y="133445"/>
                </a:cubicBezTo>
                <a:cubicBezTo>
                  <a:pt x="135731" y="133445"/>
                  <a:pt x="135826" y="114014"/>
                  <a:pt x="169736" y="114014"/>
                </a:cubicBezTo>
                <a:cubicBezTo>
                  <a:pt x="203740" y="114014"/>
                  <a:pt x="203740" y="133445"/>
                  <a:pt x="227933" y="133445"/>
                </a:cubicBezTo>
                <a:cubicBezTo>
                  <a:pt x="252222" y="133445"/>
                  <a:pt x="257080" y="118872"/>
                  <a:pt x="290989" y="118872"/>
                </a:cubicBezTo>
                <a:cubicBezTo>
                  <a:pt x="324993" y="118872"/>
                  <a:pt x="339471" y="138303"/>
                  <a:pt x="339471" y="138303"/>
                </a:cubicBezTo>
                <a:lnTo>
                  <a:pt x="340519" y="138303"/>
                </a:lnTo>
                <a:cubicBezTo>
                  <a:pt x="340519" y="37052"/>
                  <a:pt x="264223" y="0"/>
                  <a:pt x="170116" y="0"/>
                </a:cubicBezTo>
                <a:cubicBezTo>
                  <a:pt x="76009" y="0"/>
                  <a:pt x="0" y="37052"/>
                  <a:pt x="0" y="138303"/>
                </a:cubicBezTo>
                <a:close/>
              </a:path>
            </a:pathLst>
          </a:custGeom>
          <a:noFill/>
          <a:ln w="22225" cap="flat">
            <a:solidFill>
              <a:schemeClr val="accent4">
                <a:lumMod val="20000"/>
                <a:lumOff val="80000"/>
              </a:schemeClr>
            </a:solidFill>
            <a:prstDash val="solid"/>
            <a:round/>
          </a:ln>
        </p:spPr>
        <p:txBody>
          <a:bodyPr rtlCol="0" anchor="ctr"/>
          <a:lstStyle/>
          <a:p>
            <a:endParaRPr lang="de-DE" dirty="0"/>
          </a:p>
        </p:txBody>
      </p:sp>
      <p:cxnSp>
        <p:nvCxnSpPr>
          <p:cNvPr id="41" name="Pfeil 1">
            <a:extLst>
              <a:ext uri="{FF2B5EF4-FFF2-40B4-BE49-F238E27FC236}">
                <a16:creationId xmlns:a16="http://schemas.microsoft.com/office/drawing/2014/main" id="{FB303C80-CCBD-4C27-BD20-2A323EA70813}"/>
              </a:ext>
            </a:extLst>
          </p:cNvPr>
          <p:cNvCxnSpPr>
            <a:cxnSpLocks noChangeAspect="1"/>
          </p:cNvCxnSpPr>
          <p:nvPr/>
        </p:nvCxnSpPr>
        <p:spPr bwMode="gray">
          <a:xfrm flipV="1">
            <a:off x="10077108" y="3128966"/>
            <a:ext cx="299532" cy="351561"/>
          </a:xfrm>
          <a:prstGeom prst="straightConnector1">
            <a:avLst/>
          </a:prstGeom>
          <a:ln w="19050">
            <a:solidFill>
              <a:srgbClr val="DCE04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Blatt">
            <a:extLst>
              <a:ext uri="{FF2B5EF4-FFF2-40B4-BE49-F238E27FC236}">
                <a16:creationId xmlns:a16="http://schemas.microsoft.com/office/drawing/2014/main" id="{17356A1E-CDDD-4C38-A4EE-4952ADB264D8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10516423" y="2379589"/>
            <a:ext cx="385488" cy="512357"/>
            <a:chOff x="10516423" y="2121712"/>
            <a:chExt cx="385488" cy="512357"/>
          </a:xfrm>
        </p:grpSpPr>
        <p:sp>
          <p:nvSpPr>
            <p:cNvPr id="94" name="Freihandform: Form 93">
              <a:extLst>
                <a:ext uri="{FF2B5EF4-FFF2-40B4-BE49-F238E27FC236}">
                  <a16:creationId xmlns:a16="http://schemas.microsoft.com/office/drawing/2014/main" id="{1E5B353D-C8DA-449B-8565-7764B312E783}"/>
                </a:ext>
              </a:extLst>
            </p:cNvPr>
            <p:cNvSpPr/>
            <p:nvPr/>
          </p:nvSpPr>
          <p:spPr bwMode="gray">
            <a:xfrm>
              <a:off x="10516423" y="2121712"/>
              <a:ext cx="385488" cy="512357"/>
            </a:xfrm>
            <a:custGeom>
              <a:avLst/>
              <a:gdLst>
                <a:gd name="connsiteX0" fmla="*/ 385488 w 385488"/>
                <a:gd name="connsiteY0" fmla="*/ 92015 h 512357"/>
                <a:gd name="connsiteX1" fmla="*/ 385488 w 385488"/>
                <a:gd name="connsiteY1" fmla="*/ 512357 h 512357"/>
                <a:gd name="connsiteX2" fmla="*/ 0 w 385488"/>
                <a:gd name="connsiteY2" fmla="*/ 512357 h 512357"/>
                <a:gd name="connsiteX3" fmla="*/ 0 w 385488"/>
                <a:gd name="connsiteY3" fmla="*/ 0 h 512357"/>
                <a:gd name="connsiteX4" fmla="*/ 294867 w 385488"/>
                <a:gd name="connsiteY4" fmla="*/ 0 h 512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488" h="512357">
                  <a:moveTo>
                    <a:pt x="385488" y="92015"/>
                  </a:moveTo>
                  <a:lnTo>
                    <a:pt x="385488" y="512357"/>
                  </a:lnTo>
                  <a:lnTo>
                    <a:pt x="0" y="512357"/>
                  </a:lnTo>
                  <a:lnTo>
                    <a:pt x="0" y="0"/>
                  </a:lnTo>
                  <a:lnTo>
                    <a:pt x="294867" y="0"/>
                  </a:lnTo>
                </a:path>
              </a:pathLst>
            </a:custGeom>
            <a:noFill/>
            <a:ln w="15875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95" name="Freihandform: Form 94">
              <a:extLst>
                <a:ext uri="{FF2B5EF4-FFF2-40B4-BE49-F238E27FC236}">
                  <a16:creationId xmlns:a16="http://schemas.microsoft.com/office/drawing/2014/main" id="{25069288-0261-4059-9D3B-EF53CB794298}"/>
                </a:ext>
              </a:extLst>
            </p:cNvPr>
            <p:cNvSpPr/>
            <p:nvPr/>
          </p:nvSpPr>
          <p:spPr bwMode="gray">
            <a:xfrm>
              <a:off x="10809896" y="2121712"/>
              <a:ext cx="92015" cy="92015"/>
            </a:xfrm>
            <a:custGeom>
              <a:avLst/>
              <a:gdLst>
                <a:gd name="connsiteX0" fmla="*/ 0 w 92015"/>
                <a:gd name="connsiteY0" fmla="*/ 0 h 92015"/>
                <a:gd name="connsiteX1" fmla="*/ 0 w 92015"/>
                <a:gd name="connsiteY1" fmla="*/ 92015 h 92015"/>
                <a:gd name="connsiteX2" fmla="*/ 92015 w 92015"/>
                <a:gd name="connsiteY2" fmla="*/ 92015 h 92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015" h="92015">
                  <a:moveTo>
                    <a:pt x="0" y="0"/>
                  </a:moveTo>
                  <a:lnTo>
                    <a:pt x="0" y="92015"/>
                  </a:lnTo>
                  <a:lnTo>
                    <a:pt x="92015" y="92015"/>
                  </a:lnTo>
                  <a:close/>
                </a:path>
              </a:pathLst>
            </a:custGeom>
            <a:noFill/>
            <a:ln w="15875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 dirty="0"/>
            </a:p>
          </p:txBody>
        </p:sp>
      </p:grpSp>
      <p:sp>
        <p:nvSpPr>
          <p:cNvPr id="61" name="Blatt 2">
            <a:extLst>
              <a:ext uri="{FF2B5EF4-FFF2-40B4-BE49-F238E27FC236}">
                <a16:creationId xmlns:a16="http://schemas.microsoft.com/office/drawing/2014/main" id="{979EAB50-4F2B-44AF-8883-ED1B154834E6}"/>
              </a:ext>
            </a:extLst>
          </p:cNvPr>
          <p:cNvSpPr>
            <a:spLocks noChangeAspect="1"/>
          </p:cNvSpPr>
          <p:nvPr/>
        </p:nvSpPr>
        <p:spPr bwMode="gray">
          <a:xfrm>
            <a:off x="10481569" y="2414444"/>
            <a:ext cx="385488" cy="512357"/>
          </a:xfrm>
          <a:custGeom>
            <a:avLst/>
            <a:gdLst>
              <a:gd name="connsiteX0" fmla="*/ 385488 w 385488"/>
              <a:gd name="connsiteY0" fmla="*/ 512357 h 512357"/>
              <a:gd name="connsiteX1" fmla="*/ 0 w 385488"/>
              <a:gd name="connsiteY1" fmla="*/ 512357 h 512357"/>
              <a:gd name="connsiteX2" fmla="*/ 0 w 385488"/>
              <a:gd name="connsiteY2" fmla="*/ 0 h 512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5488" h="512357">
                <a:moveTo>
                  <a:pt x="385488" y="512357"/>
                </a:moveTo>
                <a:lnTo>
                  <a:pt x="0" y="512357"/>
                </a:lnTo>
                <a:lnTo>
                  <a:pt x="0" y="0"/>
                </a:lnTo>
              </a:path>
            </a:pathLst>
          </a:custGeom>
          <a:noFill/>
          <a:ln w="15875" cap="flat">
            <a:solidFill>
              <a:schemeClr val="accent4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de-DE" dirty="0"/>
          </a:p>
        </p:txBody>
      </p:sp>
      <p:sp>
        <p:nvSpPr>
          <p:cNvPr id="62" name="Blatt 3">
            <a:extLst>
              <a:ext uri="{FF2B5EF4-FFF2-40B4-BE49-F238E27FC236}">
                <a16:creationId xmlns:a16="http://schemas.microsoft.com/office/drawing/2014/main" id="{F34D48DB-16A0-4CBE-9D22-5A535154F862}"/>
              </a:ext>
            </a:extLst>
          </p:cNvPr>
          <p:cNvSpPr>
            <a:spLocks noChangeAspect="1"/>
          </p:cNvSpPr>
          <p:nvPr/>
        </p:nvSpPr>
        <p:spPr bwMode="gray">
          <a:xfrm>
            <a:off x="10446714" y="2449298"/>
            <a:ext cx="385488" cy="512357"/>
          </a:xfrm>
          <a:custGeom>
            <a:avLst/>
            <a:gdLst>
              <a:gd name="connsiteX0" fmla="*/ 385488 w 385488"/>
              <a:gd name="connsiteY0" fmla="*/ 512357 h 512357"/>
              <a:gd name="connsiteX1" fmla="*/ 0 w 385488"/>
              <a:gd name="connsiteY1" fmla="*/ 512357 h 512357"/>
              <a:gd name="connsiteX2" fmla="*/ 0 w 385488"/>
              <a:gd name="connsiteY2" fmla="*/ 0 h 512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5488" h="512357">
                <a:moveTo>
                  <a:pt x="385488" y="512357"/>
                </a:moveTo>
                <a:lnTo>
                  <a:pt x="0" y="512357"/>
                </a:lnTo>
                <a:lnTo>
                  <a:pt x="0" y="0"/>
                </a:lnTo>
              </a:path>
            </a:pathLst>
          </a:custGeom>
          <a:noFill/>
          <a:ln w="15875" cap="flat">
            <a:solidFill>
              <a:schemeClr val="accent4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de-DE" dirty="0"/>
          </a:p>
        </p:txBody>
      </p:sp>
      <p:sp>
        <p:nvSpPr>
          <p:cNvPr id="63" name="Linie 1">
            <a:extLst>
              <a:ext uri="{FF2B5EF4-FFF2-40B4-BE49-F238E27FC236}">
                <a16:creationId xmlns:a16="http://schemas.microsoft.com/office/drawing/2014/main" id="{06371A15-01FB-43C1-AB1D-182166466A48}"/>
              </a:ext>
            </a:extLst>
          </p:cNvPr>
          <p:cNvSpPr>
            <a:spLocks noChangeAspect="1"/>
          </p:cNvSpPr>
          <p:nvPr/>
        </p:nvSpPr>
        <p:spPr bwMode="gray">
          <a:xfrm>
            <a:off x="10589617" y="2574773"/>
            <a:ext cx="195183" cy="6970"/>
          </a:xfrm>
          <a:custGeom>
            <a:avLst/>
            <a:gdLst>
              <a:gd name="connsiteX0" fmla="*/ 0 w 195183"/>
              <a:gd name="connsiteY0" fmla="*/ 0 h 6970"/>
              <a:gd name="connsiteX1" fmla="*/ 195184 w 195183"/>
              <a:gd name="connsiteY1" fmla="*/ 0 h 6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95183" h="6970">
                <a:moveTo>
                  <a:pt x="0" y="0"/>
                </a:moveTo>
                <a:lnTo>
                  <a:pt x="195184" y="0"/>
                </a:lnTo>
              </a:path>
            </a:pathLst>
          </a:custGeom>
          <a:ln w="15875" cap="flat">
            <a:solidFill>
              <a:srgbClr val="009CB4"/>
            </a:solidFill>
            <a:prstDash val="solid"/>
            <a:miter/>
          </a:ln>
        </p:spPr>
        <p:txBody>
          <a:bodyPr rtlCol="0" anchor="ctr"/>
          <a:lstStyle/>
          <a:p>
            <a:endParaRPr lang="de-DE" dirty="0"/>
          </a:p>
        </p:txBody>
      </p:sp>
      <p:sp>
        <p:nvSpPr>
          <p:cNvPr id="64" name="Linie 2">
            <a:extLst>
              <a:ext uri="{FF2B5EF4-FFF2-40B4-BE49-F238E27FC236}">
                <a16:creationId xmlns:a16="http://schemas.microsoft.com/office/drawing/2014/main" id="{AE11B3ED-7E9D-4500-AFDE-2536FDBB65F4}"/>
              </a:ext>
            </a:extLst>
          </p:cNvPr>
          <p:cNvSpPr>
            <a:spLocks noChangeAspect="1"/>
          </p:cNvSpPr>
          <p:nvPr/>
        </p:nvSpPr>
        <p:spPr bwMode="gray">
          <a:xfrm>
            <a:off x="10589617" y="2616598"/>
            <a:ext cx="195183" cy="6970"/>
          </a:xfrm>
          <a:custGeom>
            <a:avLst/>
            <a:gdLst>
              <a:gd name="connsiteX0" fmla="*/ 0 w 195183"/>
              <a:gd name="connsiteY0" fmla="*/ 0 h 6970"/>
              <a:gd name="connsiteX1" fmla="*/ 195184 w 195183"/>
              <a:gd name="connsiteY1" fmla="*/ 0 h 6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95183" h="6970">
                <a:moveTo>
                  <a:pt x="0" y="0"/>
                </a:moveTo>
                <a:lnTo>
                  <a:pt x="195184" y="0"/>
                </a:lnTo>
              </a:path>
            </a:pathLst>
          </a:custGeom>
          <a:ln w="15875" cap="flat">
            <a:solidFill>
              <a:srgbClr val="009CB4"/>
            </a:solidFill>
            <a:prstDash val="solid"/>
            <a:miter/>
          </a:ln>
        </p:spPr>
        <p:txBody>
          <a:bodyPr rtlCol="0" anchor="ctr"/>
          <a:lstStyle/>
          <a:p>
            <a:endParaRPr lang="de-DE" dirty="0"/>
          </a:p>
        </p:txBody>
      </p:sp>
      <p:sp>
        <p:nvSpPr>
          <p:cNvPr id="92" name="Linie 3">
            <a:extLst>
              <a:ext uri="{FF2B5EF4-FFF2-40B4-BE49-F238E27FC236}">
                <a16:creationId xmlns:a16="http://schemas.microsoft.com/office/drawing/2014/main" id="{96982A4B-4DF0-4418-B522-B0774E41020A}"/>
              </a:ext>
            </a:extLst>
          </p:cNvPr>
          <p:cNvSpPr>
            <a:spLocks noChangeAspect="1"/>
          </p:cNvSpPr>
          <p:nvPr/>
        </p:nvSpPr>
        <p:spPr bwMode="gray">
          <a:xfrm>
            <a:off x="10589617" y="2658423"/>
            <a:ext cx="195183" cy="6970"/>
          </a:xfrm>
          <a:custGeom>
            <a:avLst/>
            <a:gdLst>
              <a:gd name="connsiteX0" fmla="*/ 0 w 195183"/>
              <a:gd name="connsiteY0" fmla="*/ 0 h 6970"/>
              <a:gd name="connsiteX1" fmla="*/ 195184 w 195183"/>
              <a:gd name="connsiteY1" fmla="*/ 0 h 6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95183" h="6970">
                <a:moveTo>
                  <a:pt x="0" y="0"/>
                </a:moveTo>
                <a:lnTo>
                  <a:pt x="195184" y="0"/>
                </a:lnTo>
              </a:path>
            </a:pathLst>
          </a:custGeom>
          <a:ln w="15875" cap="flat">
            <a:solidFill>
              <a:srgbClr val="009CB4"/>
            </a:solidFill>
            <a:prstDash val="solid"/>
            <a:miter/>
          </a:ln>
        </p:spPr>
        <p:txBody>
          <a:bodyPr rtlCol="0" anchor="ctr"/>
          <a:lstStyle/>
          <a:p>
            <a:endParaRPr lang="de-DE" dirty="0"/>
          </a:p>
        </p:txBody>
      </p:sp>
      <p:pic>
        <p:nvPicPr>
          <p:cNvPr id="40" name="Welt">
            <a:extLst>
              <a:ext uri="{FF2B5EF4-FFF2-40B4-BE49-F238E27FC236}">
                <a16:creationId xmlns:a16="http://schemas.microsoft.com/office/drawing/2014/main" id="{07367E76-B66A-42F0-809E-9FA37C49BE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gray">
          <a:xfrm>
            <a:off x="8228403" y="1170158"/>
            <a:ext cx="1204725" cy="1204725"/>
          </a:xfrm>
          <a:prstGeom prst="rect">
            <a:avLst/>
          </a:prstGeom>
        </p:spPr>
      </p:pic>
      <p:cxnSp>
        <p:nvCxnSpPr>
          <p:cNvPr id="45" name="Pfeil 2">
            <a:extLst>
              <a:ext uri="{FF2B5EF4-FFF2-40B4-BE49-F238E27FC236}">
                <a16:creationId xmlns:a16="http://schemas.microsoft.com/office/drawing/2014/main" id="{DD6B9C51-C69B-4D3E-8878-8F4000307348}"/>
              </a:ext>
            </a:extLst>
          </p:cNvPr>
          <p:cNvCxnSpPr>
            <a:cxnSpLocks noChangeAspect="1"/>
          </p:cNvCxnSpPr>
          <p:nvPr/>
        </p:nvCxnSpPr>
        <p:spPr bwMode="gray">
          <a:xfrm rot="16200000" flipV="1">
            <a:off x="9804959" y="1998873"/>
            <a:ext cx="299532" cy="351561"/>
          </a:xfrm>
          <a:prstGeom prst="straightConnector1">
            <a:avLst/>
          </a:prstGeom>
          <a:ln w="19050">
            <a:solidFill>
              <a:srgbClr val="DCE04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Ellipse">
            <a:extLst>
              <a:ext uri="{FF2B5EF4-FFF2-40B4-BE49-F238E27FC236}">
                <a16:creationId xmlns:a16="http://schemas.microsoft.com/office/drawing/2014/main" id="{21329BAA-B6BF-465E-BFAB-D3AADE4E102C}"/>
              </a:ext>
            </a:extLst>
          </p:cNvPr>
          <p:cNvSpPr>
            <a:spLocks noChangeAspect="1"/>
          </p:cNvSpPr>
          <p:nvPr/>
        </p:nvSpPr>
        <p:spPr bwMode="gray">
          <a:xfrm>
            <a:off x="8228403" y="1170158"/>
            <a:ext cx="1204725" cy="1204725"/>
          </a:xfrm>
          <a:prstGeom prst="ellipse">
            <a:avLst/>
          </a:prstGeom>
          <a:noFill/>
          <a:ln w="22225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dirty="0"/>
          </a:p>
        </p:txBody>
      </p:sp>
      <p:pic>
        <p:nvPicPr>
          <p:cNvPr id="15" name="Logo">
            <a:hlinkClick r:id="rId4" action="ppaction://hlinksldjump"/>
            <a:extLst>
              <a:ext uri="{FF2B5EF4-FFF2-40B4-BE49-F238E27FC236}">
                <a16:creationId xmlns:a16="http://schemas.microsoft.com/office/drawing/2014/main" id="{0E84CAFA-B0E0-446D-9305-4C682BD1D1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 bwMode="gray">
          <a:xfrm>
            <a:off x="11488080" y="276225"/>
            <a:ext cx="426108" cy="751955"/>
          </a:xfrm>
          <a:prstGeom prst="rect">
            <a:avLst/>
          </a:prstGeom>
        </p:spPr>
      </p:pic>
      <p:grpSp>
        <p:nvGrpSpPr>
          <p:cNvPr id="34" name="WEITER">
            <a:extLst>
              <a:ext uri="{FF2B5EF4-FFF2-40B4-BE49-F238E27FC236}">
                <a16:creationId xmlns:a16="http://schemas.microsoft.com/office/drawing/2014/main" id="{33ABACB8-9AB2-43C6-8FD5-E76CF9AF71B1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11590188" y="6352627"/>
            <a:ext cx="324000" cy="324000"/>
            <a:chOff x="11488080" y="6210730"/>
            <a:chExt cx="431514" cy="431514"/>
          </a:xfrm>
        </p:grpSpPr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D9985C72-CCBC-46D0-8AC2-EE3451512F79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11488080" y="6210730"/>
              <a:ext cx="431514" cy="431514"/>
            </a:xfrm>
            <a:prstGeom prst="ellipse">
              <a:avLst/>
            </a:prstGeom>
            <a:solidFill>
              <a:schemeClr val="accent4">
                <a:lumMod val="40000"/>
                <a:lumOff val="60000"/>
                <a:alpha val="20000"/>
              </a:schemeClr>
            </a:solidFill>
            <a:ln w="28257" cap="flat">
              <a:noFill/>
              <a:prstDash val="solid"/>
              <a:miter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de-DE" dirty="0" err="1"/>
            </a:p>
          </p:txBody>
        </p:sp>
        <p:grpSp>
          <p:nvGrpSpPr>
            <p:cNvPr id="36" name="Gruppieren 35">
              <a:extLst>
                <a:ext uri="{FF2B5EF4-FFF2-40B4-BE49-F238E27FC236}">
                  <a16:creationId xmlns:a16="http://schemas.microsoft.com/office/drawing/2014/main" id="{993C94D8-E828-42B8-990B-9FE9D8F1D6A8}"/>
                </a:ext>
              </a:extLst>
            </p:cNvPr>
            <p:cNvGrpSpPr/>
            <p:nvPr/>
          </p:nvGrpSpPr>
          <p:grpSpPr bwMode="gray">
            <a:xfrm rot="8100000">
              <a:off x="11584980" y="6346862"/>
              <a:ext cx="159253" cy="159250"/>
              <a:chOff x="4950400" y="5587397"/>
              <a:chExt cx="318505" cy="318499"/>
            </a:xfrm>
          </p:grpSpPr>
          <p:cxnSp>
            <p:nvCxnSpPr>
              <p:cNvPr id="37" name="Gerader Verbinder 36">
                <a:extLst>
                  <a:ext uri="{FF2B5EF4-FFF2-40B4-BE49-F238E27FC236}">
                    <a16:creationId xmlns:a16="http://schemas.microsoft.com/office/drawing/2014/main" id="{B4789571-E16C-4D78-82E6-CEB3B2A457CA}"/>
                  </a:ext>
                </a:extLst>
              </p:cNvPr>
              <p:cNvCxnSpPr/>
              <p:nvPr/>
            </p:nvCxnSpPr>
            <p:spPr bwMode="gray">
              <a:xfrm flipV="1">
                <a:off x="4950400" y="5587397"/>
                <a:ext cx="0" cy="318499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Gerader Verbinder 37">
                <a:extLst>
                  <a:ext uri="{FF2B5EF4-FFF2-40B4-BE49-F238E27FC236}">
                    <a16:creationId xmlns:a16="http://schemas.microsoft.com/office/drawing/2014/main" id="{43A2488E-6469-43EF-AAD3-7434887FF1CF}"/>
                  </a:ext>
                </a:extLst>
              </p:cNvPr>
              <p:cNvCxnSpPr>
                <a:cxnSpLocks/>
              </p:cNvCxnSpPr>
              <p:nvPr/>
            </p:nvCxnSpPr>
            <p:spPr bwMode="gray">
              <a:xfrm rot="5400000" flipV="1">
                <a:off x="5109656" y="5428156"/>
                <a:ext cx="0" cy="318499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774827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7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8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9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4" fill="hold" nodeType="after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2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25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4" presetID="2" presetClass="entr" presetSubtype="1" accel="16000" fill="hold" grpId="0" nodeType="after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2000">
                                          <p:cBhvr additive="base">
                                            <p:cTn id="36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2000">
                                          <p:cBhvr additive="base">
                                            <p:cTn id="37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9" presetID="32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0" dur="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1" dur="100" fill="hold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2" dur="1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3" dur="10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4" dur="1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6" presetID="22" presetClass="entr" presetSubtype="8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0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52" dur="75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1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5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1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200"/>
                                </p:stCondLst>
                                <p:childTnLst>
                                  <p:par>
                                    <p:cTn id="6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1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6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6" presetClass="emph" presetSubtype="0" autoRev="1" fill="hold" grpId="1" nodeType="withEffect" p14:presetBounceEnd="25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500">
                                          <p:cBhvr>
                                            <p:cTn id="70" dur="250" fill="hold"/>
                                            <p:tgtEl>
                                              <p:spTgt spid="6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7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autoRev="1" fill="hold" grpId="1" nodeType="withEffect" p14:presetBounceEnd="25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500">
                                          <p:cBhvr>
                                            <p:cTn id="76" dur="25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78" presetID="32" presetClass="emph" presetSubtype="0" fill="hold" grpId="2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79" dur="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80" dur="100" fill="hold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81" dur="1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82" dur="10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83" dur="1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7050"/>
                                </p:stCondLst>
                                <p:childTnLst>
                                  <p:par>
                                    <p:cTn id="8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7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7550"/>
                                </p:stCondLst>
                                <p:childTnLst>
                                  <p:par>
                                    <p:cTn id="89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91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8050"/>
                                </p:stCondLst>
                                <p:childTnLst>
                                  <p:par>
                                    <p:cTn id="9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  <p:bldP spid="19" grpId="0"/>
          <p:bldP spid="47" grpId="0" animBg="1"/>
          <p:bldP spid="47" grpId="1" animBg="1"/>
          <p:bldP spid="47" grpId="2" animBg="1"/>
          <p:bldP spid="61" grpId="0" animBg="1"/>
          <p:bldP spid="61" grpId="1" animBg="1"/>
          <p:bldP spid="62" grpId="0" animBg="1"/>
          <p:bldP spid="62" grpId="1" animBg="1"/>
          <p:bldP spid="63" grpId="0" animBg="1"/>
          <p:bldP spid="64" grpId="0" animBg="1"/>
          <p:bldP spid="92" grpId="0" animBg="1"/>
          <p:bldP spid="4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9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4" presetID="2" presetClass="entr" presetSubtype="1" accel="16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9" presetID="32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0" dur="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1" dur="100" fill="hold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2" dur="1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3" dur="10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4" dur="1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6" presetID="22" presetClass="entr" presetSubtype="8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0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52" dur="75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1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5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1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200"/>
                                </p:stCondLst>
                                <p:childTnLst>
                                  <p:par>
                                    <p:cTn id="6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1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6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6" presetClass="emph" presetSubtype="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70" dur="250" fill="hold"/>
                                            <p:tgtEl>
                                              <p:spTgt spid="6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7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25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78" presetID="32" presetClass="emph" presetSubtype="0" fill="hold" grpId="2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79" dur="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80" dur="100" fill="hold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81" dur="1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82" dur="10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83" dur="1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7050"/>
                                </p:stCondLst>
                                <p:childTnLst>
                                  <p:par>
                                    <p:cTn id="8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7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7550"/>
                                </p:stCondLst>
                                <p:childTnLst>
                                  <p:par>
                                    <p:cTn id="89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91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8050"/>
                                </p:stCondLst>
                                <p:childTnLst>
                                  <p:par>
                                    <p:cTn id="9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  <p:bldP spid="19" grpId="0"/>
          <p:bldP spid="47" grpId="0" animBg="1"/>
          <p:bldP spid="47" grpId="1" animBg="1"/>
          <p:bldP spid="47" grpId="2" animBg="1"/>
          <p:bldP spid="61" grpId="0" animBg="1"/>
          <p:bldP spid="61" grpId="1" animBg="1"/>
          <p:bldP spid="62" grpId="0" animBg="1"/>
          <p:bldP spid="62" grpId="1" animBg="1"/>
          <p:bldP spid="63" grpId="0" animBg="1"/>
          <p:bldP spid="64" grpId="0" animBg="1"/>
          <p:bldP spid="92" grpId="0" animBg="1"/>
          <p:bldP spid="46" grpId="0" animBg="1"/>
        </p:bldLst>
      </p:timing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G">
            <a:extLst>
              <a:ext uri="{FF2B5EF4-FFF2-40B4-BE49-F238E27FC236}">
                <a16:creationId xmlns:a16="http://schemas.microsoft.com/office/drawing/2014/main" id="{D1588519-1CBC-42D6-8A46-486098A2E352}"/>
              </a:ext>
            </a:extLst>
          </p:cNvPr>
          <p:cNvSpPr/>
          <p:nvPr/>
        </p:nvSpPr>
        <p:spPr bwMode="gray">
          <a:xfrm>
            <a:off x="0" y="0"/>
            <a:ext cx="12190413" cy="6858000"/>
          </a:xfrm>
          <a:prstGeom prst="rect">
            <a:avLst/>
          </a:prstGeom>
          <a:gradFill>
            <a:gsLst>
              <a:gs pos="35000">
                <a:schemeClr val="accent4">
                  <a:lumMod val="50000"/>
                </a:schemeClr>
              </a:gs>
              <a:gs pos="94000">
                <a:srgbClr val="2B3A41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dirty="0"/>
          </a:p>
        </p:txBody>
      </p:sp>
      <p:sp>
        <p:nvSpPr>
          <p:cNvPr id="6" name="Titel">
            <a:extLst>
              <a:ext uri="{FF2B5EF4-FFF2-40B4-BE49-F238E27FC236}">
                <a16:creationId xmlns:a16="http://schemas.microsoft.com/office/drawing/2014/main" id="{86A2E296-B280-43B8-B066-1B22776BCD62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 lIns="756000"/>
          <a:lstStyle/>
          <a:p>
            <a:r>
              <a:rPr lang="de-DE" dirty="0"/>
              <a:t>Kooperative </a:t>
            </a:r>
            <a:br>
              <a:rPr lang="de-DE" dirty="0"/>
            </a:br>
            <a:r>
              <a:rPr lang="de-DE" dirty="0"/>
              <a:t>Forschungsprojekte</a:t>
            </a:r>
          </a:p>
        </p:txBody>
      </p:sp>
      <p:sp>
        <p:nvSpPr>
          <p:cNvPr id="12" name="2">
            <a:extLst>
              <a:ext uri="{FF2B5EF4-FFF2-40B4-BE49-F238E27FC236}">
                <a16:creationId xmlns:a16="http://schemas.microsoft.com/office/drawing/2014/main" id="{7B8AF2EE-A23B-46D8-8B81-323DE0F2ABD5}"/>
              </a:ext>
            </a:extLst>
          </p:cNvPr>
          <p:cNvSpPr txBox="1"/>
          <p:nvPr/>
        </p:nvSpPr>
        <p:spPr bwMode="gray">
          <a:xfrm>
            <a:off x="540000" y="215884"/>
            <a:ext cx="1440000" cy="13128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0" indent="0" algn="l">
              <a:buNone/>
            </a:pPr>
            <a:r>
              <a:rPr lang="de-DE" sz="9600" dirty="0">
                <a:solidFill>
                  <a:schemeClr val="bg1"/>
                </a:solidFill>
              </a:rPr>
              <a:t>2</a:t>
            </a:r>
          </a:p>
        </p:txBody>
      </p:sp>
      <p:cxnSp>
        <p:nvCxnSpPr>
          <p:cNvPr id="52" name="Gerader Verbinder 1">
            <a:extLst>
              <a:ext uri="{FF2B5EF4-FFF2-40B4-BE49-F238E27FC236}">
                <a16:creationId xmlns:a16="http://schemas.microsoft.com/office/drawing/2014/main" id="{11B83F7A-EA4B-475D-B41B-A2F2CCB34AC3}"/>
              </a:ext>
            </a:extLst>
          </p:cNvPr>
          <p:cNvCxnSpPr>
            <a:cxnSpLocks/>
          </p:cNvCxnSpPr>
          <p:nvPr/>
        </p:nvCxnSpPr>
        <p:spPr bwMode="gray">
          <a:xfrm flipV="1">
            <a:off x="539999" y="2944563"/>
            <a:ext cx="0" cy="1368000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Gerader Verbinder 2">
            <a:extLst>
              <a:ext uri="{FF2B5EF4-FFF2-40B4-BE49-F238E27FC236}">
                <a16:creationId xmlns:a16="http://schemas.microsoft.com/office/drawing/2014/main" id="{A5499F29-6ACD-4615-B323-EE869F2ABFFA}"/>
              </a:ext>
            </a:extLst>
          </p:cNvPr>
          <p:cNvCxnSpPr>
            <a:cxnSpLocks/>
          </p:cNvCxnSpPr>
          <p:nvPr/>
        </p:nvCxnSpPr>
        <p:spPr bwMode="gray">
          <a:xfrm flipV="1">
            <a:off x="4393800" y="2944563"/>
            <a:ext cx="0" cy="1368000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Inhalt 1">
            <a:extLst>
              <a:ext uri="{FF2B5EF4-FFF2-40B4-BE49-F238E27FC236}">
                <a16:creationId xmlns:a16="http://schemas.microsoft.com/office/drawing/2014/main" id="{DBC3B022-D8A1-464F-A01F-2AAB95C9C63E}"/>
              </a:ext>
            </a:extLst>
          </p:cNvPr>
          <p:cNvSpPr>
            <a:spLocks noGrp="1"/>
          </p:cNvSpPr>
          <p:nvPr>
            <p:ph sz="half" idx="1"/>
          </p:nvPr>
        </p:nvSpPr>
        <p:spPr bwMode="gray"/>
        <p:txBody>
          <a:bodyPr lIns="144000" rIns="108000"/>
          <a:lstStyle/>
          <a:p>
            <a:pPr marL="0" indent="0">
              <a:buNone/>
            </a:pPr>
            <a:r>
              <a:rPr lang="de-DE" sz="1400" dirty="0">
                <a:solidFill>
                  <a:schemeClr val="bg1"/>
                </a:solidFill>
              </a:rPr>
              <a:t>In kooperativen Forschungsprojekten </a:t>
            </a: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bg1"/>
                </a:solidFill>
              </a:rPr>
              <a:t>liegt die Annahme einer </a:t>
            </a:r>
            <a:r>
              <a:rPr lang="de-DE" sz="1400" dirty="0">
                <a:solidFill>
                  <a:schemeClr val="accent1"/>
                </a:solidFill>
                <a:latin typeface="+mj-lt"/>
              </a:rPr>
              <a:t>Miturheber-</a:t>
            </a:r>
            <a:r>
              <a:rPr lang="de-DE" sz="1400" dirty="0" err="1">
                <a:solidFill>
                  <a:schemeClr val="accent1"/>
                </a:solidFill>
                <a:latin typeface="+mj-lt"/>
              </a:rPr>
              <a:t>schaft</a:t>
            </a:r>
            <a:r>
              <a:rPr lang="de-DE" sz="14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de-DE" sz="1400" dirty="0">
                <a:solidFill>
                  <a:schemeClr val="bg1"/>
                </a:solidFill>
              </a:rPr>
              <a:t>nahe, wenn die Beiträge </a:t>
            </a: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bg1"/>
                </a:solidFill>
              </a:rPr>
              <a:t>zum Werk </a:t>
            </a:r>
            <a:r>
              <a:rPr lang="de-DE" sz="1400" dirty="0">
                <a:solidFill>
                  <a:schemeClr val="accent1"/>
                </a:solidFill>
                <a:latin typeface="+mj-lt"/>
              </a:rPr>
              <a:t>durch eine Ununterscheid-barkeit oder fehlende eigenständige Verwertungsmöglichkeit </a:t>
            </a:r>
            <a:r>
              <a:rPr lang="de-DE" sz="1400" dirty="0">
                <a:solidFill>
                  <a:schemeClr val="bg1"/>
                </a:solidFill>
              </a:rPr>
              <a:t>gemeinschaftlich erfolgen.</a:t>
            </a:r>
          </a:p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</p:txBody>
      </p:sp>
      <p:sp>
        <p:nvSpPr>
          <p:cNvPr id="19" name="Inhalt 2">
            <a:extLst>
              <a:ext uri="{FF2B5EF4-FFF2-40B4-BE49-F238E27FC236}">
                <a16:creationId xmlns:a16="http://schemas.microsoft.com/office/drawing/2014/main" id="{BE88B5BE-1B90-465C-A129-51DD5B180F3C}"/>
              </a:ext>
            </a:extLst>
          </p:cNvPr>
          <p:cNvSpPr>
            <a:spLocks noGrp="1"/>
          </p:cNvSpPr>
          <p:nvPr>
            <p:ph sz="half" idx="2"/>
          </p:nvPr>
        </p:nvSpPr>
        <p:spPr bwMode="gray">
          <a:xfrm>
            <a:off x="4393800" y="2944800"/>
            <a:ext cx="3402000" cy="3060000"/>
          </a:xfrm>
        </p:spPr>
        <p:txBody>
          <a:bodyPr lIns="144000" rIns="108000"/>
          <a:lstStyle/>
          <a:p>
            <a:pPr marL="0" indent="0">
              <a:buNone/>
            </a:pPr>
            <a:r>
              <a:rPr lang="de-DE" sz="1400" dirty="0">
                <a:solidFill>
                  <a:schemeClr val="bg1"/>
                </a:solidFill>
              </a:rPr>
              <a:t>Als Folge einer Miturheberschaft </a:t>
            </a: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bg1"/>
                </a:solidFill>
              </a:rPr>
              <a:t>durch eine Ununterscheidbarkeit der Werkbeiträge oder fehlende eigen-</a:t>
            </a: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bg1"/>
                </a:solidFill>
              </a:rPr>
              <a:t>ständige Verwertungsmöglichkeit </a:t>
            </a: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bg1"/>
                </a:solidFill>
              </a:rPr>
              <a:t>können </a:t>
            </a:r>
            <a:r>
              <a:rPr lang="de-DE" sz="1400" dirty="0">
                <a:solidFill>
                  <a:schemeClr val="accent1"/>
                </a:solidFill>
                <a:latin typeface="+mj-lt"/>
              </a:rPr>
              <a:t>alle Urheber*innen nur gemeinsam </a:t>
            </a:r>
            <a:r>
              <a:rPr lang="de-DE" sz="1400" dirty="0">
                <a:solidFill>
                  <a:schemeClr val="bg1"/>
                </a:solidFill>
              </a:rPr>
              <a:t>über die Nachnutzung oder Veröffentlichung entscheiden.</a:t>
            </a:r>
          </a:p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</p:txBody>
      </p:sp>
      <p:grpSp>
        <p:nvGrpSpPr>
          <p:cNvPr id="34" name="Mensch 1">
            <a:extLst>
              <a:ext uri="{FF2B5EF4-FFF2-40B4-BE49-F238E27FC236}">
                <a16:creationId xmlns:a16="http://schemas.microsoft.com/office/drawing/2014/main" id="{58BA2A56-0CCC-4159-9258-9B688FB46DAE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8321547" y="4749436"/>
            <a:ext cx="1208221" cy="1357295"/>
            <a:chOff x="8392790" y="3775166"/>
            <a:chExt cx="1008983" cy="1133475"/>
          </a:xfrm>
        </p:grpSpPr>
        <p:sp>
          <p:nvSpPr>
            <p:cNvPr id="35" name="Grafik 2">
              <a:extLst>
                <a:ext uri="{FF2B5EF4-FFF2-40B4-BE49-F238E27FC236}">
                  <a16:creationId xmlns:a16="http://schemas.microsoft.com/office/drawing/2014/main" id="{71AB8901-9F6C-4192-ADBE-BA0E1B6332E6}"/>
                </a:ext>
              </a:extLst>
            </p:cNvPr>
            <p:cNvSpPr/>
            <p:nvPr/>
          </p:nvSpPr>
          <p:spPr bwMode="gray">
            <a:xfrm>
              <a:off x="8402315" y="3784691"/>
              <a:ext cx="989933" cy="1114425"/>
            </a:xfrm>
            <a:custGeom>
              <a:avLst/>
              <a:gdLst>
                <a:gd name="connsiteX0" fmla="*/ 682657 w 989933"/>
                <a:gd name="connsiteY0" fmla="*/ 747332 h 1114425"/>
                <a:gd name="connsiteX1" fmla="*/ 611600 w 989933"/>
                <a:gd name="connsiteY1" fmla="*/ 747332 h 1114425"/>
                <a:gd name="connsiteX2" fmla="*/ 611886 w 989933"/>
                <a:gd name="connsiteY2" fmla="*/ 742474 h 1114425"/>
                <a:gd name="connsiteX3" fmla="*/ 611886 w 989933"/>
                <a:gd name="connsiteY3" fmla="*/ 668750 h 1114425"/>
                <a:gd name="connsiteX4" fmla="*/ 798671 w 989933"/>
                <a:gd name="connsiteY4" fmla="*/ 395478 h 1114425"/>
                <a:gd name="connsiteX5" fmla="*/ 798671 w 989933"/>
                <a:gd name="connsiteY5" fmla="*/ 293561 h 1114425"/>
                <a:gd name="connsiteX6" fmla="*/ 505111 w 989933"/>
                <a:gd name="connsiteY6" fmla="*/ 0 h 1114425"/>
                <a:gd name="connsiteX7" fmla="*/ 505111 w 989933"/>
                <a:gd name="connsiteY7" fmla="*/ 0 h 1114425"/>
                <a:gd name="connsiteX8" fmla="*/ 211550 w 989933"/>
                <a:gd name="connsiteY8" fmla="*/ 293561 h 1114425"/>
                <a:gd name="connsiteX9" fmla="*/ 211550 w 989933"/>
                <a:gd name="connsiteY9" fmla="*/ 395478 h 1114425"/>
                <a:gd name="connsiteX10" fmla="*/ 398336 w 989933"/>
                <a:gd name="connsiteY10" fmla="*/ 668750 h 1114425"/>
                <a:gd name="connsiteX11" fmla="*/ 398336 w 989933"/>
                <a:gd name="connsiteY11" fmla="*/ 669608 h 1114425"/>
                <a:gd name="connsiteX12" fmla="*/ 398336 w 989933"/>
                <a:gd name="connsiteY12" fmla="*/ 719900 h 1114425"/>
                <a:gd name="connsiteX13" fmla="*/ 398336 w 989933"/>
                <a:gd name="connsiteY13" fmla="*/ 742474 h 1114425"/>
                <a:gd name="connsiteX14" fmla="*/ 398336 w 989933"/>
                <a:gd name="connsiteY14" fmla="*/ 747332 h 1114425"/>
                <a:gd name="connsiteX15" fmla="*/ 398145 w 989933"/>
                <a:gd name="connsiteY15" fmla="*/ 747332 h 1114425"/>
                <a:gd name="connsiteX16" fmla="*/ 341757 w 989933"/>
                <a:gd name="connsiteY16" fmla="*/ 747332 h 1114425"/>
                <a:gd name="connsiteX17" fmla="*/ 307276 w 989933"/>
                <a:gd name="connsiteY17" fmla="*/ 747332 h 1114425"/>
                <a:gd name="connsiteX18" fmla="*/ 0 w 989933"/>
                <a:gd name="connsiteY18" fmla="*/ 1054608 h 1114425"/>
                <a:gd name="connsiteX19" fmla="*/ 0 w 989933"/>
                <a:gd name="connsiteY19" fmla="*/ 1114425 h 1114425"/>
                <a:gd name="connsiteX20" fmla="*/ 989933 w 989933"/>
                <a:gd name="connsiteY20" fmla="*/ 1114425 h 1114425"/>
                <a:gd name="connsiteX21" fmla="*/ 989933 w 989933"/>
                <a:gd name="connsiteY21" fmla="*/ 1054608 h 1114425"/>
                <a:gd name="connsiteX22" fmla="*/ 682657 w 989933"/>
                <a:gd name="connsiteY22" fmla="*/ 747332 h 1114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89933" h="1114425">
                  <a:moveTo>
                    <a:pt x="682657" y="747332"/>
                  </a:moveTo>
                  <a:lnTo>
                    <a:pt x="611600" y="747332"/>
                  </a:lnTo>
                  <a:cubicBezTo>
                    <a:pt x="611696" y="745712"/>
                    <a:pt x="611886" y="744093"/>
                    <a:pt x="611886" y="742474"/>
                  </a:cubicBezTo>
                  <a:lnTo>
                    <a:pt x="611886" y="668750"/>
                  </a:lnTo>
                  <a:cubicBezTo>
                    <a:pt x="720947" y="625793"/>
                    <a:pt x="798671" y="519303"/>
                    <a:pt x="798671" y="395478"/>
                  </a:cubicBezTo>
                  <a:lnTo>
                    <a:pt x="798671" y="293561"/>
                  </a:lnTo>
                  <a:cubicBezTo>
                    <a:pt x="798671" y="132112"/>
                    <a:pt x="666560" y="0"/>
                    <a:pt x="505111" y="0"/>
                  </a:cubicBezTo>
                  <a:lnTo>
                    <a:pt x="505111" y="0"/>
                  </a:lnTo>
                  <a:cubicBezTo>
                    <a:pt x="343662" y="0"/>
                    <a:pt x="211550" y="132112"/>
                    <a:pt x="211550" y="293561"/>
                  </a:cubicBezTo>
                  <a:lnTo>
                    <a:pt x="211550" y="395478"/>
                  </a:lnTo>
                  <a:cubicBezTo>
                    <a:pt x="211550" y="519303"/>
                    <a:pt x="289274" y="625793"/>
                    <a:pt x="398336" y="668750"/>
                  </a:cubicBezTo>
                  <a:lnTo>
                    <a:pt x="398336" y="669608"/>
                  </a:lnTo>
                  <a:lnTo>
                    <a:pt x="398336" y="719900"/>
                  </a:lnTo>
                  <a:lnTo>
                    <a:pt x="398336" y="742474"/>
                  </a:lnTo>
                  <a:cubicBezTo>
                    <a:pt x="398336" y="744188"/>
                    <a:pt x="398336" y="745712"/>
                    <a:pt x="398336" y="747332"/>
                  </a:cubicBezTo>
                  <a:lnTo>
                    <a:pt x="398145" y="747332"/>
                  </a:lnTo>
                  <a:lnTo>
                    <a:pt x="341757" y="747332"/>
                  </a:lnTo>
                  <a:lnTo>
                    <a:pt x="307276" y="747332"/>
                  </a:lnTo>
                  <a:cubicBezTo>
                    <a:pt x="138303" y="747332"/>
                    <a:pt x="0" y="885635"/>
                    <a:pt x="0" y="1054608"/>
                  </a:cubicBezTo>
                  <a:lnTo>
                    <a:pt x="0" y="1114425"/>
                  </a:lnTo>
                  <a:lnTo>
                    <a:pt x="989933" y="1114425"/>
                  </a:lnTo>
                  <a:lnTo>
                    <a:pt x="989933" y="1054608"/>
                  </a:lnTo>
                  <a:cubicBezTo>
                    <a:pt x="989933" y="885635"/>
                    <a:pt x="851726" y="747332"/>
                    <a:pt x="682657" y="747332"/>
                  </a:cubicBezTo>
                  <a:close/>
                </a:path>
              </a:pathLst>
            </a:custGeom>
            <a:noFill/>
            <a:ln w="0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grpSp>
          <p:nvGrpSpPr>
            <p:cNvPr id="36" name="Gruppieren 35">
              <a:extLst>
                <a:ext uri="{FF2B5EF4-FFF2-40B4-BE49-F238E27FC236}">
                  <a16:creationId xmlns:a16="http://schemas.microsoft.com/office/drawing/2014/main" id="{0F71CC5A-2706-40B2-93ED-14B8F670F834}"/>
                </a:ext>
              </a:extLst>
            </p:cNvPr>
            <p:cNvGrpSpPr/>
            <p:nvPr/>
          </p:nvGrpSpPr>
          <p:grpSpPr bwMode="gray">
            <a:xfrm>
              <a:off x="8392790" y="3775166"/>
              <a:ext cx="1008983" cy="1133475"/>
              <a:chOff x="8719060" y="2519069"/>
              <a:chExt cx="1008983" cy="1133475"/>
            </a:xfrm>
          </p:grpSpPr>
          <p:grpSp>
            <p:nvGrpSpPr>
              <p:cNvPr id="37" name="Gruppieren 36">
                <a:extLst>
                  <a:ext uri="{FF2B5EF4-FFF2-40B4-BE49-F238E27FC236}">
                    <a16:creationId xmlns:a16="http://schemas.microsoft.com/office/drawing/2014/main" id="{DB834F7D-DD7B-40DC-982C-018F0E9CDE7A}"/>
                  </a:ext>
                </a:extLst>
              </p:cNvPr>
              <p:cNvGrpSpPr/>
              <p:nvPr/>
            </p:nvGrpSpPr>
            <p:grpSpPr bwMode="gray">
              <a:xfrm>
                <a:off x="8719060" y="2519069"/>
                <a:ext cx="1008983" cy="1133475"/>
                <a:chOff x="8719060" y="2519069"/>
                <a:chExt cx="1008983" cy="1133475"/>
              </a:xfrm>
            </p:grpSpPr>
            <p:sp>
              <p:nvSpPr>
                <p:cNvPr id="43" name="Freihandform: Form 42">
                  <a:extLst>
                    <a:ext uri="{FF2B5EF4-FFF2-40B4-BE49-F238E27FC236}">
                      <a16:creationId xmlns:a16="http://schemas.microsoft.com/office/drawing/2014/main" id="{41F3068B-D5E6-4CC4-8FE3-DED797E2D972}"/>
                    </a:ext>
                  </a:extLst>
                </p:cNvPr>
                <p:cNvSpPr/>
                <p:nvPr/>
              </p:nvSpPr>
              <p:spPr bwMode="gray">
                <a:xfrm>
                  <a:off x="8719060" y="2519069"/>
                  <a:ext cx="1008983" cy="1133475"/>
                </a:xfrm>
                <a:custGeom>
                  <a:avLst/>
                  <a:gdLst>
                    <a:gd name="connsiteX0" fmla="*/ 692182 w 1008983"/>
                    <a:gd name="connsiteY0" fmla="*/ 747332 h 1133475"/>
                    <a:gd name="connsiteX1" fmla="*/ 630460 w 1008983"/>
                    <a:gd name="connsiteY1" fmla="*/ 747332 h 1133475"/>
                    <a:gd name="connsiteX2" fmla="*/ 630460 w 1008983"/>
                    <a:gd name="connsiteY2" fmla="*/ 684086 h 1133475"/>
                    <a:gd name="connsiteX3" fmla="*/ 814388 w 1008983"/>
                    <a:gd name="connsiteY3" fmla="*/ 426149 h 1133475"/>
                    <a:gd name="connsiteX4" fmla="*/ 882206 w 1008983"/>
                    <a:gd name="connsiteY4" fmla="*/ 350139 h 1133475"/>
                    <a:gd name="connsiteX5" fmla="*/ 813816 w 1008983"/>
                    <a:gd name="connsiteY5" fmla="*/ 274034 h 1133475"/>
                    <a:gd name="connsiteX6" fmla="*/ 512064 w 1008983"/>
                    <a:gd name="connsiteY6" fmla="*/ 0 h 1133475"/>
                    <a:gd name="connsiteX7" fmla="*/ 210407 w 1008983"/>
                    <a:gd name="connsiteY7" fmla="*/ 274034 h 1133475"/>
                    <a:gd name="connsiteX8" fmla="*/ 142018 w 1008983"/>
                    <a:gd name="connsiteY8" fmla="*/ 350139 h 1133475"/>
                    <a:gd name="connsiteX9" fmla="*/ 209836 w 1008983"/>
                    <a:gd name="connsiteY9" fmla="*/ 426149 h 1133475"/>
                    <a:gd name="connsiteX10" fmla="*/ 397955 w 1008983"/>
                    <a:gd name="connsiteY10" fmla="*/ 685705 h 1133475"/>
                    <a:gd name="connsiteX11" fmla="*/ 397955 w 1008983"/>
                    <a:gd name="connsiteY11" fmla="*/ 747332 h 1133475"/>
                    <a:gd name="connsiteX12" fmla="*/ 316801 w 1008983"/>
                    <a:gd name="connsiteY12" fmla="*/ 747332 h 1133475"/>
                    <a:gd name="connsiteX13" fmla="*/ 0 w 1008983"/>
                    <a:gd name="connsiteY13" fmla="*/ 1064133 h 1133475"/>
                    <a:gd name="connsiteX14" fmla="*/ 0 w 1008983"/>
                    <a:gd name="connsiteY14" fmla="*/ 1133475 h 1133475"/>
                    <a:gd name="connsiteX15" fmla="*/ 1008983 w 1008983"/>
                    <a:gd name="connsiteY15" fmla="*/ 1133475 h 1133475"/>
                    <a:gd name="connsiteX16" fmla="*/ 1008983 w 1008983"/>
                    <a:gd name="connsiteY16" fmla="*/ 1064133 h 1133475"/>
                    <a:gd name="connsiteX17" fmla="*/ 692182 w 1008983"/>
                    <a:gd name="connsiteY17" fmla="*/ 747332 h 1133475"/>
                    <a:gd name="connsiteX18" fmla="*/ 815245 w 1008983"/>
                    <a:gd name="connsiteY18" fmla="*/ 405003 h 1133475"/>
                    <a:gd name="connsiteX19" fmla="*/ 815245 w 1008983"/>
                    <a:gd name="connsiteY19" fmla="*/ 303086 h 1133475"/>
                    <a:gd name="connsiteX20" fmla="*/ 815245 w 1008983"/>
                    <a:gd name="connsiteY20" fmla="*/ 293465 h 1133475"/>
                    <a:gd name="connsiteX21" fmla="*/ 863251 w 1008983"/>
                    <a:gd name="connsiteY21" fmla="*/ 350139 h 1133475"/>
                    <a:gd name="connsiteX22" fmla="*/ 815245 w 1008983"/>
                    <a:gd name="connsiteY22" fmla="*/ 406813 h 1133475"/>
                    <a:gd name="connsiteX23" fmla="*/ 815245 w 1008983"/>
                    <a:gd name="connsiteY23" fmla="*/ 405003 h 1133475"/>
                    <a:gd name="connsiteX24" fmla="*/ 208979 w 1008983"/>
                    <a:gd name="connsiteY24" fmla="*/ 303086 h 1133475"/>
                    <a:gd name="connsiteX25" fmla="*/ 208979 w 1008983"/>
                    <a:gd name="connsiteY25" fmla="*/ 405003 h 1133475"/>
                    <a:gd name="connsiteX26" fmla="*/ 208979 w 1008983"/>
                    <a:gd name="connsiteY26" fmla="*/ 406813 h 1133475"/>
                    <a:gd name="connsiteX27" fmla="*/ 160973 w 1008983"/>
                    <a:gd name="connsiteY27" fmla="*/ 350139 h 1133475"/>
                    <a:gd name="connsiteX28" fmla="*/ 208979 w 1008983"/>
                    <a:gd name="connsiteY28" fmla="*/ 293465 h 1133475"/>
                    <a:gd name="connsiteX29" fmla="*/ 208979 w 1008983"/>
                    <a:gd name="connsiteY29" fmla="*/ 303086 h 1133475"/>
                    <a:gd name="connsiteX30" fmla="*/ 228029 w 1008983"/>
                    <a:gd name="connsiteY30" fmla="*/ 405003 h 1133475"/>
                    <a:gd name="connsiteX31" fmla="*/ 228029 w 1008983"/>
                    <a:gd name="connsiteY31" fmla="*/ 303086 h 1133475"/>
                    <a:gd name="connsiteX32" fmla="*/ 512064 w 1008983"/>
                    <a:gd name="connsiteY32" fmla="*/ 19050 h 1133475"/>
                    <a:gd name="connsiteX33" fmla="*/ 796100 w 1008983"/>
                    <a:gd name="connsiteY33" fmla="*/ 303086 h 1133475"/>
                    <a:gd name="connsiteX34" fmla="*/ 796100 w 1008983"/>
                    <a:gd name="connsiteY34" fmla="*/ 405003 h 1133475"/>
                    <a:gd name="connsiteX35" fmla="*/ 625697 w 1008983"/>
                    <a:gd name="connsiteY35" fmla="*/ 665226 h 1133475"/>
                    <a:gd name="connsiteX36" fmla="*/ 617411 w 1008983"/>
                    <a:gd name="connsiteY36" fmla="*/ 668560 h 1133475"/>
                    <a:gd name="connsiteX37" fmla="*/ 410909 w 1008983"/>
                    <a:gd name="connsiteY37" fmla="*/ 670179 h 1133475"/>
                    <a:gd name="connsiteX38" fmla="*/ 401384 w 1008983"/>
                    <a:gd name="connsiteY38" fmla="*/ 666464 h 1133475"/>
                    <a:gd name="connsiteX39" fmla="*/ 228029 w 1008983"/>
                    <a:gd name="connsiteY39" fmla="*/ 405003 h 1133475"/>
                    <a:gd name="connsiteX40" fmla="*/ 611410 w 1008983"/>
                    <a:gd name="connsiteY40" fmla="*/ 691325 h 1133475"/>
                    <a:gd name="connsiteX41" fmla="*/ 611410 w 1008983"/>
                    <a:gd name="connsiteY41" fmla="*/ 751237 h 1133475"/>
                    <a:gd name="connsiteX42" fmla="*/ 611219 w 1008983"/>
                    <a:gd name="connsiteY42" fmla="*/ 756476 h 1133475"/>
                    <a:gd name="connsiteX43" fmla="*/ 608457 w 1008983"/>
                    <a:gd name="connsiteY43" fmla="*/ 775430 h 1133475"/>
                    <a:gd name="connsiteX44" fmla="*/ 608457 w 1008983"/>
                    <a:gd name="connsiteY44" fmla="*/ 775430 h 1133475"/>
                    <a:gd name="connsiteX45" fmla="*/ 605885 w 1008983"/>
                    <a:gd name="connsiteY45" fmla="*/ 784003 h 1133475"/>
                    <a:gd name="connsiteX46" fmla="*/ 605504 w 1008983"/>
                    <a:gd name="connsiteY46" fmla="*/ 784955 h 1133475"/>
                    <a:gd name="connsiteX47" fmla="*/ 602552 w 1008983"/>
                    <a:gd name="connsiteY47" fmla="*/ 792194 h 1133475"/>
                    <a:gd name="connsiteX48" fmla="*/ 601504 w 1008983"/>
                    <a:gd name="connsiteY48" fmla="*/ 794290 h 1133475"/>
                    <a:gd name="connsiteX49" fmla="*/ 598551 w 1008983"/>
                    <a:gd name="connsiteY49" fmla="*/ 800005 h 1133475"/>
                    <a:gd name="connsiteX50" fmla="*/ 596551 w 1008983"/>
                    <a:gd name="connsiteY50" fmla="*/ 803243 h 1133475"/>
                    <a:gd name="connsiteX51" fmla="*/ 593789 w 1008983"/>
                    <a:gd name="connsiteY51" fmla="*/ 807434 h 1133475"/>
                    <a:gd name="connsiteX52" fmla="*/ 590741 w 1008983"/>
                    <a:gd name="connsiteY52" fmla="*/ 811530 h 1133475"/>
                    <a:gd name="connsiteX53" fmla="*/ 588455 w 1008983"/>
                    <a:gd name="connsiteY53" fmla="*/ 814483 h 1133475"/>
                    <a:gd name="connsiteX54" fmla="*/ 584168 w 1008983"/>
                    <a:gd name="connsiteY54" fmla="*/ 819150 h 1133475"/>
                    <a:gd name="connsiteX55" fmla="*/ 582359 w 1008983"/>
                    <a:gd name="connsiteY55" fmla="*/ 821055 h 1133475"/>
                    <a:gd name="connsiteX56" fmla="*/ 577025 w 1008983"/>
                    <a:gd name="connsiteY56" fmla="*/ 825913 h 1133475"/>
                    <a:gd name="connsiteX57" fmla="*/ 575691 w 1008983"/>
                    <a:gd name="connsiteY57" fmla="*/ 827151 h 1133475"/>
                    <a:gd name="connsiteX58" fmla="*/ 569405 w 1008983"/>
                    <a:gd name="connsiteY58" fmla="*/ 831913 h 1133475"/>
                    <a:gd name="connsiteX59" fmla="*/ 568357 w 1008983"/>
                    <a:gd name="connsiteY59" fmla="*/ 832676 h 1133475"/>
                    <a:gd name="connsiteX60" fmla="*/ 561308 w 1008983"/>
                    <a:gd name="connsiteY60" fmla="*/ 836962 h 1133475"/>
                    <a:gd name="connsiteX61" fmla="*/ 560356 w 1008983"/>
                    <a:gd name="connsiteY61" fmla="*/ 837533 h 1133475"/>
                    <a:gd name="connsiteX62" fmla="*/ 552926 w 1008983"/>
                    <a:gd name="connsiteY62" fmla="*/ 841058 h 1133475"/>
                    <a:gd name="connsiteX63" fmla="*/ 551879 w 1008983"/>
                    <a:gd name="connsiteY63" fmla="*/ 841534 h 1133475"/>
                    <a:gd name="connsiteX64" fmla="*/ 544354 w 1008983"/>
                    <a:gd name="connsiteY64" fmla="*/ 844296 h 1133475"/>
                    <a:gd name="connsiteX65" fmla="*/ 542925 w 1008983"/>
                    <a:gd name="connsiteY65" fmla="*/ 844772 h 1133475"/>
                    <a:gd name="connsiteX66" fmla="*/ 535496 w 1008983"/>
                    <a:gd name="connsiteY66" fmla="*/ 846677 h 1133475"/>
                    <a:gd name="connsiteX67" fmla="*/ 533686 w 1008983"/>
                    <a:gd name="connsiteY67" fmla="*/ 847154 h 1133475"/>
                    <a:gd name="connsiteX68" fmla="*/ 526161 w 1008983"/>
                    <a:gd name="connsiteY68" fmla="*/ 848297 h 1133475"/>
                    <a:gd name="connsiteX69" fmla="*/ 524066 w 1008983"/>
                    <a:gd name="connsiteY69" fmla="*/ 848582 h 1133475"/>
                    <a:gd name="connsiteX70" fmla="*/ 514255 w 1008983"/>
                    <a:gd name="connsiteY70" fmla="*/ 849059 h 1133475"/>
                    <a:gd name="connsiteX71" fmla="*/ 504444 w 1008983"/>
                    <a:gd name="connsiteY71" fmla="*/ 848582 h 1133475"/>
                    <a:gd name="connsiteX72" fmla="*/ 502349 w 1008983"/>
                    <a:gd name="connsiteY72" fmla="*/ 848297 h 1133475"/>
                    <a:gd name="connsiteX73" fmla="*/ 494824 w 1008983"/>
                    <a:gd name="connsiteY73" fmla="*/ 847154 h 1133475"/>
                    <a:gd name="connsiteX74" fmla="*/ 493014 w 1008983"/>
                    <a:gd name="connsiteY74" fmla="*/ 846677 h 1133475"/>
                    <a:gd name="connsiteX75" fmla="*/ 485585 w 1008983"/>
                    <a:gd name="connsiteY75" fmla="*/ 844772 h 1133475"/>
                    <a:gd name="connsiteX76" fmla="*/ 484156 w 1008983"/>
                    <a:gd name="connsiteY76" fmla="*/ 844296 h 1133475"/>
                    <a:gd name="connsiteX77" fmla="*/ 476631 w 1008983"/>
                    <a:gd name="connsiteY77" fmla="*/ 841534 h 1133475"/>
                    <a:gd name="connsiteX78" fmla="*/ 475583 w 1008983"/>
                    <a:gd name="connsiteY78" fmla="*/ 841058 h 1133475"/>
                    <a:gd name="connsiteX79" fmla="*/ 468154 w 1008983"/>
                    <a:gd name="connsiteY79" fmla="*/ 837533 h 1133475"/>
                    <a:gd name="connsiteX80" fmla="*/ 467201 w 1008983"/>
                    <a:gd name="connsiteY80" fmla="*/ 836962 h 1133475"/>
                    <a:gd name="connsiteX81" fmla="*/ 460153 w 1008983"/>
                    <a:gd name="connsiteY81" fmla="*/ 832676 h 1133475"/>
                    <a:gd name="connsiteX82" fmla="*/ 459105 w 1008983"/>
                    <a:gd name="connsiteY82" fmla="*/ 831913 h 1133475"/>
                    <a:gd name="connsiteX83" fmla="*/ 452819 w 1008983"/>
                    <a:gd name="connsiteY83" fmla="*/ 827151 h 1133475"/>
                    <a:gd name="connsiteX84" fmla="*/ 451485 w 1008983"/>
                    <a:gd name="connsiteY84" fmla="*/ 825913 h 1133475"/>
                    <a:gd name="connsiteX85" fmla="*/ 446151 w 1008983"/>
                    <a:gd name="connsiteY85" fmla="*/ 821055 h 1133475"/>
                    <a:gd name="connsiteX86" fmla="*/ 444341 w 1008983"/>
                    <a:gd name="connsiteY86" fmla="*/ 819150 h 1133475"/>
                    <a:gd name="connsiteX87" fmla="*/ 440055 w 1008983"/>
                    <a:gd name="connsiteY87" fmla="*/ 814483 h 1133475"/>
                    <a:gd name="connsiteX88" fmla="*/ 437769 w 1008983"/>
                    <a:gd name="connsiteY88" fmla="*/ 811530 h 1133475"/>
                    <a:gd name="connsiteX89" fmla="*/ 434721 w 1008983"/>
                    <a:gd name="connsiteY89" fmla="*/ 807434 h 1133475"/>
                    <a:gd name="connsiteX90" fmla="*/ 431959 w 1008983"/>
                    <a:gd name="connsiteY90" fmla="*/ 803243 h 1133475"/>
                    <a:gd name="connsiteX91" fmla="*/ 429959 w 1008983"/>
                    <a:gd name="connsiteY91" fmla="*/ 800005 h 1133475"/>
                    <a:gd name="connsiteX92" fmla="*/ 427006 w 1008983"/>
                    <a:gd name="connsiteY92" fmla="*/ 794290 h 1133475"/>
                    <a:gd name="connsiteX93" fmla="*/ 425958 w 1008983"/>
                    <a:gd name="connsiteY93" fmla="*/ 792194 h 1133475"/>
                    <a:gd name="connsiteX94" fmla="*/ 423005 w 1008983"/>
                    <a:gd name="connsiteY94" fmla="*/ 784955 h 1133475"/>
                    <a:gd name="connsiteX95" fmla="*/ 422624 w 1008983"/>
                    <a:gd name="connsiteY95" fmla="*/ 784003 h 1133475"/>
                    <a:gd name="connsiteX96" fmla="*/ 420053 w 1008983"/>
                    <a:gd name="connsiteY96" fmla="*/ 775430 h 1133475"/>
                    <a:gd name="connsiteX97" fmla="*/ 420053 w 1008983"/>
                    <a:gd name="connsiteY97" fmla="*/ 775430 h 1133475"/>
                    <a:gd name="connsiteX98" fmla="*/ 417290 w 1008983"/>
                    <a:gd name="connsiteY98" fmla="*/ 756476 h 1133475"/>
                    <a:gd name="connsiteX99" fmla="*/ 417100 w 1008983"/>
                    <a:gd name="connsiteY99" fmla="*/ 751237 h 1133475"/>
                    <a:gd name="connsiteX100" fmla="*/ 417100 w 1008983"/>
                    <a:gd name="connsiteY100" fmla="*/ 692753 h 1133475"/>
                    <a:gd name="connsiteX101" fmla="*/ 489204 w 1008983"/>
                    <a:gd name="connsiteY101" fmla="*/ 707136 h 1133475"/>
                    <a:gd name="connsiteX102" fmla="*/ 490252 w 1008983"/>
                    <a:gd name="connsiteY102" fmla="*/ 707231 h 1133475"/>
                    <a:gd name="connsiteX103" fmla="*/ 512159 w 1008983"/>
                    <a:gd name="connsiteY103" fmla="*/ 708088 h 1133475"/>
                    <a:gd name="connsiteX104" fmla="*/ 611410 w 1008983"/>
                    <a:gd name="connsiteY104" fmla="*/ 691325 h 1133475"/>
                    <a:gd name="connsiteX105" fmla="*/ 989933 w 1008983"/>
                    <a:gd name="connsiteY105" fmla="*/ 1114425 h 1133475"/>
                    <a:gd name="connsiteX106" fmla="*/ 19050 w 1008983"/>
                    <a:gd name="connsiteY106" fmla="*/ 1114425 h 1133475"/>
                    <a:gd name="connsiteX107" fmla="*/ 19050 w 1008983"/>
                    <a:gd name="connsiteY107" fmla="*/ 1064133 h 1133475"/>
                    <a:gd name="connsiteX108" fmla="*/ 316801 w 1008983"/>
                    <a:gd name="connsiteY108" fmla="*/ 766382 h 1133475"/>
                    <a:gd name="connsiteX109" fmla="*/ 398907 w 1008983"/>
                    <a:gd name="connsiteY109" fmla="*/ 766382 h 1133475"/>
                    <a:gd name="connsiteX110" fmla="*/ 411194 w 1008983"/>
                    <a:gd name="connsiteY110" fmla="*/ 805815 h 1133475"/>
                    <a:gd name="connsiteX111" fmla="*/ 411671 w 1008983"/>
                    <a:gd name="connsiteY111" fmla="*/ 806768 h 1133475"/>
                    <a:gd name="connsiteX112" fmla="*/ 414242 w 1008983"/>
                    <a:gd name="connsiteY112" fmla="*/ 811149 h 1133475"/>
                    <a:gd name="connsiteX113" fmla="*/ 417386 w 1008983"/>
                    <a:gd name="connsiteY113" fmla="*/ 816388 h 1133475"/>
                    <a:gd name="connsiteX114" fmla="*/ 419386 w 1008983"/>
                    <a:gd name="connsiteY114" fmla="*/ 819150 h 1133475"/>
                    <a:gd name="connsiteX115" fmla="*/ 424053 w 1008983"/>
                    <a:gd name="connsiteY115" fmla="*/ 825341 h 1133475"/>
                    <a:gd name="connsiteX116" fmla="*/ 425768 w 1008983"/>
                    <a:gd name="connsiteY116" fmla="*/ 827342 h 1133475"/>
                    <a:gd name="connsiteX117" fmla="*/ 431483 w 1008983"/>
                    <a:gd name="connsiteY117" fmla="*/ 833628 h 1133475"/>
                    <a:gd name="connsiteX118" fmla="*/ 433102 w 1008983"/>
                    <a:gd name="connsiteY118" fmla="*/ 835247 h 1133475"/>
                    <a:gd name="connsiteX119" fmla="*/ 439579 w 1008983"/>
                    <a:gd name="connsiteY119" fmla="*/ 841153 h 1133475"/>
                    <a:gd name="connsiteX120" fmla="*/ 441293 w 1008983"/>
                    <a:gd name="connsiteY120" fmla="*/ 842486 h 1133475"/>
                    <a:gd name="connsiteX121" fmla="*/ 448342 w 1008983"/>
                    <a:gd name="connsiteY121" fmla="*/ 847725 h 1133475"/>
                    <a:gd name="connsiteX122" fmla="*/ 450247 w 1008983"/>
                    <a:gd name="connsiteY122" fmla="*/ 848963 h 1133475"/>
                    <a:gd name="connsiteX123" fmla="*/ 457676 w 1008983"/>
                    <a:gd name="connsiteY123" fmla="*/ 853440 h 1133475"/>
                    <a:gd name="connsiteX124" fmla="*/ 459867 w 1008983"/>
                    <a:gd name="connsiteY124" fmla="*/ 854678 h 1133475"/>
                    <a:gd name="connsiteX125" fmla="*/ 467392 w 1008983"/>
                    <a:gd name="connsiteY125" fmla="*/ 858298 h 1133475"/>
                    <a:gd name="connsiteX126" fmla="*/ 469964 w 1008983"/>
                    <a:gd name="connsiteY126" fmla="*/ 859441 h 1133475"/>
                    <a:gd name="connsiteX127" fmla="*/ 477584 w 1008983"/>
                    <a:gd name="connsiteY127" fmla="*/ 862203 h 1133475"/>
                    <a:gd name="connsiteX128" fmla="*/ 480536 w 1008983"/>
                    <a:gd name="connsiteY128" fmla="*/ 863156 h 1133475"/>
                    <a:gd name="connsiteX129" fmla="*/ 488251 w 1008983"/>
                    <a:gd name="connsiteY129" fmla="*/ 865156 h 1133475"/>
                    <a:gd name="connsiteX130" fmla="*/ 491490 w 1008983"/>
                    <a:gd name="connsiteY130" fmla="*/ 865918 h 1133475"/>
                    <a:gd name="connsiteX131" fmla="*/ 499682 w 1008983"/>
                    <a:gd name="connsiteY131" fmla="*/ 867156 h 1133475"/>
                    <a:gd name="connsiteX132" fmla="*/ 502825 w 1008983"/>
                    <a:gd name="connsiteY132" fmla="*/ 867632 h 1133475"/>
                    <a:gd name="connsiteX133" fmla="*/ 514350 w 1008983"/>
                    <a:gd name="connsiteY133" fmla="*/ 868204 h 1133475"/>
                    <a:gd name="connsiteX134" fmla="*/ 525875 w 1008983"/>
                    <a:gd name="connsiteY134" fmla="*/ 867632 h 1133475"/>
                    <a:gd name="connsiteX135" fmla="*/ 529019 w 1008983"/>
                    <a:gd name="connsiteY135" fmla="*/ 867156 h 1133475"/>
                    <a:gd name="connsiteX136" fmla="*/ 537210 w 1008983"/>
                    <a:gd name="connsiteY136" fmla="*/ 865918 h 1133475"/>
                    <a:gd name="connsiteX137" fmla="*/ 540449 w 1008983"/>
                    <a:gd name="connsiteY137" fmla="*/ 865156 h 1133475"/>
                    <a:gd name="connsiteX138" fmla="*/ 548164 w 1008983"/>
                    <a:gd name="connsiteY138" fmla="*/ 863156 h 1133475"/>
                    <a:gd name="connsiteX139" fmla="*/ 551117 w 1008983"/>
                    <a:gd name="connsiteY139" fmla="*/ 862203 h 1133475"/>
                    <a:gd name="connsiteX140" fmla="*/ 558737 w 1008983"/>
                    <a:gd name="connsiteY140" fmla="*/ 859441 h 1133475"/>
                    <a:gd name="connsiteX141" fmla="*/ 561308 w 1008983"/>
                    <a:gd name="connsiteY141" fmla="*/ 858298 h 1133475"/>
                    <a:gd name="connsiteX142" fmla="*/ 568833 w 1008983"/>
                    <a:gd name="connsiteY142" fmla="*/ 854678 h 1133475"/>
                    <a:gd name="connsiteX143" fmla="*/ 571024 w 1008983"/>
                    <a:gd name="connsiteY143" fmla="*/ 853440 h 1133475"/>
                    <a:gd name="connsiteX144" fmla="*/ 578453 w 1008983"/>
                    <a:gd name="connsiteY144" fmla="*/ 848963 h 1133475"/>
                    <a:gd name="connsiteX145" fmla="*/ 580358 w 1008983"/>
                    <a:gd name="connsiteY145" fmla="*/ 847725 h 1133475"/>
                    <a:gd name="connsiteX146" fmla="*/ 587407 w 1008983"/>
                    <a:gd name="connsiteY146" fmla="*/ 842486 h 1133475"/>
                    <a:gd name="connsiteX147" fmla="*/ 589121 w 1008983"/>
                    <a:gd name="connsiteY147" fmla="*/ 841153 h 1133475"/>
                    <a:gd name="connsiteX148" fmla="*/ 595598 w 1008983"/>
                    <a:gd name="connsiteY148" fmla="*/ 835247 h 1133475"/>
                    <a:gd name="connsiteX149" fmla="*/ 597218 w 1008983"/>
                    <a:gd name="connsiteY149" fmla="*/ 833628 h 1133475"/>
                    <a:gd name="connsiteX150" fmla="*/ 602933 w 1008983"/>
                    <a:gd name="connsiteY150" fmla="*/ 827342 h 1133475"/>
                    <a:gd name="connsiteX151" fmla="*/ 604647 w 1008983"/>
                    <a:gd name="connsiteY151" fmla="*/ 825341 h 1133475"/>
                    <a:gd name="connsiteX152" fmla="*/ 609314 w 1008983"/>
                    <a:gd name="connsiteY152" fmla="*/ 819150 h 1133475"/>
                    <a:gd name="connsiteX153" fmla="*/ 611315 w 1008983"/>
                    <a:gd name="connsiteY153" fmla="*/ 816388 h 1133475"/>
                    <a:gd name="connsiteX154" fmla="*/ 614458 w 1008983"/>
                    <a:gd name="connsiteY154" fmla="*/ 811149 h 1133475"/>
                    <a:gd name="connsiteX155" fmla="*/ 617030 w 1008983"/>
                    <a:gd name="connsiteY155" fmla="*/ 806768 h 1133475"/>
                    <a:gd name="connsiteX156" fmla="*/ 617506 w 1008983"/>
                    <a:gd name="connsiteY156" fmla="*/ 805815 h 1133475"/>
                    <a:gd name="connsiteX157" fmla="*/ 629793 w 1008983"/>
                    <a:gd name="connsiteY157" fmla="*/ 766382 h 1133475"/>
                    <a:gd name="connsiteX158" fmla="*/ 692468 w 1008983"/>
                    <a:gd name="connsiteY158" fmla="*/ 766382 h 1133475"/>
                    <a:gd name="connsiteX159" fmla="*/ 990219 w 1008983"/>
                    <a:gd name="connsiteY159" fmla="*/ 1064133 h 1133475"/>
                    <a:gd name="connsiteX160" fmla="*/ 990219 w 1008983"/>
                    <a:gd name="connsiteY160" fmla="*/ 1114425 h 11334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</a:cxnLst>
                  <a:rect l="l" t="t" r="r" b="b"/>
                  <a:pathLst>
                    <a:path w="1008983" h="1133475">
                      <a:moveTo>
                        <a:pt x="692182" y="747332"/>
                      </a:moveTo>
                      <a:lnTo>
                        <a:pt x="630460" y="747332"/>
                      </a:lnTo>
                      <a:lnTo>
                        <a:pt x="630460" y="684086"/>
                      </a:lnTo>
                      <a:cubicBezTo>
                        <a:pt x="732758" y="640461"/>
                        <a:pt x="806291" y="542258"/>
                        <a:pt x="814388" y="426149"/>
                      </a:cubicBezTo>
                      <a:cubicBezTo>
                        <a:pt x="852488" y="421767"/>
                        <a:pt x="882206" y="389382"/>
                        <a:pt x="882206" y="350139"/>
                      </a:cubicBezTo>
                      <a:cubicBezTo>
                        <a:pt x="882206" y="310706"/>
                        <a:pt x="852202" y="278130"/>
                        <a:pt x="813816" y="274034"/>
                      </a:cubicBezTo>
                      <a:cubicBezTo>
                        <a:pt x="799148" y="120491"/>
                        <a:pt x="669417" y="0"/>
                        <a:pt x="512064" y="0"/>
                      </a:cubicBezTo>
                      <a:cubicBezTo>
                        <a:pt x="354806" y="0"/>
                        <a:pt x="225076" y="120491"/>
                        <a:pt x="210407" y="274034"/>
                      </a:cubicBezTo>
                      <a:cubicBezTo>
                        <a:pt x="172022" y="278130"/>
                        <a:pt x="142018" y="310706"/>
                        <a:pt x="142018" y="350139"/>
                      </a:cubicBezTo>
                      <a:cubicBezTo>
                        <a:pt x="142018" y="389382"/>
                        <a:pt x="171736" y="421767"/>
                        <a:pt x="209836" y="426149"/>
                      </a:cubicBezTo>
                      <a:cubicBezTo>
                        <a:pt x="217932" y="543782"/>
                        <a:pt x="293465" y="643128"/>
                        <a:pt x="397955" y="685705"/>
                      </a:cubicBezTo>
                      <a:lnTo>
                        <a:pt x="397955" y="747332"/>
                      </a:lnTo>
                      <a:lnTo>
                        <a:pt x="316801" y="747332"/>
                      </a:lnTo>
                      <a:cubicBezTo>
                        <a:pt x="142113" y="747332"/>
                        <a:pt x="0" y="889445"/>
                        <a:pt x="0" y="1064133"/>
                      </a:cubicBezTo>
                      <a:lnTo>
                        <a:pt x="0" y="1133475"/>
                      </a:lnTo>
                      <a:lnTo>
                        <a:pt x="1008983" y="1133475"/>
                      </a:lnTo>
                      <a:lnTo>
                        <a:pt x="1008983" y="1064133"/>
                      </a:lnTo>
                      <a:cubicBezTo>
                        <a:pt x="1008983" y="889445"/>
                        <a:pt x="866870" y="747332"/>
                        <a:pt x="692182" y="747332"/>
                      </a:cubicBezTo>
                      <a:close/>
                      <a:moveTo>
                        <a:pt x="815245" y="405003"/>
                      </a:moveTo>
                      <a:lnTo>
                        <a:pt x="815245" y="303086"/>
                      </a:lnTo>
                      <a:lnTo>
                        <a:pt x="815245" y="293465"/>
                      </a:lnTo>
                      <a:cubicBezTo>
                        <a:pt x="842391" y="298037"/>
                        <a:pt x="863251" y="321659"/>
                        <a:pt x="863251" y="350139"/>
                      </a:cubicBezTo>
                      <a:cubicBezTo>
                        <a:pt x="863251" y="378619"/>
                        <a:pt x="842486" y="402241"/>
                        <a:pt x="815245" y="406813"/>
                      </a:cubicBezTo>
                      <a:lnTo>
                        <a:pt x="815245" y="405003"/>
                      </a:lnTo>
                      <a:close/>
                      <a:moveTo>
                        <a:pt x="208979" y="303086"/>
                      </a:moveTo>
                      <a:lnTo>
                        <a:pt x="208979" y="405003"/>
                      </a:lnTo>
                      <a:lnTo>
                        <a:pt x="208979" y="406813"/>
                      </a:lnTo>
                      <a:cubicBezTo>
                        <a:pt x="181832" y="402241"/>
                        <a:pt x="160973" y="378619"/>
                        <a:pt x="160973" y="350139"/>
                      </a:cubicBezTo>
                      <a:cubicBezTo>
                        <a:pt x="160973" y="321659"/>
                        <a:pt x="181737" y="298037"/>
                        <a:pt x="208979" y="293465"/>
                      </a:cubicBezTo>
                      <a:lnTo>
                        <a:pt x="208979" y="303086"/>
                      </a:lnTo>
                      <a:close/>
                      <a:moveTo>
                        <a:pt x="228029" y="405003"/>
                      </a:moveTo>
                      <a:lnTo>
                        <a:pt x="228029" y="303086"/>
                      </a:lnTo>
                      <a:cubicBezTo>
                        <a:pt x="228029" y="146495"/>
                        <a:pt x="355473" y="19050"/>
                        <a:pt x="512064" y="19050"/>
                      </a:cubicBezTo>
                      <a:cubicBezTo>
                        <a:pt x="668655" y="19050"/>
                        <a:pt x="796100" y="146495"/>
                        <a:pt x="796100" y="303086"/>
                      </a:cubicBezTo>
                      <a:lnTo>
                        <a:pt x="796100" y="405003"/>
                      </a:lnTo>
                      <a:cubicBezTo>
                        <a:pt x="796100" y="521208"/>
                        <a:pt x="725900" y="621316"/>
                        <a:pt x="625697" y="665226"/>
                      </a:cubicBezTo>
                      <a:lnTo>
                        <a:pt x="617411" y="668560"/>
                      </a:lnTo>
                      <a:cubicBezTo>
                        <a:pt x="551402" y="695135"/>
                        <a:pt x="477203" y="695706"/>
                        <a:pt x="410909" y="670179"/>
                      </a:cubicBezTo>
                      <a:lnTo>
                        <a:pt x="401384" y="666464"/>
                      </a:lnTo>
                      <a:cubicBezTo>
                        <a:pt x="299561" y="623316"/>
                        <a:pt x="228029" y="522351"/>
                        <a:pt x="228029" y="405003"/>
                      </a:cubicBezTo>
                      <a:close/>
                      <a:moveTo>
                        <a:pt x="611410" y="691325"/>
                      </a:moveTo>
                      <a:lnTo>
                        <a:pt x="611410" y="751237"/>
                      </a:lnTo>
                      <a:lnTo>
                        <a:pt x="611219" y="756476"/>
                      </a:lnTo>
                      <a:cubicBezTo>
                        <a:pt x="610934" y="762953"/>
                        <a:pt x="609981" y="769334"/>
                        <a:pt x="608457" y="775430"/>
                      </a:cubicBezTo>
                      <a:cubicBezTo>
                        <a:pt x="608457" y="775430"/>
                        <a:pt x="608457" y="775430"/>
                        <a:pt x="608457" y="775430"/>
                      </a:cubicBezTo>
                      <a:cubicBezTo>
                        <a:pt x="607695" y="778383"/>
                        <a:pt x="606838" y="781240"/>
                        <a:pt x="605885" y="784003"/>
                      </a:cubicBezTo>
                      <a:cubicBezTo>
                        <a:pt x="605790" y="784288"/>
                        <a:pt x="605600" y="784670"/>
                        <a:pt x="605504" y="784955"/>
                      </a:cubicBezTo>
                      <a:cubicBezTo>
                        <a:pt x="604647" y="787432"/>
                        <a:pt x="603599" y="789813"/>
                        <a:pt x="602552" y="792194"/>
                      </a:cubicBezTo>
                      <a:cubicBezTo>
                        <a:pt x="602266" y="792956"/>
                        <a:pt x="601885" y="793623"/>
                        <a:pt x="601504" y="794290"/>
                      </a:cubicBezTo>
                      <a:cubicBezTo>
                        <a:pt x="600551" y="796195"/>
                        <a:pt x="599599" y="798100"/>
                        <a:pt x="598551" y="800005"/>
                      </a:cubicBezTo>
                      <a:cubicBezTo>
                        <a:pt x="597884" y="801053"/>
                        <a:pt x="597218" y="802196"/>
                        <a:pt x="596551" y="803243"/>
                      </a:cubicBezTo>
                      <a:cubicBezTo>
                        <a:pt x="595694" y="804672"/>
                        <a:pt x="594741" y="806101"/>
                        <a:pt x="593789" y="807434"/>
                      </a:cubicBezTo>
                      <a:cubicBezTo>
                        <a:pt x="592836" y="808863"/>
                        <a:pt x="591788" y="810197"/>
                        <a:pt x="590741" y="811530"/>
                      </a:cubicBezTo>
                      <a:cubicBezTo>
                        <a:pt x="589979" y="812483"/>
                        <a:pt x="589217" y="813530"/>
                        <a:pt x="588455" y="814483"/>
                      </a:cubicBezTo>
                      <a:cubicBezTo>
                        <a:pt x="587121" y="816102"/>
                        <a:pt x="585692" y="817626"/>
                        <a:pt x="584168" y="819150"/>
                      </a:cubicBezTo>
                      <a:cubicBezTo>
                        <a:pt x="583597" y="819817"/>
                        <a:pt x="582930" y="820484"/>
                        <a:pt x="582359" y="821055"/>
                      </a:cubicBezTo>
                      <a:cubicBezTo>
                        <a:pt x="580644" y="822770"/>
                        <a:pt x="578834" y="824389"/>
                        <a:pt x="577025" y="825913"/>
                      </a:cubicBezTo>
                      <a:cubicBezTo>
                        <a:pt x="576548" y="826294"/>
                        <a:pt x="576072" y="826770"/>
                        <a:pt x="575691" y="827151"/>
                      </a:cubicBezTo>
                      <a:cubicBezTo>
                        <a:pt x="573691" y="828770"/>
                        <a:pt x="571500" y="830390"/>
                        <a:pt x="569405" y="831913"/>
                      </a:cubicBezTo>
                      <a:cubicBezTo>
                        <a:pt x="569024" y="832199"/>
                        <a:pt x="568738" y="832485"/>
                        <a:pt x="568357" y="832676"/>
                      </a:cubicBezTo>
                      <a:cubicBezTo>
                        <a:pt x="566071" y="834200"/>
                        <a:pt x="563785" y="835628"/>
                        <a:pt x="561308" y="836962"/>
                      </a:cubicBezTo>
                      <a:cubicBezTo>
                        <a:pt x="561023" y="837152"/>
                        <a:pt x="560642" y="837343"/>
                        <a:pt x="560356" y="837533"/>
                      </a:cubicBezTo>
                      <a:cubicBezTo>
                        <a:pt x="557975" y="838867"/>
                        <a:pt x="555498" y="840010"/>
                        <a:pt x="552926" y="841058"/>
                      </a:cubicBezTo>
                      <a:cubicBezTo>
                        <a:pt x="552545" y="841248"/>
                        <a:pt x="552164" y="841438"/>
                        <a:pt x="551879" y="841534"/>
                      </a:cubicBezTo>
                      <a:cubicBezTo>
                        <a:pt x="549402" y="842582"/>
                        <a:pt x="546926" y="843439"/>
                        <a:pt x="544354" y="844296"/>
                      </a:cubicBezTo>
                      <a:cubicBezTo>
                        <a:pt x="543878" y="844487"/>
                        <a:pt x="543401" y="844677"/>
                        <a:pt x="542925" y="844772"/>
                      </a:cubicBezTo>
                      <a:cubicBezTo>
                        <a:pt x="540449" y="845534"/>
                        <a:pt x="537972" y="846106"/>
                        <a:pt x="535496" y="846677"/>
                      </a:cubicBezTo>
                      <a:cubicBezTo>
                        <a:pt x="534829" y="846773"/>
                        <a:pt x="534257" y="846963"/>
                        <a:pt x="533686" y="847154"/>
                      </a:cubicBezTo>
                      <a:cubicBezTo>
                        <a:pt x="531209" y="847630"/>
                        <a:pt x="528733" y="848011"/>
                        <a:pt x="526161" y="848297"/>
                      </a:cubicBezTo>
                      <a:cubicBezTo>
                        <a:pt x="525494" y="848392"/>
                        <a:pt x="524828" y="848487"/>
                        <a:pt x="524066" y="848582"/>
                      </a:cubicBezTo>
                      <a:cubicBezTo>
                        <a:pt x="520827" y="848868"/>
                        <a:pt x="517589" y="849059"/>
                        <a:pt x="514255" y="849059"/>
                      </a:cubicBezTo>
                      <a:cubicBezTo>
                        <a:pt x="510921" y="849059"/>
                        <a:pt x="507683" y="848868"/>
                        <a:pt x="504444" y="848582"/>
                      </a:cubicBezTo>
                      <a:cubicBezTo>
                        <a:pt x="503777" y="848487"/>
                        <a:pt x="503111" y="848392"/>
                        <a:pt x="502349" y="848297"/>
                      </a:cubicBezTo>
                      <a:cubicBezTo>
                        <a:pt x="499777" y="848011"/>
                        <a:pt x="497300" y="847630"/>
                        <a:pt x="494824" y="847154"/>
                      </a:cubicBezTo>
                      <a:cubicBezTo>
                        <a:pt x="494157" y="847058"/>
                        <a:pt x="493586" y="846868"/>
                        <a:pt x="493014" y="846677"/>
                      </a:cubicBezTo>
                      <a:cubicBezTo>
                        <a:pt x="490538" y="846106"/>
                        <a:pt x="487966" y="845534"/>
                        <a:pt x="485585" y="844772"/>
                      </a:cubicBezTo>
                      <a:cubicBezTo>
                        <a:pt x="485108" y="844582"/>
                        <a:pt x="484632" y="844391"/>
                        <a:pt x="484156" y="844296"/>
                      </a:cubicBezTo>
                      <a:cubicBezTo>
                        <a:pt x="481584" y="843439"/>
                        <a:pt x="479108" y="842582"/>
                        <a:pt x="476631" y="841534"/>
                      </a:cubicBezTo>
                      <a:cubicBezTo>
                        <a:pt x="476250" y="841343"/>
                        <a:pt x="475869" y="841153"/>
                        <a:pt x="475583" y="841058"/>
                      </a:cubicBezTo>
                      <a:cubicBezTo>
                        <a:pt x="473107" y="839915"/>
                        <a:pt x="470630" y="838772"/>
                        <a:pt x="468154" y="837533"/>
                      </a:cubicBezTo>
                      <a:cubicBezTo>
                        <a:pt x="467868" y="837343"/>
                        <a:pt x="467487" y="837152"/>
                        <a:pt x="467201" y="836962"/>
                      </a:cubicBezTo>
                      <a:cubicBezTo>
                        <a:pt x="464820" y="835628"/>
                        <a:pt x="462439" y="834200"/>
                        <a:pt x="460153" y="832676"/>
                      </a:cubicBezTo>
                      <a:cubicBezTo>
                        <a:pt x="459772" y="832390"/>
                        <a:pt x="459486" y="832199"/>
                        <a:pt x="459105" y="831913"/>
                      </a:cubicBezTo>
                      <a:cubicBezTo>
                        <a:pt x="456914" y="830390"/>
                        <a:pt x="454819" y="828865"/>
                        <a:pt x="452819" y="827151"/>
                      </a:cubicBezTo>
                      <a:cubicBezTo>
                        <a:pt x="452342" y="826770"/>
                        <a:pt x="451866" y="826389"/>
                        <a:pt x="451485" y="825913"/>
                      </a:cubicBezTo>
                      <a:cubicBezTo>
                        <a:pt x="449675" y="824389"/>
                        <a:pt x="447866" y="822770"/>
                        <a:pt x="446151" y="821055"/>
                      </a:cubicBezTo>
                      <a:cubicBezTo>
                        <a:pt x="445484" y="820388"/>
                        <a:pt x="444913" y="819817"/>
                        <a:pt x="444341" y="819150"/>
                      </a:cubicBezTo>
                      <a:cubicBezTo>
                        <a:pt x="442913" y="817626"/>
                        <a:pt x="441484" y="816102"/>
                        <a:pt x="440055" y="814483"/>
                      </a:cubicBezTo>
                      <a:cubicBezTo>
                        <a:pt x="439293" y="813530"/>
                        <a:pt x="438531" y="812483"/>
                        <a:pt x="437769" y="811530"/>
                      </a:cubicBezTo>
                      <a:cubicBezTo>
                        <a:pt x="436721" y="810197"/>
                        <a:pt x="435674" y="808863"/>
                        <a:pt x="434721" y="807434"/>
                      </a:cubicBezTo>
                      <a:cubicBezTo>
                        <a:pt x="433769" y="806101"/>
                        <a:pt x="432911" y="804672"/>
                        <a:pt x="431959" y="803243"/>
                      </a:cubicBezTo>
                      <a:cubicBezTo>
                        <a:pt x="431292" y="802196"/>
                        <a:pt x="430625" y="801148"/>
                        <a:pt x="429959" y="800005"/>
                      </a:cubicBezTo>
                      <a:cubicBezTo>
                        <a:pt x="428911" y="798100"/>
                        <a:pt x="427958" y="796195"/>
                        <a:pt x="427006" y="794290"/>
                      </a:cubicBezTo>
                      <a:cubicBezTo>
                        <a:pt x="426625" y="793623"/>
                        <a:pt x="426339" y="792861"/>
                        <a:pt x="425958" y="792194"/>
                      </a:cubicBezTo>
                      <a:cubicBezTo>
                        <a:pt x="424910" y="789813"/>
                        <a:pt x="423958" y="787432"/>
                        <a:pt x="423005" y="784955"/>
                      </a:cubicBezTo>
                      <a:cubicBezTo>
                        <a:pt x="422910" y="784670"/>
                        <a:pt x="422720" y="784288"/>
                        <a:pt x="422624" y="784003"/>
                      </a:cubicBezTo>
                      <a:cubicBezTo>
                        <a:pt x="421672" y="781145"/>
                        <a:pt x="420815" y="778288"/>
                        <a:pt x="420053" y="775430"/>
                      </a:cubicBezTo>
                      <a:cubicBezTo>
                        <a:pt x="420053" y="775430"/>
                        <a:pt x="420053" y="775430"/>
                        <a:pt x="420053" y="775430"/>
                      </a:cubicBezTo>
                      <a:cubicBezTo>
                        <a:pt x="418529" y="769334"/>
                        <a:pt x="417671" y="763048"/>
                        <a:pt x="417290" y="756476"/>
                      </a:cubicBezTo>
                      <a:lnTo>
                        <a:pt x="417100" y="751237"/>
                      </a:lnTo>
                      <a:lnTo>
                        <a:pt x="417100" y="692753"/>
                      </a:lnTo>
                      <a:cubicBezTo>
                        <a:pt x="440055" y="700373"/>
                        <a:pt x="464249" y="705231"/>
                        <a:pt x="489204" y="707136"/>
                      </a:cubicBezTo>
                      <a:cubicBezTo>
                        <a:pt x="489585" y="707136"/>
                        <a:pt x="489966" y="707231"/>
                        <a:pt x="490252" y="707231"/>
                      </a:cubicBezTo>
                      <a:cubicBezTo>
                        <a:pt x="497491" y="707708"/>
                        <a:pt x="504825" y="708088"/>
                        <a:pt x="512159" y="708088"/>
                      </a:cubicBezTo>
                      <a:cubicBezTo>
                        <a:pt x="546926" y="708184"/>
                        <a:pt x="580263" y="702183"/>
                        <a:pt x="611410" y="691325"/>
                      </a:cubicBezTo>
                      <a:close/>
                      <a:moveTo>
                        <a:pt x="989933" y="1114425"/>
                      </a:moveTo>
                      <a:lnTo>
                        <a:pt x="19050" y="1114425"/>
                      </a:lnTo>
                      <a:lnTo>
                        <a:pt x="19050" y="1064133"/>
                      </a:lnTo>
                      <a:cubicBezTo>
                        <a:pt x="19050" y="899922"/>
                        <a:pt x="152591" y="766382"/>
                        <a:pt x="316801" y="766382"/>
                      </a:cubicBezTo>
                      <a:lnTo>
                        <a:pt x="398907" y="766382"/>
                      </a:lnTo>
                      <a:cubicBezTo>
                        <a:pt x="400622" y="780479"/>
                        <a:pt x="404908" y="793718"/>
                        <a:pt x="411194" y="805815"/>
                      </a:cubicBezTo>
                      <a:cubicBezTo>
                        <a:pt x="411385" y="806101"/>
                        <a:pt x="411480" y="806482"/>
                        <a:pt x="411671" y="806768"/>
                      </a:cubicBezTo>
                      <a:cubicBezTo>
                        <a:pt x="412433" y="808292"/>
                        <a:pt x="413385" y="809720"/>
                        <a:pt x="414242" y="811149"/>
                      </a:cubicBezTo>
                      <a:cubicBezTo>
                        <a:pt x="415290" y="812863"/>
                        <a:pt x="416338" y="814673"/>
                        <a:pt x="417386" y="816388"/>
                      </a:cubicBezTo>
                      <a:cubicBezTo>
                        <a:pt x="418052" y="817340"/>
                        <a:pt x="418719" y="818198"/>
                        <a:pt x="419386" y="819150"/>
                      </a:cubicBezTo>
                      <a:cubicBezTo>
                        <a:pt x="420910" y="821246"/>
                        <a:pt x="422434" y="823341"/>
                        <a:pt x="424053" y="825341"/>
                      </a:cubicBezTo>
                      <a:cubicBezTo>
                        <a:pt x="424625" y="826008"/>
                        <a:pt x="425196" y="826675"/>
                        <a:pt x="425768" y="827342"/>
                      </a:cubicBezTo>
                      <a:cubicBezTo>
                        <a:pt x="427577" y="829532"/>
                        <a:pt x="429482" y="831628"/>
                        <a:pt x="431483" y="833628"/>
                      </a:cubicBezTo>
                      <a:cubicBezTo>
                        <a:pt x="432054" y="834200"/>
                        <a:pt x="432530" y="834676"/>
                        <a:pt x="433102" y="835247"/>
                      </a:cubicBezTo>
                      <a:cubicBezTo>
                        <a:pt x="435197" y="837248"/>
                        <a:pt x="437388" y="839248"/>
                        <a:pt x="439579" y="841153"/>
                      </a:cubicBezTo>
                      <a:cubicBezTo>
                        <a:pt x="440150" y="841629"/>
                        <a:pt x="440722" y="842105"/>
                        <a:pt x="441293" y="842486"/>
                      </a:cubicBezTo>
                      <a:cubicBezTo>
                        <a:pt x="443579" y="844296"/>
                        <a:pt x="445961" y="846106"/>
                        <a:pt x="448342" y="847725"/>
                      </a:cubicBezTo>
                      <a:cubicBezTo>
                        <a:pt x="449009" y="848201"/>
                        <a:pt x="449580" y="848582"/>
                        <a:pt x="450247" y="848963"/>
                      </a:cubicBezTo>
                      <a:cubicBezTo>
                        <a:pt x="452628" y="850583"/>
                        <a:pt x="455105" y="852011"/>
                        <a:pt x="457676" y="853440"/>
                      </a:cubicBezTo>
                      <a:cubicBezTo>
                        <a:pt x="458438" y="853821"/>
                        <a:pt x="459105" y="854297"/>
                        <a:pt x="459867" y="854678"/>
                      </a:cubicBezTo>
                      <a:cubicBezTo>
                        <a:pt x="462344" y="856012"/>
                        <a:pt x="464820" y="857155"/>
                        <a:pt x="467392" y="858298"/>
                      </a:cubicBezTo>
                      <a:cubicBezTo>
                        <a:pt x="468249" y="858679"/>
                        <a:pt x="469106" y="859060"/>
                        <a:pt x="469964" y="859441"/>
                      </a:cubicBezTo>
                      <a:cubicBezTo>
                        <a:pt x="472440" y="860488"/>
                        <a:pt x="475012" y="861346"/>
                        <a:pt x="477584" y="862203"/>
                      </a:cubicBezTo>
                      <a:cubicBezTo>
                        <a:pt x="478536" y="862489"/>
                        <a:pt x="479489" y="862870"/>
                        <a:pt x="480536" y="863156"/>
                      </a:cubicBezTo>
                      <a:cubicBezTo>
                        <a:pt x="483108" y="863918"/>
                        <a:pt x="485680" y="864584"/>
                        <a:pt x="488251" y="865156"/>
                      </a:cubicBezTo>
                      <a:cubicBezTo>
                        <a:pt x="489299" y="865442"/>
                        <a:pt x="490347" y="865727"/>
                        <a:pt x="491490" y="865918"/>
                      </a:cubicBezTo>
                      <a:cubicBezTo>
                        <a:pt x="494157" y="866489"/>
                        <a:pt x="496919" y="866775"/>
                        <a:pt x="499682" y="867156"/>
                      </a:cubicBezTo>
                      <a:cubicBezTo>
                        <a:pt x="500729" y="867251"/>
                        <a:pt x="501777" y="867442"/>
                        <a:pt x="502825" y="867632"/>
                      </a:cubicBezTo>
                      <a:cubicBezTo>
                        <a:pt x="506635" y="868013"/>
                        <a:pt x="510445" y="868204"/>
                        <a:pt x="514350" y="868204"/>
                      </a:cubicBezTo>
                      <a:cubicBezTo>
                        <a:pt x="518255" y="868204"/>
                        <a:pt x="522065" y="868013"/>
                        <a:pt x="525875" y="867632"/>
                      </a:cubicBezTo>
                      <a:cubicBezTo>
                        <a:pt x="526923" y="867537"/>
                        <a:pt x="527971" y="867347"/>
                        <a:pt x="529019" y="867156"/>
                      </a:cubicBezTo>
                      <a:cubicBezTo>
                        <a:pt x="531781" y="866775"/>
                        <a:pt x="534448" y="866394"/>
                        <a:pt x="537210" y="865918"/>
                      </a:cubicBezTo>
                      <a:cubicBezTo>
                        <a:pt x="538258" y="865727"/>
                        <a:pt x="539306" y="865442"/>
                        <a:pt x="540449" y="865156"/>
                      </a:cubicBezTo>
                      <a:cubicBezTo>
                        <a:pt x="543020" y="864584"/>
                        <a:pt x="545687" y="863918"/>
                        <a:pt x="548164" y="863156"/>
                      </a:cubicBezTo>
                      <a:cubicBezTo>
                        <a:pt x="549116" y="862870"/>
                        <a:pt x="550069" y="862489"/>
                        <a:pt x="551117" y="862203"/>
                      </a:cubicBezTo>
                      <a:cubicBezTo>
                        <a:pt x="553688" y="861346"/>
                        <a:pt x="556260" y="860393"/>
                        <a:pt x="558737" y="859441"/>
                      </a:cubicBezTo>
                      <a:cubicBezTo>
                        <a:pt x="559594" y="859060"/>
                        <a:pt x="560451" y="858679"/>
                        <a:pt x="561308" y="858298"/>
                      </a:cubicBezTo>
                      <a:cubicBezTo>
                        <a:pt x="563880" y="857155"/>
                        <a:pt x="566452" y="855917"/>
                        <a:pt x="568833" y="854678"/>
                      </a:cubicBezTo>
                      <a:cubicBezTo>
                        <a:pt x="569595" y="854297"/>
                        <a:pt x="570262" y="853916"/>
                        <a:pt x="571024" y="853440"/>
                      </a:cubicBezTo>
                      <a:cubicBezTo>
                        <a:pt x="573596" y="852011"/>
                        <a:pt x="575977" y="850487"/>
                        <a:pt x="578453" y="848963"/>
                      </a:cubicBezTo>
                      <a:cubicBezTo>
                        <a:pt x="579120" y="848582"/>
                        <a:pt x="579692" y="848106"/>
                        <a:pt x="580358" y="847725"/>
                      </a:cubicBezTo>
                      <a:cubicBezTo>
                        <a:pt x="582740" y="846011"/>
                        <a:pt x="585121" y="844296"/>
                        <a:pt x="587407" y="842486"/>
                      </a:cubicBezTo>
                      <a:cubicBezTo>
                        <a:pt x="587978" y="842010"/>
                        <a:pt x="588550" y="841629"/>
                        <a:pt x="589121" y="841153"/>
                      </a:cubicBezTo>
                      <a:cubicBezTo>
                        <a:pt x="591407" y="839248"/>
                        <a:pt x="593503" y="837343"/>
                        <a:pt x="595598" y="835247"/>
                      </a:cubicBezTo>
                      <a:cubicBezTo>
                        <a:pt x="596170" y="834676"/>
                        <a:pt x="596646" y="834200"/>
                        <a:pt x="597218" y="833628"/>
                      </a:cubicBezTo>
                      <a:cubicBezTo>
                        <a:pt x="599218" y="831628"/>
                        <a:pt x="601123" y="829532"/>
                        <a:pt x="602933" y="827342"/>
                      </a:cubicBezTo>
                      <a:cubicBezTo>
                        <a:pt x="603504" y="826675"/>
                        <a:pt x="604076" y="826008"/>
                        <a:pt x="604647" y="825341"/>
                      </a:cubicBezTo>
                      <a:cubicBezTo>
                        <a:pt x="606266" y="823341"/>
                        <a:pt x="607790" y="821246"/>
                        <a:pt x="609314" y="819150"/>
                      </a:cubicBezTo>
                      <a:cubicBezTo>
                        <a:pt x="609981" y="818198"/>
                        <a:pt x="610648" y="817340"/>
                        <a:pt x="611315" y="816388"/>
                      </a:cubicBezTo>
                      <a:cubicBezTo>
                        <a:pt x="612458" y="814673"/>
                        <a:pt x="613410" y="812959"/>
                        <a:pt x="614458" y="811149"/>
                      </a:cubicBezTo>
                      <a:cubicBezTo>
                        <a:pt x="615315" y="809720"/>
                        <a:pt x="616268" y="808292"/>
                        <a:pt x="617030" y="806768"/>
                      </a:cubicBezTo>
                      <a:cubicBezTo>
                        <a:pt x="617220" y="806482"/>
                        <a:pt x="617315" y="806101"/>
                        <a:pt x="617506" y="805815"/>
                      </a:cubicBezTo>
                      <a:cubicBezTo>
                        <a:pt x="623792" y="793718"/>
                        <a:pt x="628079" y="780479"/>
                        <a:pt x="629793" y="766382"/>
                      </a:cubicBezTo>
                      <a:lnTo>
                        <a:pt x="692468" y="766382"/>
                      </a:lnTo>
                      <a:cubicBezTo>
                        <a:pt x="856679" y="766382"/>
                        <a:pt x="990219" y="899922"/>
                        <a:pt x="990219" y="1064133"/>
                      </a:cubicBezTo>
                      <a:lnTo>
                        <a:pt x="990219" y="1114425"/>
                      </a:lnTo>
                      <a:close/>
                    </a:path>
                  </a:pathLst>
                </a:custGeom>
                <a:solidFill>
                  <a:schemeClr val="accent4">
                    <a:lumMod val="20000"/>
                    <a:lumOff val="8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 dirty="0"/>
                </a:p>
              </p:txBody>
            </p:sp>
            <p:grpSp>
              <p:nvGrpSpPr>
                <p:cNvPr id="44" name="Grafik 4">
                  <a:extLst>
                    <a:ext uri="{FF2B5EF4-FFF2-40B4-BE49-F238E27FC236}">
                      <a16:creationId xmlns:a16="http://schemas.microsoft.com/office/drawing/2014/main" id="{5B6A7078-95C8-4EEF-BF0D-C10443A682A9}"/>
                    </a:ext>
                  </a:extLst>
                </p:cNvPr>
                <p:cNvGrpSpPr/>
                <p:nvPr/>
              </p:nvGrpSpPr>
              <p:grpSpPr bwMode="gray">
                <a:xfrm>
                  <a:off x="8941564" y="2740334"/>
                  <a:ext cx="572174" cy="166687"/>
                  <a:chOff x="8941564" y="2740334"/>
                  <a:chExt cx="572174" cy="166687"/>
                </a:xfrm>
                <a:solidFill>
                  <a:srgbClr val="E6ECEE"/>
                </a:solidFill>
              </p:grpSpPr>
              <p:sp>
                <p:nvSpPr>
                  <p:cNvPr id="65" name="Freihandform: Form 64">
                    <a:extLst>
                      <a:ext uri="{FF2B5EF4-FFF2-40B4-BE49-F238E27FC236}">
                        <a16:creationId xmlns:a16="http://schemas.microsoft.com/office/drawing/2014/main" id="{555E33D4-1EB5-423B-931B-B56D09BAB3DB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9045767" y="2740334"/>
                    <a:ext cx="166687" cy="166687"/>
                  </a:xfrm>
                  <a:custGeom>
                    <a:avLst/>
                    <a:gdLst>
                      <a:gd name="connsiteX0" fmla="*/ 83344 w 166687"/>
                      <a:gd name="connsiteY0" fmla="*/ 166688 h 166687"/>
                      <a:gd name="connsiteX1" fmla="*/ 0 w 166687"/>
                      <a:gd name="connsiteY1" fmla="*/ 83344 h 166687"/>
                      <a:gd name="connsiteX2" fmla="*/ 83344 w 166687"/>
                      <a:gd name="connsiteY2" fmla="*/ 0 h 166687"/>
                      <a:gd name="connsiteX3" fmla="*/ 166688 w 166687"/>
                      <a:gd name="connsiteY3" fmla="*/ 83344 h 166687"/>
                      <a:gd name="connsiteX4" fmla="*/ 83344 w 166687"/>
                      <a:gd name="connsiteY4" fmla="*/ 166688 h 166687"/>
                      <a:gd name="connsiteX5" fmla="*/ 83344 w 166687"/>
                      <a:gd name="connsiteY5" fmla="*/ 19145 h 166687"/>
                      <a:gd name="connsiteX6" fmla="*/ 19050 w 166687"/>
                      <a:gd name="connsiteY6" fmla="*/ 83439 h 166687"/>
                      <a:gd name="connsiteX7" fmla="*/ 83344 w 166687"/>
                      <a:gd name="connsiteY7" fmla="*/ 147733 h 166687"/>
                      <a:gd name="connsiteX8" fmla="*/ 147638 w 166687"/>
                      <a:gd name="connsiteY8" fmla="*/ 83439 h 166687"/>
                      <a:gd name="connsiteX9" fmla="*/ 83344 w 166687"/>
                      <a:gd name="connsiteY9" fmla="*/ 19145 h 1666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66687" h="166687">
                        <a:moveTo>
                          <a:pt x="83344" y="166688"/>
                        </a:moveTo>
                        <a:cubicBezTo>
                          <a:pt x="37433" y="166688"/>
                          <a:pt x="0" y="129350"/>
                          <a:pt x="0" y="83344"/>
                        </a:cubicBezTo>
                        <a:cubicBezTo>
                          <a:pt x="0" y="37433"/>
                          <a:pt x="37338" y="0"/>
                          <a:pt x="83344" y="0"/>
                        </a:cubicBezTo>
                        <a:cubicBezTo>
                          <a:pt x="129350" y="0"/>
                          <a:pt x="166688" y="37338"/>
                          <a:pt x="166688" y="83344"/>
                        </a:cubicBezTo>
                        <a:cubicBezTo>
                          <a:pt x="166592" y="129254"/>
                          <a:pt x="129254" y="166688"/>
                          <a:pt x="83344" y="166688"/>
                        </a:cubicBezTo>
                        <a:close/>
                        <a:moveTo>
                          <a:pt x="83344" y="19145"/>
                        </a:moveTo>
                        <a:cubicBezTo>
                          <a:pt x="47911" y="19145"/>
                          <a:pt x="19050" y="48006"/>
                          <a:pt x="19050" y="83439"/>
                        </a:cubicBezTo>
                        <a:cubicBezTo>
                          <a:pt x="19050" y="118872"/>
                          <a:pt x="47911" y="147733"/>
                          <a:pt x="83344" y="147733"/>
                        </a:cubicBezTo>
                        <a:cubicBezTo>
                          <a:pt x="118777" y="147733"/>
                          <a:pt x="147638" y="118872"/>
                          <a:pt x="147638" y="83439"/>
                        </a:cubicBezTo>
                        <a:cubicBezTo>
                          <a:pt x="147638" y="48006"/>
                          <a:pt x="118777" y="19145"/>
                          <a:pt x="83344" y="19145"/>
                        </a:cubicBezTo>
                        <a:close/>
                      </a:path>
                    </a:pathLst>
                  </a:custGeom>
                  <a:solidFill>
                    <a:srgbClr val="009CB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DE" dirty="0"/>
                  </a:p>
                </p:txBody>
              </p:sp>
              <p:sp>
                <p:nvSpPr>
                  <p:cNvPr id="66" name="Freihandform: Form 65">
                    <a:extLst>
                      <a:ext uri="{FF2B5EF4-FFF2-40B4-BE49-F238E27FC236}">
                        <a16:creationId xmlns:a16="http://schemas.microsoft.com/office/drawing/2014/main" id="{11300917-58DC-4EBA-A045-AB962AFA551A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9242458" y="2740334"/>
                    <a:ext cx="166687" cy="166687"/>
                  </a:xfrm>
                  <a:custGeom>
                    <a:avLst/>
                    <a:gdLst>
                      <a:gd name="connsiteX0" fmla="*/ 83344 w 166687"/>
                      <a:gd name="connsiteY0" fmla="*/ 166688 h 166687"/>
                      <a:gd name="connsiteX1" fmla="*/ 0 w 166687"/>
                      <a:gd name="connsiteY1" fmla="*/ 83344 h 166687"/>
                      <a:gd name="connsiteX2" fmla="*/ 83344 w 166687"/>
                      <a:gd name="connsiteY2" fmla="*/ 0 h 166687"/>
                      <a:gd name="connsiteX3" fmla="*/ 166687 w 166687"/>
                      <a:gd name="connsiteY3" fmla="*/ 83344 h 166687"/>
                      <a:gd name="connsiteX4" fmla="*/ 83344 w 166687"/>
                      <a:gd name="connsiteY4" fmla="*/ 166688 h 166687"/>
                      <a:gd name="connsiteX5" fmla="*/ 83344 w 166687"/>
                      <a:gd name="connsiteY5" fmla="*/ 19145 h 166687"/>
                      <a:gd name="connsiteX6" fmla="*/ 19050 w 166687"/>
                      <a:gd name="connsiteY6" fmla="*/ 83439 h 166687"/>
                      <a:gd name="connsiteX7" fmla="*/ 83344 w 166687"/>
                      <a:gd name="connsiteY7" fmla="*/ 147733 h 166687"/>
                      <a:gd name="connsiteX8" fmla="*/ 147637 w 166687"/>
                      <a:gd name="connsiteY8" fmla="*/ 83439 h 166687"/>
                      <a:gd name="connsiteX9" fmla="*/ 83344 w 166687"/>
                      <a:gd name="connsiteY9" fmla="*/ 19145 h 1666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66687" h="166687">
                        <a:moveTo>
                          <a:pt x="83344" y="166688"/>
                        </a:moveTo>
                        <a:cubicBezTo>
                          <a:pt x="37433" y="166688"/>
                          <a:pt x="0" y="129350"/>
                          <a:pt x="0" y="83344"/>
                        </a:cubicBezTo>
                        <a:cubicBezTo>
                          <a:pt x="0" y="37433"/>
                          <a:pt x="37338" y="0"/>
                          <a:pt x="83344" y="0"/>
                        </a:cubicBezTo>
                        <a:cubicBezTo>
                          <a:pt x="129349" y="0"/>
                          <a:pt x="166687" y="37338"/>
                          <a:pt x="166687" y="83344"/>
                        </a:cubicBezTo>
                        <a:cubicBezTo>
                          <a:pt x="166687" y="129254"/>
                          <a:pt x="129349" y="166688"/>
                          <a:pt x="83344" y="166688"/>
                        </a:cubicBezTo>
                        <a:close/>
                        <a:moveTo>
                          <a:pt x="83344" y="19145"/>
                        </a:moveTo>
                        <a:cubicBezTo>
                          <a:pt x="47911" y="19145"/>
                          <a:pt x="19050" y="48006"/>
                          <a:pt x="19050" y="83439"/>
                        </a:cubicBezTo>
                        <a:cubicBezTo>
                          <a:pt x="19050" y="118872"/>
                          <a:pt x="47911" y="147733"/>
                          <a:pt x="83344" y="147733"/>
                        </a:cubicBezTo>
                        <a:cubicBezTo>
                          <a:pt x="118777" y="147733"/>
                          <a:pt x="147637" y="118872"/>
                          <a:pt x="147637" y="83439"/>
                        </a:cubicBezTo>
                        <a:cubicBezTo>
                          <a:pt x="147637" y="48006"/>
                          <a:pt x="118777" y="19145"/>
                          <a:pt x="83344" y="19145"/>
                        </a:cubicBezTo>
                        <a:close/>
                      </a:path>
                    </a:pathLst>
                  </a:custGeom>
                  <a:solidFill>
                    <a:srgbClr val="009CB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DE" dirty="0"/>
                  </a:p>
                </p:txBody>
              </p:sp>
              <p:sp>
                <p:nvSpPr>
                  <p:cNvPr id="67" name="Freihandform: Form 66">
                    <a:extLst>
                      <a:ext uri="{FF2B5EF4-FFF2-40B4-BE49-F238E27FC236}">
                        <a16:creationId xmlns:a16="http://schemas.microsoft.com/office/drawing/2014/main" id="{4A3E1B9A-A524-48F5-B32A-BED59297809D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9202834" y="2814153"/>
                    <a:ext cx="49149" cy="19050"/>
                  </a:xfrm>
                  <a:custGeom>
                    <a:avLst/>
                    <a:gdLst>
                      <a:gd name="connsiteX0" fmla="*/ 0 w 49149"/>
                      <a:gd name="connsiteY0" fmla="*/ 0 h 19050"/>
                      <a:gd name="connsiteX1" fmla="*/ 49149 w 49149"/>
                      <a:gd name="connsiteY1" fmla="*/ 0 h 19050"/>
                      <a:gd name="connsiteX2" fmla="*/ 49149 w 49149"/>
                      <a:gd name="connsiteY2" fmla="*/ 19050 h 19050"/>
                      <a:gd name="connsiteX3" fmla="*/ 0 w 49149"/>
                      <a:gd name="connsiteY3" fmla="*/ 19050 h 190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149" h="19050">
                        <a:moveTo>
                          <a:pt x="0" y="0"/>
                        </a:moveTo>
                        <a:lnTo>
                          <a:pt x="49149" y="0"/>
                        </a:lnTo>
                        <a:lnTo>
                          <a:pt x="49149" y="19050"/>
                        </a:lnTo>
                        <a:lnTo>
                          <a:pt x="0" y="19050"/>
                        </a:lnTo>
                        <a:close/>
                      </a:path>
                    </a:pathLst>
                  </a:custGeom>
                  <a:solidFill>
                    <a:srgbClr val="009CB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DE" dirty="0"/>
                  </a:p>
                </p:txBody>
              </p:sp>
              <p:sp>
                <p:nvSpPr>
                  <p:cNvPr id="68" name="Freihandform: Form 67">
                    <a:extLst>
                      <a:ext uri="{FF2B5EF4-FFF2-40B4-BE49-F238E27FC236}">
                        <a16:creationId xmlns:a16="http://schemas.microsoft.com/office/drawing/2014/main" id="{B0B064CB-B534-4DD7-BEA7-5AC257324F9A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9396987" y="2765446"/>
                    <a:ext cx="116751" cy="55340"/>
                  </a:xfrm>
                  <a:custGeom>
                    <a:avLst/>
                    <a:gdLst>
                      <a:gd name="connsiteX0" fmla="*/ 0 w 116751"/>
                      <a:gd name="connsiteY0" fmla="*/ 37287 h 55340"/>
                      <a:gd name="connsiteX1" fmla="*/ 110669 w 116751"/>
                      <a:gd name="connsiteY1" fmla="*/ 0 h 55340"/>
                      <a:gd name="connsiteX2" fmla="*/ 116752 w 116751"/>
                      <a:gd name="connsiteY2" fmla="*/ 18054 h 55340"/>
                      <a:gd name="connsiteX3" fmla="*/ 6083 w 116751"/>
                      <a:gd name="connsiteY3" fmla="*/ 55340 h 553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6751" h="55340">
                        <a:moveTo>
                          <a:pt x="0" y="37287"/>
                        </a:moveTo>
                        <a:lnTo>
                          <a:pt x="110669" y="0"/>
                        </a:lnTo>
                        <a:lnTo>
                          <a:pt x="116752" y="18054"/>
                        </a:lnTo>
                        <a:lnTo>
                          <a:pt x="6083" y="55340"/>
                        </a:lnTo>
                        <a:close/>
                      </a:path>
                    </a:pathLst>
                  </a:custGeom>
                  <a:solidFill>
                    <a:srgbClr val="009CB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DE" dirty="0"/>
                  </a:p>
                </p:txBody>
              </p:sp>
              <p:sp>
                <p:nvSpPr>
                  <p:cNvPr id="69" name="Freihandform: Form 68">
                    <a:extLst>
                      <a:ext uri="{FF2B5EF4-FFF2-40B4-BE49-F238E27FC236}">
                        <a16:creationId xmlns:a16="http://schemas.microsoft.com/office/drawing/2014/main" id="{714BBE00-11E0-4590-AC77-E4EBADCB0441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8941564" y="2765470"/>
                    <a:ext cx="116751" cy="55340"/>
                  </a:xfrm>
                  <a:custGeom>
                    <a:avLst/>
                    <a:gdLst>
                      <a:gd name="connsiteX0" fmla="*/ 0 w 116751"/>
                      <a:gd name="connsiteY0" fmla="*/ 18054 h 55340"/>
                      <a:gd name="connsiteX1" fmla="*/ 6083 w 116751"/>
                      <a:gd name="connsiteY1" fmla="*/ 0 h 55340"/>
                      <a:gd name="connsiteX2" fmla="*/ 116752 w 116751"/>
                      <a:gd name="connsiteY2" fmla="*/ 37287 h 55340"/>
                      <a:gd name="connsiteX3" fmla="*/ 110669 w 116751"/>
                      <a:gd name="connsiteY3" fmla="*/ 55340 h 553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6751" h="55340">
                        <a:moveTo>
                          <a:pt x="0" y="18054"/>
                        </a:moveTo>
                        <a:lnTo>
                          <a:pt x="6083" y="0"/>
                        </a:lnTo>
                        <a:lnTo>
                          <a:pt x="116752" y="37287"/>
                        </a:lnTo>
                        <a:lnTo>
                          <a:pt x="110669" y="55340"/>
                        </a:lnTo>
                        <a:close/>
                      </a:path>
                    </a:pathLst>
                  </a:custGeom>
                  <a:solidFill>
                    <a:srgbClr val="009CB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DE" dirty="0"/>
                  </a:p>
                </p:txBody>
              </p:sp>
            </p:grpSp>
          </p:grpSp>
          <p:grpSp>
            <p:nvGrpSpPr>
              <p:cNvPr id="38" name="Gruppieren 37">
                <a:extLst>
                  <a:ext uri="{FF2B5EF4-FFF2-40B4-BE49-F238E27FC236}">
                    <a16:creationId xmlns:a16="http://schemas.microsoft.com/office/drawing/2014/main" id="{47988CA5-9F92-48B3-ACDD-B291787CD853}"/>
                  </a:ext>
                </a:extLst>
              </p:cNvPr>
              <p:cNvGrpSpPr/>
              <p:nvPr/>
            </p:nvGrpSpPr>
            <p:grpSpPr bwMode="gray">
              <a:xfrm>
                <a:off x="8963519" y="3288431"/>
                <a:ext cx="520065" cy="344423"/>
                <a:chOff x="8962528" y="3265571"/>
                <a:chExt cx="520065" cy="344423"/>
              </a:xfrm>
            </p:grpSpPr>
            <p:sp>
              <p:nvSpPr>
                <p:cNvPr id="39" name="Freihandform: Form 38">
                  <a:extLst>
                    <a:ext uri="{FF2B5EF4-FFF2-40B4-BE49-F238E27FC236}">
                      <a16:creationId xmlns:a16="http://schemas.microsoft.com/office/drawing/2014/main" id="{8873B057-B77A-4879-83B2-31C9AC07F442}"/>
                    </a:ext>
                  </a:extLst>
                </p:cNvPr>
                <p:cNvSpPr/>
                <p:nvPr/>
              </p:nvSpPr>
              <p:spPr bwMode="gray">
                <a:xfrm>
                  <a:off x="8962528" y="3265571"/>
                  <a:ext cx="260032" cy="344423"/>
                </a:xfrm>
                <a:custGeom>
                  <a:avLst/>
                  <a:gdLst>
                    <a:gd name="connsiteX0" fmla="*/ 85344 w 260032"/>
                    <a:gd name="connsiteY0" fmla="*/ 30004 h 344423"/>
                    <a:gd name="connsiteX1" fmla="*/ 110680 w 260032"/>
                    <a:gd name="connsiteY1" fmla="*/ 81820 h 344423"/>
                    <a:gd name="connsiteX2" fmla="*/ 41910 w 260032"/>
                    <a:gd name="connsiteY2" fmla="*/ 65723 h 344423"/>
                    <a:gd name="connsiteX3" fmla="*/ 85344 w 260032"/>
                    <a:gd name="connsiteY3" fmla="*/ 30004 h 344423"/>
                    <a:gd name="connsiteX4" fmla="*/ 200501 w 260032"/>
                    <a:gd name="connsiteY4" fmla="*/ 265843 h 344423"/>
                    <a:gd name="connsiteX5" fmla="*/ 88297 w 260032"/>
                    <a:gd name="connsiteY5" fmla="*/ 165925 h 344423"/>
                    <a:gd name="connsiteX6" fmla="*/ 125730 w 260032"/>
                    <a:gd name="connsiteY6" fmla="*/ 112776 h 344423"/>
                    <a:gd name="connsiteX7" fmla="*/ 91821 w 260032"/>
                    <a:gd name="connsiteY7" fmla="*/ 0 h 344423"/>
                    <a:gd name="connsiteX8" fmla="*/ 0 w 260032"/>
                    <a:gd name="connsiteY8" fmla="*/ 75629 h 344423"/>
                    <a:gd name="connsiteX9" fmla="*/ 110395 w 260032"/>
                    <a:gd name="connsiteY9" fmla="*/ 101441 h 344423"/>
                    <a:gd name="connsiteX10" fmla="*/ 62865 w 260032"/>
                    <a:gd name="connsiteY10" fmla="*/ 168878 h 344423"/>
                    <a:gd name="connsiteX11" fmla="*/ 260033 w 260032"/>
                    <a:gd name="connsiteY11" fmla="*/ 344424 h 344423"/>
                    <a:gd name="connsiteX12" fmla="*/ 91821 w 260032"/>
                    <a:gd name="connsiteY12" fmla="*/ 0 h 344423"/>
                    <a:gd name="connsiteX13" fmla="*/ 91821 w 260032"/>
                    <a:gd name="connsiteY13" fmla="*/ 0 h 3444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60032" h="344423">
                      <a:moveTo>
                        <a:pt x="85344" y="30004"/>
                      </a:moveTo>
                      <a:lnTo>
                        <a:pt x="110680" y="81820"/>
                      </a:lnTo>
                      <a:lnTo>
                        <a:pt x="41910" y="65723"/>
                      </a:lnTo>
                      <a:lnTo>
                        <a:pt x="85344" y="30004"/>
                      </a:lnTo>
                      <a:moveTo>
                        <a:pt x="200501" y="265843"/>
                      </a:moveTo>
                      <a:lnTo>
                        <a:pt x="88297" y="165925"/>
                      </a:lnTo>
                      <a:lnTo>
                        <a:pt x="125730" y="112776"/>
                      </a:lnTo>
                      <a:moveTo>
                        <a:pt x="91821" y="0"/>
                      </a:moveTo>
                      <a:lnTo>
                        <a:pt x="0" y="75629"/>
                      </a:lnTo>
                      <a:lnTo>
                        <a:pt x="110395" y="101441"/>
                      </a:lnTo>
                      <a:lnTo>
                        <a:pt x="62865" y="168878"/>
                      </a:lnTo>
                      <a:lnTo>
                        <a:pt x="260033" y="344424"/>
                      </a:lnTo>
                      <a:lnTo>
                        <a:pt x="91821" y="0"/>
                      </a:lnTo>
                      <a:lnTo>
                        <a:pt x="91821" y="0"/>
                      </a:lnTo>
                      <a:close/>
                    </a:path>
                  </a:pathLst>
                </a:custGeom>
                <a:solidFill>
                  <a:schemeClr val="accent4">
                    <a:lumMod val="20000"/>
                    <a:lumOff val="8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 dirty="0"/>
                </a:p>
              </p:txBody>
            </p:sp>
            <p:sp>
              <p:nvSpPr>
                <p:cNvPr id="42" name="Freihandform: Form 41">
                  <a:extLst>
                    <a:ext uri="{FF2B5EF4-FFF2-40B4-BE49-F238E27FC236}">
                      <a16:creationId xmlns:a16="http://schemas.microsoft.com/office/drawing/2014/main" id="{CBB25315-183E-40D6-AF84-0495F0295B2F}"/>
                    </a:ext>
                  </a:extLst>
                </p:cNvPr>
                <p:cNvSpPr/>
                <p:nvPr/>
              </p:nvSpPr>
              <p:spPr bwMode="gray">
                <a:xfrm>
                  <a:off x="9222561" y="3265571"/>
                  <a:ext cx="260032" cy="344423"/>
                </a:xfrm>
                <a:custGeom>
                  <a:avLst/>
                  <a:gdLst>
                    <a:gd name="connsiteX0" fmla="*/ 174689 w 260032"/>
                    <a:gd name="connsiteY0" fmla="*/ 30004 h 344423"/>
                    <a:gd name="connsiteX1" fmla="*/ 218122 w 260032"/>
                    <a:gd name="connsiteY1" fmla="*/ 65818 h 344423"/>
                    <a:gd name="connsiteX2" fmla="*/ 149352 w 260032"/>
                    <a:gd name="connsiteY2" fmla="*/ 81915 h 344423"/>
                    <a:gd name="connsiteX3" fmla="*/ 174689 w 260032"/>
                    <a:gd name="connsiteY3" fmla="*/ 30004 h 344423"/>
                    <a:gd name="connsiteX4" fmla="*/ 134303 w 260032"/>
                    <a:gd name="connsiteY4" fmla="*/ 112776 h 344423"/>
                    <a:gd name="connsiteX5" fmla="*/ 171736 w 260032"/>
                    <a:gd name="connsiteY5" fmla="*/ 165925 h 344423"/>
                    <a:gd name="connsiteX6" fmla="*/ 59531 w 260032"/>
                    <a:gd name="connsiteY6" fmla="*/ 265843 h 344423"/>
                    <a:gd name="connsiteX7" fmla="*/ 134303 w 260032"/>
                    <a:gd name="connsiteY7" fmla="*/ 112776 h 344423"/>
                    <a:gd name="connsiteX8" fmla="*/ 168212 w 260032"/>
                    <a:gd name="connsiteY8" fmla="*/ 0 h 344423"/>
                    <a:gd name="connsiteX9" fmla="*/ 0 w 260032"/>
                    <a:gd name="connsiteY9" fmla="*/ 344424 h 344423"/>
                    <a:gd name="connsiteX10" fmla="*/ 197168 w 260032"/>
                    <a:gd name="connsiteY10" fmla="*/ 168878 h 344423"/>
                    <a:gd name="connsiteX11" fmla="*/ 149638 w 260032"/>
                    <a:gd name="connsiteY11" fmla="*/ 101441 h 344423"/>
                    <a:gd name="connsiteX12" fmla="*/ 260033 w 260032"/>
                    <a:gd name="connsiteY12" fmla="*/ 75629 h 344423"/>
                    <a:gd name="connsiteX13" fmla="*/ 168212 w 260032"/>
                    <a:gd name="connsiteY13" fmla="*/ 0 h 344423"/>
                    <a:gd name="connsiteX14" fmla="*/ 168212 w 260032"/>
                    <a:gd name="connsiteY14" fmla="*/ 0 h 3444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0032" h="344423">
                      <a:moveTo>
                        <a:pt x="174689" y="30004"/>
                      </a:moveTo>
                      <a:lnTo>
                        <a:pt x="218122" y="65818"/>
                      </a:lnTo>
                      <a:lnTo>
                        <a:pt x="149352" y="81915"/>
                      </a:lnTo>
                      <a:lnTo>
                        <a:pt x="174689" y="30004"/>
                      </a:lnTo>
                      <a:moveTo>
                        <a:pt x="134303" y="112776"/>
                      </a:moveTo>
                      <a:lnTo>
                        <a:pt x="171736" y="165925"/>
                      </a:lnTo>
                      <a:lnTo>
                        <a:pt x="59531" y="265843"/>
                      </a:lnTo>
                      <a:lnTo>
                        <a:pt x="134303" y="112776"/>
                      </a:lnTo>
                      <a:moveTo>
                        <a:pt x="168212" y="0"/>
                      </a:moveTo>
                      <a:lnTo>
                        <a:pt x="0" y="344424"/>
                      </a:lnTo>
                      <a:lnTo>
                        <a:pt x="197168" y="168878"/>
                      </a:lnTo>
                      <a:lnTo>
                        <a:pt x="149638" y="101441"/>
                      </a:lnTo>
                      <a:lnTo>
                        <a:pt x="260033" y="75629"/>
                      </a:lnTo>
                      <a:lnTo>
                        <a:pt x="168212" y="0"/>
                      </a:lnTo>
                      <a:lnTo>
                        <a:pt x="168212" y="0"/>
                      </a:lnTo>
                      <a:close/>
                    </a:path>
                  </a:pathLst>
                </a:custGeom>
                <a:solidFill>
                  <a:schemeClr val="accent4">
                    <a:lumMod val="20000"/>
                    <a:lumOff val="8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 dirty="0"/>
                </a:p>
              </p:txBody>
            </p:sp>
          </p:grpSp>
        </p:grpSp>
      </p:grpSp>
      <p:grpSp>
        <p:nvGrpSpPr>
          <p:cNvPr id="70" name="Mensch 2">
            <a:extLst>
              <a:ext uri="{FF2B5EF4-FFF2-40B4-BE49-F238E27FC236}">
                <a16:creationId xmlns:a16="http://schemas.microsoft.com/office/drawing/2014/main" id="{E68A4A29-49BA-40D4-900C-FBAB37EEE1A9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9791050" y="4749436"/>
            <a:ext cx="1208221" cy="1357295"/>
            <a:chOff x="8392790" y="3775166"/>
            <a:chExt cx="1008983" cy="1133475"/>
          </a:xfrm>
        </p:grpSpPr>
        <p:sp>
          <p:nvSpPr>
            <p:cNvPr id="71" name="Grafik 2">
              <a:extLst>
                <a:ext uri="{FF2B5EF4-FFF2-40B4-BE49-F238E27FC236}">
                  <a16:creationId xmlns:a16="http://schemas.microsoft.com/office/drawing/2014/main" id="{16FCCB94-58F7-4AE0-BCBE-2D75E4C6B398}"/>
                </a:ext>
              </a:extLst>
            </p:cNvPr>
            <p:cNvSpPr/>
            <p:nvPr/>
          </p:nvSpPr>
          <p:spPr bwMode="gray">
            <a:xfrm>
              <a:off x="8402315" y="3784691"/>
              <a:ext cx="989933" cy="1114425"/>
            </a:xfrm>
            <a:custGeom>
              <a:avLst/>
              <a:gdLst>
                <a:gd name="connsiteX0" fmla="*/ 682657 w 989933"/>
                <a:gd name="connsiteY0" fmla="*/ 747332 h 1114425"/>
                <a:gd name="connsiteX1" fmla="*/ 611600 w 989933"/>
                <a:gd name="connsiteY1" fmla="*/ 747332 h 1114425"/>
                <a:gd name="connsiteX2" fmla="*/ 611886 w 989933"/>
                <a:gd name="connsiteY2" fmla="*/ 742474 h 1114425"/>
                <a:gd name="connsiteX3" fmla="*/ 611886 w 989933"/>
                <a:gd name="connsiteY3" fmla="*/ 668750 h 1114425"/>
                <a:gd name="connsiteX4" fmla="*/ 798671 w 989933"/>
                <a:gd name="connsiteY4" fmla="*/ 395478 h 1114425"/>
                <a:gd name="connsiteX5" fmla="*/ 798671 w 989933"/>
                <a:gd name="connsiteY5" fmla="*/ 293561 h 1114425"/>
                <a:gd name="connsiteX6" fmla="*/ 505111 w 989933"/>
                <a:gd name="connsiteY6" fmla="*/ 0 h 1114425"/>
                <a:gd name="connsiteX7" fmla="*/ 505111 w 989933"/>
                <a:gd name="connsiteY7" fmla="*/ 0 h 1114425"/>
                <a:gd name="connsiteX8" fmla="*/ 211550 w 989933"/>
                <a:gd name="connsiteY8" fmla="*/ 293561 h 1114425"/>
                <a:gd name="connsiteX9" fmla="*/ 211550 w 989933"/>
                <a:gd name="connsiteY9" fmla="*/ 395478 h 1114425"/>
                <a:gd name="connsiteX10" fmla="*/ 398336 w 989933"/>
                <a:gd name="connsiteY10" fmla="*/ 668750 h 1114425"/>
                <a:gd name="connsiteX11" fmla="*/ 398336 w 989933"/>
                <a:gd name="connsiteY11" fmla="*/ 669608 h 1114425"/>
                <a:gd name="connsiteX12" fmla="*/ 398336 w 989933"/>
                <a:gd name="connsiteY12" fmla="*/ 719900 h 1114425"/>
                <a:gd name="connsiteX13" fmla="*/ 398336 w 989933"/>
                <a:gd name="connsiteY13" fmla="*/ 742474 h 1114425"/>
                <a:gd name="connsiteX14" fmla="*/ 398336 w 989933"/>
                <a:gd name="connsiteY14" fmla="*/ 747332 h 1114425"/>
                <a:gd name="connsiteX15" fmla="*/ 398145 w 989933"/>
                <a:gd name="connsiteY15" fmla="*/ 747332 h 1114425"/>
                <a:gd name="connsiteX16" fmla="*/ 341757 w 989933"/>
                <a:gd name="connsiteY16" fmla="*/ 747332 h 1114425"/>
                <a:gd name="connsiteX17" fmla="*/ 307276 w 989933"/>
                <a:gd name="connsiteY17" fmla="*/ 747332 h 1114425"/>
                <a:gd name="connsiteX18" fmla="*/ 0 w 989933"/>
                <a:gd name="connsiteY18" fmla="*/ 1054608 h 1114425"/>
                <a:gd name="connsiteX19" fmla="*/ 0 w 989933"/>
                <a:gd name="connsiteY19" fmla="*/ 1114425 h 1114425"/>
                <a:gd name="connsiteX20" fmla="*/ 989933 w 989933"/>
                <a:gd name="connsiteY20" fmla="*/ 1114425 h 1114425"/>
                <a:gd name="connsiteX21" fmla="*/ 989933 w 989933"/>
                <a:gd name="connsiteY21" fmla="*/ 1054608 h 1114425"/>
                <a:gd name="connsiteX22" fmla="*/ 682657 w 989933"/>
                <a:gd name="connsiteY22" fmla="*/ 747332 h 1114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89933" h="1114425">
                  <a:moveTo>
                    <a:pt x="682657" y="747332"/>
                  </a:moveTo>
                  <a:lnTo>
                    <a:pt x="611600" y="747332"/>
                  </a:lnTo>
                  <a:cubicBezTo>
                    <a:pt x="611696" y="745712"/>
                    <a:pt x="611886" y="744093"/>
                    <a:pt x="611886" y="742474"/>
                  </a:cubicBezTo>
                  <a:lnTo>
                    <a:pt x="611886" y="668750"/>
                  </a:lnTo>
                  <a:cubicBezTo>
                    <a:pt x="720947" y="625793"/>
                    <a:pt x="798671" y="519303"/>
                    <a:pt x="798671" y="395478"/>
                  </a:cubicBezTo>
                  <a:lnTo>
                    <a:pt x="798671" y="293561"/>
                  </a:lnTo>
                  <a:cubicBezTo>
                    <a:pt x="798671" y="132112"/>
                    <a:pt x="666560" y="0"/>
                    <a:pt x="505111" y="0"/>
                  </a:cubicBezTo>
                  <a:lnTo>
                    <a:pt x="505111" y="0"/>
                  </a:lnTo>
                  <a:cubicBezTo>
                    <a:pt x="343662" y="0"/>
                    <a:pt x="211550" y="132112"/>
                    <a:pt x="211550" y="293561"/>
                  </a:cubicBezTo>
                  <a:lnTo>
                    <a:pt x="211550" y="395478"/>
                  </a:lnTo>
                  <a:cubicBezTo>
                    <a:pt x="211550" y="519303"/>
                    <a:pt x="289274" y="625793"/>
                    <a:pt x="398336" y="668750"/>
                  </a:cubicBezTo>
                  <a:lnTo>
                    <a:pt x="398336" y="669608"/>
                  </a:lnTo>
                  <a:lnTo>
                    <a:pt x="398336" y="719900"/>
                  </a:lnTo>
                  <a:lnTo>
                    <a:pt x="398336" y="742474"/>
                  </a:lnTo>
                  <a:cubicBezTo>
                    <a:pt x="398336" y="744188"/>
                    <a:pt x="398336" y="745712"/>
                    <a:pt x="398336" y="747332"/>
                  </a:cubicBezTo>
                  <a:lnTo>
                    <a:pt x="398145" y="747332"/>
                  </a:lnTo>
                  <a:lnTo>
                    <a:pt x="341757" y="747332"/>
                  </a:lnTo>
                  <a:lnTo>
                    <a:pt x="307276" y="747332"/>
                  </a:lnTo>
                  <a:cubicBezTo>
                    <a:pt x="138303" y="747332"/>
                    <a:pt x="0" y="885635"/>
                    <a:pt x="0" y="1054608"/>
                  </a:cubicBezTo>
                  <a:lnTo>
                    <a:pt x="0" y="1114425"/>
                  </a:lnTo>
                  <a:lnTo>
                    <a:pt x="989933" y="1114425"/>
                  </a:lnTo>
                  <a:lnTo>
                    <a:pt x="989933" y="1054608"/>
                  </a:lnTo>
                  <a:cubicBezTo>
                    <a:pt x="989933" y="885635"/>
                    <a:pt x="851726" y="747332"/>
                    <a:pt x="682657" y="747332"/>
                  </a:cubicBezTo>
                  <a:close/>
                </a:path>
              </a:pathLst>
            </a:custGeom>
            <a:noFill/>
            <a:ln w="0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grpSp>
          <p:nvGrpSpPr>
            <p:cNvPr id="72" name="Gruppieren 71">
              <a:extLst>
                <a:ext uri="{FF2B5EF4-FFF2-40B4-BE49-F238E27FC236}">
                  <a16:creationId xmlns:a16="http://schemas.microsoft.com/office/drawing/2014/main" id="{13DAED33-13E6-4C92-8F58-E729B7A7077F}"/>
                </a:ext>
              </a:extLst>
            </p:cNvPr>
            <p:cNvGrpSpPr/>
            <p:nvPr/>
          </p:nvGrpSpPr>
          <p:grpSpPr bwMode="gray">
            <a:xfrm>
              <a:off x="8392790" y="3775166"/>
              <a:ext cx="1008983" cy="1133475"/>
              <a:chOff x="8719060" y="2519069"/>
              <a:chExt cx="1008983" cy="1133475"/>
            </a:xfrm>
          </p:grpSpPr>
          <p:grpSp>
            <p:nvGrpSpPr>
              <p:cNvPr id="73" name="Gruppieren 72">
                <a:extLst>
                  <a:ext uri="{FF2B5EF4-FFF2-40B4-BE49-F238E27FC236}">
                    <a16:creationId xmlns:a16="http://schemas.microsoft.com/office/drawing/2014/main" id="{248FDBBA-BE1C-4869-8235-01F38AA5E893}"/>
                  </a:ext>
                </a:extLst>
              </p:cNvPr>
              <p:cNvGrpSpPr/>
              <p:nvPr/>
            </p:nvGrpSpPr>
            <p:grpSpPr bwMode="gray">
              <a:xfrm>
                <a:off x="8719060" y="2519069"/>
                <a:ext cx="1008983" cy="1133475"/>
                <a:chOff x="8719060" y="2519069"/>
                <a:chExt cx="1008983" cy="1133475"/>
              </a:xfrm>
            </p:grpSpPr>
            <p:sp>
              <p:nvSpPr>
                <p:cNvPr id="77" name="Freihandform: Form 76">
                  <a:extLst>
                    <a:ext uri="{FF2B5EF4-FFF2-40B4-BE49-F238E27FC236}">
                      <a16:creationId xmlns:a16="http://schemas.microsoft.com/office/drawing/2014/main" id="{ACA5C266-2FF3-49B2-B7DE-B86535239BFB}"/>
                    </a:ext>
                  </a:extLst>
                </p:cNvPr>
                <p:cNvSpPr/>
                <p:nvPr/>
              </p:nvSpPr>
              <p:spPr bwMode="gray">
                <a:xfrm>
                  <a:off x="8719060" y="2519069"/>
                  <a:ext cx="1008983" cy="1133475"/>
                </a:xfrm>
                <a:custGeom>
                  <a:avLst/>
                  <a:gdLst>
                    <a:gd name="connsiteX0" fmla="*/ 692182 w 1008983"/>
                    <a:gd name="connsiteY0" fmla="*/ 747332 h 1133475"/>
                    <a:gd name="connsiteX1" fmla="*/ 630460 w 1008983"/>
                    <a:gd name="connsiteY1" fmla="*/ 747332 h 1133475"/>
                    <a:gd name="connsiteX2" fmla="*/ 630460 w 1008983"/>
                    <a:gd name="connsiteY2" fmla="*/ 684086 h 1133475"/>
                    <a:gd name="connsiteX3" fmla="*/ 814388 w 1008983"/>
                    <a:gd name="connsiteY3" fmla="*/ 426149 h 1133475"/>
                    <a:gd name="connsiteX4" fmla="*/ 882206 w 1008983"/>
                    <a:gd name="connsiteY4" fmla="*/ 350139 h 1133475"/>
                    <a:gd name="connsiteX5" fmla="*/ 813816 w 1008983"/>
                    <a:gd name="connsiteY5" fmla="*/ 274034 h 1133475"/>
                    <a:gd name="connsiteX6" fmla="*/ 512064 w 1008983"/>
                    <a:gd name="connsiteY6" fmla="*/ 0 h 1133475"/>
                    <a:gd name="connsiteX7" fmla="*/ 210407 w 1008983"/>
                    <a:gd name="connsiteY7" fmla="*/ 274034 h 1133475"/>
                    <a:gd name="connsiteX8" fmla="*/ 142018 w 1008983"/>
                    <a:gd name="connsiteY8" fmla="*/ 350139 h 1133475"/>
                    <a:gd name="connsiteX9" fmla="*/ 209836 w 1008983"/>
                    <a:gd name="connsiteY9" fmla="*/ 426149 h 1133475"/>
                    <a:gd name="connsiteX10" fmla="*/ 397955 w 1008983"/>
                    <a:gd name="connsiteY10" fmla="*/ 685705 h 1133475"/>
                    <a:gd name="connsiteX11" fmla="*/ 397955 w 1008983"/>
                    <a:gd name="connsiteY11" fmla="*/ 747332 h 1133475"/>
                    <a:gd name="connsiteX12" fmla="*/ 316801 w 1008983"/>
                    <a:gd name="connsiteY12" fmla="*/ 747332 h 1133475"/>
                    <a:gd name="connsiteX13" fmla="*/ 0 w 1008983"/>
                    <a:gd name="connsiteY13" fmla="*/ 1064133 h 1133475"/>
                    <a:gd name="connsiteX14" fmla="*/ 0 w 1008983"/>
                    <a:gd name="connsiteY14" fmla="*/ 1133475 h 1133475"/>
                    <a:gd name="connsiteX15" fmla="*/ 1008983 w 1008983"/>
                    <a:gd name="connsiteY15" fmla="*/ 1133475 h 1133475"/>
                    <a:gd name="connsiteX16" fmla="*/ 1008983 w 1008983"/>
                    <a:gd name="connsiteY16" fmla="*/ 1064133 h 1133475"/>
                    <a:gd name="connsiteX17" fmla="*/ 692182 w 1008983"/>
                    <a:gd name="connsiteY17" fmla="*/ 747332 h 1133475"/>
                    <a:gd name="connsiteX18" fmla="*/ 815245 w 1008983"/>
                    <a:gd name="connsiteY18" fmla="*/ 405003 h 1133475"/>
                    <a:gd name="connsiteX19" fmla="*/ 815245 w 1008983"/>
                    <a:gd name="connsiteY19" fmla="*/ 303086 h 1133475"/>
                    <a:gd name="connsiteX20" fmla="*/ 815245 w 1008983"/>
                    <a:gd name="connsiteY20" fmla="*/ 293465 h 1133475"/>
                    <a:gd name="connsiteX21" fmla="*/ 863251 w 1008983"/>
                    <a:gd name="connsiteY21" fmla="*/ 350139 h 1133475"/>
                    <a:gd name="connsiteX22" fmla="*/ 815245 w 1008983"/>
                    <a:gd name="connsiteY22" fmla="*/ 406813 h 1133475"/>
                    <a:gd name="connsiteX23" fmla="*/ 815245 w 1008983"/>
                    <a:gd name="connsiteY23" fmla="*/ 405003 h 1133475"/>
                    <a:gd name="connsiteX24" fmla="*/ 208979 w 1008983"/>
                    <a:gd name="connsiteY24" fmla="*/ 303086 h 1133475"/>
                    <a:gd name="connsiteX25" fmla="*/ 208979 w 1008983"/>
                    <a:gd name="connsiteY25" fmla="*/ 405003 h 1133475"/>
                    <a:gd name="connsiteX26" fmla="*/ 208979 w 1008983"/>
                    <a:gd name="connsiteY26" fmla="*/ 406813 h 1133475"/>
                    <a:gd name="connsiteX27" fmla="*/ 160973 w 1008983"/>
                    <a:gd name="connsiteY27" fmla="*/ 350139 h 1133475"/>
                    <a:gd name="connsiteX28" fmla="*/ 208979 w 1008983"/>
                    <a:gd name="connsiteY28" fmla="*/ 293465 h 1133475"/>
                    <a:gd name="connsiteX29" fmla="*/ 208979 w 1008983"/>
                    <a:gd name="connsiteY29" fmla="*/ 303086 h 1133475"/>
                    <a:gd name="connsiteX30" fmla="*/ 228029 w 1008983"/>
                    <a:gd name="connsiteY30" fmla="*/ 405003 h 1133475"/>
                    <a:gd name="connsiteX31" fmla="*/ 228029 w 1008983"/>
                    <a:gd name="connsiteY31" fmla="*/ 303086 h 1133475"/>
                    <a:gd name="connsiteX32" fmla="*/ 512064 w 1008983"/>
                    <a:gd name="connsiteY32" fmla="*/ 19050 h 1133475"/>
                    <a:gd name="connsiteX33" fmla="*/ 796100 w 1008983"/>
                    <a:gd name="connsiteY33" fmla="*/ 303086 h 1133475"/>
                    <a:gd name="connsiteX34" fmla="*/ 796100 w 1008983"/>
                    <a:gd name="connsiteY34" fmla="*/ 405003 h 1133475"/>
                    <a:gd name="connsiteX35" fmla="*/ 625697 w 1008983"/>
                    <a:gd name="connsiteY35" fmla="*/ 665226 h 1133475"/>
                    <a:gd name="connsiteX36" fmla="*/ 617411 w 1008983"/>
                    <a:gd name="connsiteY36" fmla="*/ 668560 h 1133475"/>
                    <a:gd name="connsiteX37" fmla="*/ 410909 w 1008983"/>
                    <a:gd name="connsiteY37" fmla="*/ 670179 h 1133475"/>
                    <a:gd name="connsiteX38" fmla="*/ 401384 w 1008983"/>
                    <a:gd name="connsiteY38" fmla="*/ 666464 h 1133475"/>
                    <a:gd name="connsiteX39" fmla="*/ 228029 w 1008983"/>
                    <a:gd name="connsiteY39" fmla="*/ 405003 h 1133475"/>
                    <a:gd name="connsiteX40" fmla="*/ 611410 w 1008983"/>
                    <a:gd name="connsiteY40" fmla="*/ 691325 h 1133475"/>
                    <a:gd name="connsiteX41" fmla="*/ 611410 w 1008983"/>
                    <a:gd name="connsiteY41" fmla="*/ 751237 h 1133475"/>
                    <a:gd name="connsiteX42" fmla="*/ 611219 w 1008983"/>
                    <a:gd name="connsiteY42" fmla="*/ 756476 h 1133475"/>
                    <a:gd name="connsiteX43" fmla="*/ 608457 w 1008983"/>
                    <a:gd name="connsiteY43" fmla="*/ 775430 h 1133475"/>
                    <a:gd name="connsiteX44" fmla="*/ 608457 w 1008983"/>
                    <a:gd name="connsiteY44" fmla="*/ 775430 h 1133475"/>
                    <a:gd name="connsiteX45" fmla="*/ 605885 w 1008983"/>
                    <a:gd name="connsiteY45" fmla="*/ 784003 h 1133475"/>
                    <a:gd name="connsiteX46" fmla="*/ 605504 w 1008983"/>
                    <a:gd name="connsiteY46" fmla="*/ 784955 h 1133475"/>
                    <a:gd name="connsiteX47" fmla="*/ 602552 w 1008983"/>
                    <a:gd name="connsiteY47" fmla="*/ 792194 h 1133475"/>
                    <a:gd name="connsiteX48" fmla="*/ 601504 w 1008983"/>
                    <a:gd name="connsiteY48" fmla="*/ 794290 h 1133475"/>
                    <a:gd name="connsiteX49" fmla="*/ 598551 w 1008983"/>
                    <a:gd name="connsiteY49" fmla="*/ 800005 h 1133475"/>
                    <a:gd name="connsiteX50" fmla="*/ 596551 w 1008983"/>
                    <a:gd name="connsiteY50" fmla="*/ 803243 h 1133475"/>
                    <a:gd name="connsiteX51" fmla="*/ 593789 w 1008983"/>
                    <a:gd name="connsiteY51" fmla="*/ 807434 h 1133475"/>
                    <a:gd name="connsiteX52" fmla="*/ 590741 w 1008983"/>
                    <a:gd name="connsiteY52" fmla="*/ 811530 h 1133475"/>
                    <a:gd name="connsiteX53" fmla="*/ 588455 w 1008983"/>
                    <a:gd name="connsiteY53" fmla="*/ 814483 h 1133475"/>
                    <a:gd name="connsiteX54" fmla="*/ 584168 w 1008983"/>
                    <a:gd name="connsiteY54" fmla="*/ 819150 h 1133475"/>
                    <a:gd name="connsiteX55" fmla="*/ 582359 w 1008983"/>
                    <a:gd name="connsiteY55" fmla="*/ 821055 h 1133475"/>
                    <a:gd name="connsiteX56" fmla="*/ 577025 w 1008983"/>
                    <a:gd name="connsiteY56" fmla="*/ 825913 h 1133475"/>
                    <a:gd name="connsiteX57" fmla="*/ 575691 w 1008983"/>
                    <a:gd name="connsiteY57" fmla="*/ 827151 h 1133475"/>
                    <a:gd name="connsiteX58" fmla="*/ 569405 w 1008983"/>
                    <a:gd name="connsiteY58" fmla="*/ 831913 h 1133475"/>
                    <a:gd name="connsiteX59" fmla="*/ 568357 w 1008983"/>
                    <a:gd name="connsiteY59" fmla="*/ 832676 h 1133475"/>
                    <a:gd name="connsiteX60" fmla="*/ 561308 w 1008983"/>
                    <a:gd name="connsiteY60" fmla="*/ 836962 h 1133475"/>
                    <a:gd name="connsiteX61" fmla="*/ 560356 w 1008983"/>
                    <a:gd name="connsiteY61" fmla="*/ 837533 h 1133475"/>
                    <a:gd name="connsiteX62" fmla="*/ 552926 w 1008983"/>
                    <a:gd name="connsiteY62" fmla="*/ 841058 h 1133475"/>
                    <a:gd name="connsiteX63" fmla="*/ 551879 w 1008983"/>
                    <a:gd name="connsiteY63" fmla="*/ 841534 h 1133475"/>
                    <a:gd name="connsiteX64" fmla="*/ 544354 w 1008983"/>
                    <a:gd name="connsiteY64" fmla="*/ 844296 h 1133475"/>
                    <a:gd name="connsiteX65" fmla="*/ 542925 w 1008983"/>
                    <a:gd name="connsiteY65" fmla="*/ 844772 h 1133475"/>
                    <a:gd name="connsiteX66" fmla="*/ 535496 w 1008983"/>
                    <a:gd name="connsiteY66" fmla="*/ 846677 h 1133475"/>
                    <a:gd name="connsiteX67" fmla="*/ 533686 w 1008983"/>
                    <a:gd name="connsiteY67" fmla="*/ 847154 h 1133475"/>
                    <a:gd name="connsiteX68" fmla="*/ 526161 w 1008983"/>
                    <a:gd name="connsiteY68" fmla="*/ 848297 h 1133475"/>
                    <a:gd name="connsiteX69" fmla="*/ 524066 w 1008983"/>
                    <a:gd name="connsiteY69" fmla="*/ 848582 h 1133475"/>
                    <a:gd name="connsiteX70" fmla="*/ 514255 w 1008983"/>
                    <a:gd name="connsiteY70" fmla="*/ 849059 h 1133475"/>
                    <a:gd name="connsiteX71" fmla="*/ 504444 w 1008983"/>
                    <a:gd name="connsiteY71" fmla="*/ 848582 h 1133475"/>
                    <a:gd name="connsiteX72" fmla="*/ 502349 w 1008983"/>
                    <a:gd name="connsiteY72" fmla="*/ 848297 h 1133475"/>
                    <a:gd name="connsiteX73" fmla="*/ 494824 w 1008983"/>
                    <a:gd name="connsiteY73" fmla="*/ 847154 h 1133475"/>
                    <a:gd name="connsiteX74" fmla="*/ 493014 w 1008983"/>
                    <a:gd name="connsiteY74" fmla="*/ 846677 h 1133475"/>
                    <a:gd name="connsiteX75" fmla="*/ 485585 w 1008983"/>
                    <a:gd name="connsiteY75" fmla="*/ 844772 h 1133475"/>
                    <a:gd name="connsiteX76" fmla="*/ 484156 w 1008983"/>
                    <a:gd name="connsiteY76" fmla="*/ 844296 h 1133475"/>
                    <a:gd name="connsiteX77" fmla="*/ 476631 w 1008983"/>
                    <a:gd name="connsiteY77" fmla="*/ 841534 h 1133475"/>
                    <a:gd name="connsiteX78" fmla="*/ 475583 w 1008983"/>
                    <a:gd name="connsiteY78" fmla="*/ 841058 h 1133475"/>
                    <a:gd name="connsiteX79" fmla="*/ 468154 w 1008983"/>
                    <a:gd name="connsiteY79" fmla="*/ 837533 h 1133475"/>
                    <a:gd name="connsiteX80" fmla="*/ 467201 w 1008983"/>
                    <a:gd name="connsiteY80" fmla="*/ 836962 h 1133475"/>
                    <a:gd name="connsiteX81" fmla="*/ 460153 w 1008983"/>
                    <a:gd name="connsiteY81" fmla="*/ 832676 h 1133475"/>
                    <a:gd name="connsiteX82" fmla="*/ 459105 w 1008983"/>
                    <a:gd name="connsiteY82" fmla="*/ 831913 h 1133475"/>
                    <a:gd name="connsiteX83" fmla="*/ 452819 w 1008983"/>
                    <a:gd name="connsiteY83" fmla="*/ 827151 h 1133475"/>
                    <a:gd name="connsiteX84" fmla="*/ 451485 w 1008983"/>
                    <a:gd name="connsiteY84" fmla="*/ 825913 h 1133475"/>
                    <a:gd name="connsiteX85" fmla="*/ 446151 w 1008983"/>
                    <a:gd name="connsiteY85" fmla="*/ 821055 h 1133475"/>
                    <a:gd name="connsiteX86" fmla="*/ 444341 w 1008983"/>
                    <a:gd name="connsiteY86" fmla="*/ 819150 h 1133475"/>
                    <a:gd name="connsiteX87" fmla="*/ 440055 w 1008983"/>
                    <a:gd name="connsiteY87" fmla="*/ 814483 h 1133475"/>
                    <a:gd name="connsiteX88" fmla="*/ 437769 w 1008983"/>
                    <a:gd name="connsiteY88" fmla="*/ 811530 h 1133475"/>
                    <a:gd name="connsiteX89" fmla="*/ 434721 w 1008983"/>
                    <a:gd name="connsiteY89" fmla="*/ 807434 h 1133475"/>
                    <a:gd name="connsiteX90" fmla="*/ 431959 w 1008983"/>
                    <a:gd name="connsiteY90" fmla="*/ 803243 h 1133475"/>
                    <a:gd name="connsiteX91" fmla="*/ 429959 w 1008983"/>
                    <a:gd name="connsiteY91" fmla="*/ 800005 h 1133475"/>
                    <a:gd name="connsiteX92" fmla="*/ 427006 w 1008983"/>
                    <a:gd name="connsiteY92" fmla="*/ 794290 h 1133475"/>
                    <a:gd name="connsiteX93" fmla="*/ 425958 w 1008983"/>
                    <a:gd name="connsiteY93" fmla="*/ 792194 h 1133475"/>
                    <a:gd name="connsiteX94" fmla="*/ 423005 w 1008983"/>
                    <a:gd name="connsiteY94" fmla="*/ 784955 h 1133475"/>
                    <a:gd name="connsiteX95" fmla="*/ 422624 w 1008983"/>
                    <a:gd name="connsiteY95" fmla="*/ 784003 h 1133475"/>
                    <a:gd name="connsiteX96" fmla="*/ 420053 w 1008983"/>
                    <a:gd name="connsiteY96" fmla="*/ 775430 h 1133475"/>
                    <a:gd name="connsiteX97" fmla="*/ 420053 w 1008983"/>
                    <a:gd name="connsiteY97" fmla="*/ 775430 h 1133475"/>
                    <a:gd name="connsiteX98" fmla="*/ 417290 w 1008983"/>
                    <a:gd name="connsiteY98" fmla="*/ 756476 h 1133475"/>
                    <a:gd name="connsiteX99" fmla="*/ 417100 w 1008983"/>
                    <a:gd name="connsiteY99" fmla="*/ 751237 h 1133475"/>
                    <a:gd name="connsiteX100" fmla="*/ 417100 w 1008983"/>
                    <a:gd name="connsiteY100" fmla="*/ 692753 h 1133475"/>
                    <a:gd name="connsiteX101" fmla="*/ 489204 w 1008983"/>
                    <a:gd name="connsiteY101" fmla="*/ 707136 h 1133475"/>
                    <a:gd name="connsiteX102" fmla="*/ 490252 w 1008983"/>
                    <a:gd name="connsiteY102" fmla="*/ 707231 h 1133475"/>
                    <a:gd name="connsiteX103" fmla="*/ 512159 w 1008983"/>
                    <a:gd name="connsiteY103" fmla="*/ 708088 h 1133475"/>
                    <a:gd name="connsiteX104" fmla="*/ 611410 w 1008983"/>
                    <a:gd name="connsiteY104" fmla="*/ 691325 h 1133475"/>
                    <a:gd name="connsiteX105" fmla="*/ 989933 w 1008983"/>
                    <a:gd name="connsiteY105" fmla="*/ 1114425 h 1133475"/>
                    <a:gd name="connsiteX106" fmla="*/ 19050 w 1008983"/>
                    <a:gd name="connsiteY106" fmla="*/ 1114425 h 1133475"/>
                    <a:gd name="connsiteX107" fmla="*/ 19050 w 1008983"/>
                    <a:gd name="connsiteY107" fmla="*/ 1064133 h 1133475"/>
                    <a:gd name="connsiteX108" fmla="*/ 316801 w 1008983"/>
                    <a:gd name="connsiteY108" fmla="*/ 766382 h 1133475"/>
                    <a:gd name="connsiteX109" fmla="*/ 398907 w 1008983"/>
                    <a:gd name="connsiteY109" fmla="*/ 766382 h 1133475"/>
                    <a:gd name="connsiteX110" fmla="*/ 411194 w 1008983"/>
                    <a:gd name="connsiteY110" fmla="*/ 805815 h 1133475"/>
                    <a:gd name="connsiteX111" fmla="*/ 411671 w 1008983"/>
                    <a:gd name="connsiteY111" fmla="*/ 806768 h 1133475"/>
                    <a:gd name="connsiteX112" fmla="*/ 414242 w 1008983"/>
                    <a:gd name="connsiteY112" fmla="*/ 811149 h 1133475"/>
                    <a:gd name="connsiteX113" fmla="*/ 417386 w 1008983"/>
                    <a:gd name="connsiteY113" fmla="*/ 816388 h 1133475"/>
                    <a:gd name="connsiteX114" fmla="*/ 419386 w 1008983"/>
                    <a:gd name="connsiteY114" fmla="*/ 819150 h 1133475"/>
                    <a:gd name="connsiteX115" fmla="*/ 424053 w 1008983"/>
                    <a:gd name="connsiteY115" fmla="*/ 825341 h 1133475"/>
                    <a:gd name="connsiteX116" fmla="*/ 425768 w 1008983"/>
                    <a:gd name="connsiteY116" fmla="*/ 827342 h 1133475"/>
                    <a:gd name="connsiteX117" fmla="*/ 431483 w 1008983"/>
                    <a:gd name="connsiteY117" fmla="*/ 833628 h 1133475"/>
                    <a:gd name="connsiteX118" fmla="*/ 433102 w 1008983"/>
                    <a:gd name="connsiteY118" fmla="*/ 835247 h 1133475"/>
                    <a:gd name="connsiteX119" fmla="*/ 439579 w 1008983"/>
                    <a:gd name="connsiteY119" fmla="*/ 841153 h 1133475"/>
                    <a:gd name="connsiteX120" fmla="*/ 441293 w 1008983"/>
                    <a:gd name="connsiteY120" fmla="*/ 842486 h 1133475"/>
                    <a:gd name="connsiteX121" fmla="*/ 448342 w 1008983"/>
                    <a:gd name="connsiteY121" fmla="*/ 847725 h 1133475"/>
                    <a:gd name="connsiteX122" fmla="*/ 450247 w 1008983"/>
                    <a:gd name="connsiteY122" fmla="*/ 848963 h 1133475"/>
                    <a:gd name="connsiteX123" fmla="*/ 457676 w 1008983"/>
                    <a:gd name="connsiteY123" fmla="*/ 853440 h 1133475"/>
                    <a:gd name="connsiteX124" fmla="*/ 459867 w 1008983"/>
                    <a:gd name="connsiteY124" fmla="*/ 854678 h 1133475"/>
                    <a:gd name="connsiteX125" fmla="*/ 467392 w 1008983"/>
                    <a:gd name="connsiteY125" fmla="*/ 858298 h 1133475"/>
                    <a:gd name="connsiteX126" fmla="*/ 469964 w 1008983"/>
                    <a:gd name="connsiteY126" fmla="*/ 859441 h 1133475"/>
                    <a:gd name="connsiteX127" fmla="*/ 477584 w 1008983"/>
                    <a:gd name="connsiteY127" fmla="*/ 862203 h 1133475"/>
                    <a:gd name="connsiteX128" fmla="*/ 480536 w 1008983"/>
                    <a:gd name="connsiteY128" fmla="*/ 863156 h 1133475"/>
                    <a:gd name="connsiteX129" fmla="*/ 488251 w 1008983"/>
                    <a:gd name="connsiteY129" fmla="*/ 865156 h 1133475"/>
                    <a:gd name="connsiteX130" fmla="*/ 491490 w 1008983"/>
                    <a:gd name="connsiteY130" fmla="*/ 865918 h 1133475"/>
                    <a:gd name="connsiteX131" fmla="*/ 499682 w 1008983"/>
                    <a:gd name="connsiteY131" fmla="*/ 867156 h 1133475"/>
                    <a:gd name="connsiteX132" fmla="*/ 502825 w 1008983"/>
                    <a:gd name="connsiteY132" fmla="*/ 867632 h 1133475"/>
                    <a:gd name="connsiteX133" fmla="*/ 514350 w 1008983"/>
                    <a:gd name="connsiteY133" fmla="*/ 868204 h 1133475"/>
                    <a:gd name="connsiteX134" fmla="*/ 525875 w 1008983"/>
                    <a:gd name="connsiteY134" fmla="*/ 867632 h 1133475"/>
                    <a:gd name="connsiteX135" fmla="*/ 529019 w 1008983"/>
                    <a:gd name="connsiteY135" fmla="*/ 867156 h 1133475"/>
                    <a:gd name="connsiteX136" fmla="*/ 537210 w 1008983"/>
                    <a:gd name="connsiteY136" fmla="*/ 865918 h 1133475"/>
                    <a:gd name="connsiteX137" fmla="*/ 540449 w 1008983"/>
                    <a:gd name="connsiteY137" fmla="*/ 865156 h 1133475"/>
                    <a:gd name="connsiteX138" fmla="*/ 548164 w 1008983"/>
                    <a:gd name="connsiteY138" fmla="*/ 863156 h 1133475"/>
                    <a:gd name="connsiteX139" fmla="*/ 551117 w 1008983"/>
                    <a:gd name="connsiteY139" fmla="*/ 862203 h 1133475"/>
                    <a:gd name="connsiteX140" fmla="*/ 558737 w 1008983"/>
                    <a:gd name="connsiteY140" fmla="*/ 859441 h 1133475"/>
                    <a:gd name="connsiteX141" fmla="*/ 561308 w 1008983"/>
                    <a:gd name="connsiteY141" fmla="*/ 858298 h 1133475"/>
                    <a:gd name="connsiteX142" fmla="*/ 568833 w 1008983"/>
                    <a:gd name="connsiteY142" fmla="*/ 854678 h 1133475"/>
                    <a:gd name="connsiteX143" fmla="*/ 571024 w 1008983"/>
                    <a:gd name="connsiteY143" fmla="*/ 853440 h 1133475"/>
                    <a:gd name="connsiteX144" fmla="*/ 578453 w 1008983"/>
                    <a:gd name="connsiteY144" fmla="*/ 848963 h 1133475"/>
                    <a:gd name="connsiteX145" fmla="*/ 580358 w 1008983"/>
                    <a:gd name="connsiteY145" fmla="*/ 847725 h 1133475"/>
                    <a:gd name="connsiteX146" fmla="*/ 587407 w 1008983"/>
                    <a:gd name="connsiteY146" fmla="*/ 842486 h 1133475"/>
                    <a:gd name="connsiteX147" fmla="*/ 589121 w 1008983"/>
                    <a:gd name="connsiteY147" fmla="*/ 841153 h 1133475"/>
                    <a:gd name="connsiteX148" fmla="*/ 595598 w 1008983"/>
                    <a:gd name="connsiteY148" fmla="*/ 835247 h 1133475"/>
                    <a:gd name="connsiteX149" fmla="*/ 597218 w 1008983"/>
                    <a:gd name="connsiteY149" fmla="*/ 833628 h 1133475"/>
                    <a:gd name="connsiteX150" fmla="*/ 602933 w 1008983"/>
                    <a:gd name="connsiteY150" fmla="*/ 827342 h 1133475"/>
                    <a:gd name="connsiteX151" fmla="*/ 604647 w 1008983"/>
                    <a:gd name="connsiteY151" fmla="*/ 825341 h 1133475"/>
                    <a:gd name="connsiteX152" fmla="*/ 609314 w 1008983"/>
                    <a:gd name="connsiteY152" fmla="*/ 819150 h 1133475"/>
                    <a:gd name="connsiteX153" fmla="*/ 611315 w 1008983"/>
                    <a:gd name="connsiteY153" fmla="*/ 816388 h 1133475"/>
                    <a:gd name="connsiteX154" fmla="*/ 614458 w 1008983"/>
                    <a:gd name="connsiteY154" fmla="*/ 811149 h 1133475"/>
                    <a:gd name="connsiteX155" fmla="*/ 617030 w 1008983"/>
                    <a:gd name="connsiteY155" fmla="*/ 806768 h 1133475"/>
                    <a:gd name="connsiteX156" fmla="*/ 617506 w 1008983"/>
                    <a:gd name="connsiteY156" fmla="*/ 805815 h 1133475"/>
                    <a:gd name="connsiteX157" fmla="*/ 629793 w 1008983"/>
                    <a:gd name="connsiteY157" fmla="*/ 766382 h 1133475"/>
                    <a:gd name="connsiteX158" fmla="*/ 692468 w 1008983"/>
                    <a:gd name="connsiteY158" fmla="*/ 766382 h 1133475"/>
                    <a:gd name="connsiteX159" fmla="*/ 990219 w 1008983"/>
                    <a:gd name="connsiteY159" fmla="*/ 1064133 h 1133475"/>
                    <a:gd name="connsiteX160" fmla="*/ 990219 w 1008983"/>
                    <a:gd name="connsiteY160" fmla="*/ 1114425 h 11334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</a:cxnLst>
                  <a:rect l="l" t="t" r="r" b="b"/>
                  <a:pathLst>
                    <a:path w="1008983" h="1133475">
                      <a:moveTo>
                        <a:pt x="692182" y="747332"/>
                      </a:moveTo>
                      <a:lnTo>
                        <a:pt x="630460" y="747332"/>
                      </a:lnTo>
                      <a:lnTo>
                        <a:pt x="630460" y="684086"/>
                      </a:lnTo>
                      <a:cubicBezTo>
                        <a:pt x="732758" y="640461"/>
                        <a:pt x="806291" y="542258"/>
                        <a:pt x="814388" y="426149"/>
                      </a:cubicBezTo>
                      <a:cubicBezTo>
                        <a:pt x="852488" y="421767"/>
                        <a:pt x="882206" y="389382"/>
                        <a:pt x="882206" y="350139"/>
                      </a:cubicBezTo>
                      <a:cubicBezTo>
                        <a:pt x="882206" y="310706"/>
                        <a:pt x="852202" y="278130"/>
                        <a:pt x="813816" y="274034"/>
                      </a:cubicBezTo>
                      <a:cubicBezTo>
                        <a:pt x="799148" y="120491"/>
                        <a:pt x="669417" y="0"/>
                        <a:pt x="512064" y="0"/>
                      </a:cubicBezTo>
                      <a:cubicBezTo>
                        <a:pt x="354806" y="0"/>
                        <a:pt x="225076" y="120491"/>
                        <a:pt x="210407" y="274034"/>
                      </a:cubicBezTo>
                      <a:cubicBezTo>
                        <a:pt x="172022" y="278130"/>
                        <a:pt x="142018" y="310706"/>
                        <a:pt x="142018" y="350139"/>
                      </a:cubicBezTo>
                      <a:cubicBezTo>
                        <a:pt x="142018" y="389382"/>
                        <a:pt x="171736" y="421767"/>
                        <a:pt x="209836" y="426149"/>
                      </a:cubicBezTo>
                      <a:cubicBezTo>
                        <a:pt x="217932" y="543782"/>
                        <a:pt x="293465" y="643128"/>
                        <a:pt x="397955" y="685705"/>
                      </a:cubicBezTo>
                      <a:lnTo>
                        <a:pt x="397955" y="747332"/>
                      </a:lnTo>
                      <a:lnTo>
                        <a:pt x="316801" y="747332"/>
                      </a:lnTo>
                      <a:cubicBezTo>
                        <a:pt x="142113" y="747332"/>
                        <a:pt x="0" y="889445"/>
                        <a:pt x="0" y="1064133"/>
                      </a:cubicBezTo>
                      <a:lnTo>
                        <a:pt x="0" y="1133475"/>
                      </a:lnTo>
                      <a:lnTo>
                        <a:pt x="1008983" y="1133475"/>
                      </a:lnTo>
                      <a:lnTo>
                        <a:pt x="1008983" y="1064133"/>
                      </a:lnTo>
                      <a:cubicBezTo>
                        <a:pt x="1008983" y="889445"/>
                        <a:pt x="866870" y="747332"/>
                        <a:pt x="692182" y="747332"/>
                      </a:cubicBezTo>
                      <a:close/>
                      <a:moveTo>
                        <a:pt x="815245" y="405003"/>
                      </a:moveTo>
                      <a:lnTo>
                        <a:pt x="815245" y="303086"/>
                      </a:lnTo>
                      <a:lnTo>
                        <a:pt x="815245" y="293465"/>
                      </a:lnTo>
                      <a:cubicBezTo>
                        <a:pt x="842391" y="298037"/>
                        <a:pt x="863251" y="321659"/>
                        <a:pt x="863251" y="350139"/>
                      </a:cubicBezTo>
                      <a:cubicBezTo>
                        <a:pt x="863251" y="378619"/>
                        <a:pt x="842486" y="402241"/>
                        <a:pt x="815245" y="406813"/>
                      </a:cubicBezTo>
                      <a:lnTo>
                        <a:pt x="815245" y="405003"/>
                      </a:lnTo>
                      <a:close/>
                      <a:moveTo>
                        <a:pt x="208979" y="303086"/>
                      </a:moveTo>
                      <a:lnTo>
                        <a:pt x="208979" y="405003"/>
                      </a:lnTo>
                      <a:lnTo>
                        <a:pt x="208979" y="406813"/>
                      </a:lnTo>
                      <a:cubicBezTo>
                        <a:pt x="181832" y="402241"/>
                        <a:pt x="160973" y="378619"/>
                        <a:pt x="160973" y="350139"/>
                      </a:cubicBezTo>
                      <a:cubicBezTo>
                        <a:pt x="160973" y="321659"/>
                        <a:pt x="181737" y="298037"/>
                        <a:pt x="208979" y="293465"/>
                      </a:cubicBezTo>
                      <a:lnTo>
                        <a:pt x="208979" y="303086"/>
                      </a:lnTo>
                      <a:close/>
                      <a:moveTo>
                        <a:pt x="228029" y="405003"/>
                      </a:moveTo>
                      <a:lnTo>
                        <a:pt x="228029" y="303086"/>
                      </a:lnTo>
                      <a:cubicBezTo>
                        <a:pt x="228029" y="146495"/>
                        <a:pt x="355473" y="19050"/>
                        <a:pt x="512064" y="19050"/>
                      </a:cubicBezTo>
                      <a:cubicBezTo>
                        <a:pt x="668655" y="19050"/>
                        <a:pt x="796100" y="146495"/>
                        <a:pt x="796100" y="303086"/>
                      </a:cubicBezTo>
                      <a:lnTo>
                        <a:pt x="796100" y="405003"/>
                      </a:lnTo>
                      <a:cubicBezTo>
                        <a:pt x="796100" y="521208"/>
                        <a:pt x="725900" y="621316"/>
                        <a:pt x="625697" y="665226"/>
                      </a:cubicBezTo>
                      <a:lnTo>
                        <a:pt x="617411" y="668560"/>
                      </a:lnTo>
                      <a:cubicBezTo>
                        <a:pt x="551402" y="695135"/>
                        <a:pt x="477203" y="695706"/>
                        <a:pt x="410909" y="670179"/>
                      </a:cubicBezTo>
                      <a:lnTo>
                        <a:pt x="401384" y="666464"/>
                      </a:lnTo>
                      <a:cubicBezTo>
                        <a:pt x="299561" y="623316"/>
                        <a:pt x="228029" y="522351"/>
                        <a:pt x="228029" y="405003"/>
                      </a:cubicBezTo>
                      <a:close/>
                      <a:moveTo>
                        <a:pt x="611410" y="691325"/>
                      </a:moveTo>
                      <a:lnTo>
                        <a:pt x="611410" y="751237"/>
                      </a:lnTo>
                      <a:lnTo>
                        <a:pt x="611219" y="756476"/>
                      </a:lnTo>
                      <a:cubicBezTo>
                        <a:pt x="610934" y="762953"/>
                        <a:pt x="609981" y="769334"/>
                        <a:pt x="608457" y="775430"/>
                      </a:cubicBezTo>
                      <a:cubicBezTo>
                        <a:pt x="608457" y="775430"/>
                        <a:pt x="608457" y="775430"/>
                        <a:pt x="608457" y="775430"/>
                      </a:cubicBezTo>
                      <a:cubicBezTo>
                        <a:pt x="607695" y="778383"/>
                        <a:pt x="606838" y="781240"/>
                        <a:pt x="605885" y="784003"/>
                      </a:cubicBezTo>
                      <a:cubicBezTo>
                        <a:pt x="605790" y="784288"/>
                        <a:pt x="605600" y="784670"/>
                        <a:pt x="605504" y="784955"/>
                      </a:cubicBezTo>
                      <a:cubicBezTo>
                        <a:pt x="604647" y="787432"/>
                        <a:pt x="603599" y="789813"/>
                        <a:pt x="602552" y="792194"/>
                      </a:cubicBezTo>
                      <a:cubicBezTo>
                        <a:pt x="602266" y="792956"/>
                        <a:pt x="601885" y="793623"/>
                        <a:pt x="601504" y="794290"/>
                      </a:cubicBezTo>
                      <a:cubicBezTo>
                        <a:pt x="600551" y="796195"/>
                        <a:pt x="599599" y="798100"/>
                        <a:pt x="598551" y="800005"/>
                      </a:cubicBezTo>
                      <a:cubicBezTo>
                        <a:pt x="597884" y="801053"/>
                        <a:pt x="597218" y="802196"/>
                        <a:pt x="596551" y="803243"/>
                      </a:cubicBezTo>
                      <a:cubicBezTo>
                        <a:pt x="595694" y="804672"/>
                        <a:pt x="594741" y="806101"/>
                        <a:pt x="593789" y="807434"/>
                      </a:cubicBezTo>
                      <a:cubicBezTo>
                        <a:pt x="592836" y="808863"/>
                        <a:pt x="591788" y="810197"/>
                        <a:pt x="590741" y="811530"/>
                      </a:cubicBezTo>
                      <a:cubicBezTo>
                        <a:pt x="589979" y="812483"/>
                        <a:pt x="589217" y="813530"/>
                        <a:pt x="588455" y="814483"/>
                      </a:cubicBezTo>
                      <a:cubicBezTo>
                        <a:pt x="587121" y="816102"/>
                        <a:pt x="585692" y="817626"/>
                        <a:pt x="584168" y="819150"/>
                      </a:cubicBezTo>
                      <a:cubicBezTo>
                        <a:pt x="583597" y="819817"/>
                        <a:pt x="582930" y="820484"/>
                        <a:pt x="582359" y="821055"/>
                      </a:cubicBezTo>
                      <a:cubicBezTo>
                        <a:pt x="580644" y="822770"/>
                        <a:pt x="578834" y="824389"/>
                        <a:pt x="577025" y="825913"/>
                      </a:cubicBezTo>
                      <a:cubicBezTo>
                        <a:pt x="576548" y="826294"/>
                        <a:pt x="576072" y="826770"/>
                        <a:pt x="575691" y="827151"/>
                      </a:cubicBezTo>
                      <a:cubicBezTo>
                        <a:pt x="573691" y="828770"/>
                        <a:pt x="571500" y="830390"/>
                        <a:pt x="569405" y="831913"/>
                      </a:cubicBezTo>
                      <a:cubicBezTo>
                        <a:pt x="569024" y="832199"/>
                        <a:pt x="568738" y="832485"/>
                        <a:pt x="568357" y="832676"/>
                      </a:cubicBezTo>
                      <a:cubicBezTo>
                        <a:pt x="566071" y="834200"/>
                        <a:pt x="563785" y="835628"/>
                        <a:pt x="561308" y="836962"/>
                      </a:cubicBezTo>
                      <a:cubicBezTo>
                        <a:pt x="561023" y="837152"/>
                        <a:pt x="560642" y="837343"/>
                        <a:pt x="560356" y="837533"/>
                      </a:cubicBezTo>
                      <a:cubicBezTo>
                        <a:pt x="557975" y="838867"/>
                        <a:pt x="555498" y="840010"/>
                        <a:pt x="552926" y="841058"/>
                      </a:cubicBezTo>
                      <a:cubicBezTo>
                        <a:pt x="552545" y="841248"/>
                        <a:pt x="552164" y="841438"/>
                        <a:pt x="551879" y="841534"/>
                      </a:cubicBezTo>
                      <a:cubicBezTo>
                        <a:pt x="549402" y="842582"/>
                        <a:pt x="546926" y="843439"/>
                        <a:pt x="544354" y="844296"/>
                      </a:cubicBezTo>
                      <a:cubicBezTo>
                        <a:pt x="543878" y="844487"/>
                        <a:pt x="543401" y="844677"/>
                        <a:pt x="542925" y="844772"/>
                      </a:cubicBezTo>
                      <a:cubicBezTo>
                        <a:pt x="540449" y="845534"/>
                        <a:pt x="537972" y="846106"/>
                        <a:pt x="535496" y="846677"/>
                      </a:cubicBezTo>
                      <a:cubicBezTo>
                        <a:pt x="534829" y="846773"/>
                        <a:pt x="534257" y="846963"/>
                        <a:pt x="533686" y="847154"/>
                      </a:cubicBezTo>
                      <a:cubicBezTo>
                        <a:pt x="531209" y="847630"/>
                        <a:pt x="528733" y="848011"/>
                        <a:pt x="526161" y="848297"/>
                      </a:cubicBezTo>
                      <a:cubicBezTo>
                        <a:pt x="525494" y="848392"/>
                        <a:pt x="524828" y="848487"/>
                        <a:pt x="524066" y="848582"/>
                      </a:cubicBezTo>
                      <a:cubicBezTo>
                        <a:pt x="520827" y="848868"/>
                        <a:pt x="517589" y="849059"/>
                        <a:pt x="514255" y="849059"/>
                      </a:cubicBezTo>
                      <a:cubicBezTo>
                        <a:pt x="510921" y="849059"/>
                        <a:pt x="507683" y="848868"/>
                        <a:pt x="504444" y="848582"/>
                      </a:cubicBezTo>
                      <a:cubicBezTo>
                        <a:pt x="503777" y="848487"/>
                        <a:pt x="503111" y="848392"/>
                        <a:pt x="502349" y="848297"/>
                      </a:cubicBezTo>
                      <a:cubicBezTo>
                        <a:pt x="499777" y="848011"/>
                        <a:pt x="497300" y="847630"/>
                        <a:pt x="494824" y="847154"/>
                      </a:cubicBezTo>
                      <a:cubicBezTo>
                        <a:pt x="494157" y="847058"/>
                        <a:pt x="493586" y="846868"/>
                        <a:pt x="493014" y="846677"/>
                      </a:cubicBezTo>
                      <a:cubicBezTo>
                        <a:pt x="490538" y="846106"/>
                        <a:pt x="487966" y="845534"/>
                        <a:pt x="485585" y="844772"/>
                      </a:cubicBezTo>
                      <a:cubicBezTo>
                        <a:pt x="485108" y="844582"/>
                        <a:pt x="484632" y="844391"/>
                        <a:pt x="484156" y="844296"/>
                      </a:cubicBezTo>
                      <a:cubicBezTo>
                        <a:pt x="481584" y="843439"/>
                        <a:pt x="479108" y="842582"/>
                        <a:pt x="476631" y="841534"/>
                      </a:cubicBezTo>
                      <a:cubicBezTo>
                        <a:pt x="476250" y="841343"/>
                        <a:pt x="475869" y="841153"/>
                        <a:pt x="475583" y="841058"/>
                      </a:cubicBezTo>
                      <a:cubicBezTo>
                        <a:pt x="473107" y="839915"/>
                        <a:pt x="470630" y="838772"/>
                        <a:pt x="468154" y="837533"/>
                      </a:cubicBezTo>
                      <a:cubicBezTo>
                        <a:pt x="467868" y="837343"/>
                        <a:pt x="467487" y="837152"/>
                        <a:pt x="467201" y="836962"/>
                      </a:cubicBezTo>
                      <a:cubicBezTo>
                        <a:pt x="464820" y="835628"/>
                        <a:pt x="462439" y="834200"/>
                        <a:pt x="460153" y="832676"/>
                      </a:cubicBezTo>
                      <a:cubicBezTo>
                        <a:pt x="459772" y="832390"/>
                        <a:pt x="459486" y="832199"/>
                        <a:pt x="459105" y="831913"/>
                      </a:cubicBezTo>
                      <a:cubicBezTo>
                        <a:pt x="456914" y="830390"/>
                        <a:pt x="454819" y="828865"/>
                        <a:pt x="452819" y="827151"/>
                      </a:cubicBezTo>
                      <a:cubicBezTo>
                        <a:pt x="452342" y="826770"/>
                        <a:pt x="451866" y="826389"/>
                        <a:pt x="451485" y="825913"/>
                      </a:cubicBezTo>
                      <a:cubicBezTo>
                        <a:pt x="449675" y="824389"/>
                        <a:pt x="447866" y="822770"/>
                        <a:pt x="446151" y="821055"/>
                      </a:cubicBezTo>
                      <a:cubicBezTo>
                        <a:pt x="445484" y="820388"/>
                        <a:pt x="444913" y="819817"/>
                        <a:pt x="444341" y="819150"/>
                      </a:cubicBezTo>
                      <a:cubicBezTo>
                        <a:pt x="442913" y="817626"/>
                        <a:pt x="441484" y="816102"/>
                        <a:pt x="440055" y="814483"/>
                      </a:cubicBezTo>
                      <a:cubicBezTo>
                        <a:pt x="439293" y="813530"/>
                        <a:pt x="438531" y="812483"/>
                        <a:pt x="437769" y="811530"/>
                      </a:cubicBezTo>
                      <a:cubicBezTo>
                        <a:pt x="436721" y="810197"/>
                        <a:pt x="435674" y="808863"/>
                        <a:pt x="434721" y="807434"/>
                      </a:cubicBezTo>
                      <a:cubicBezTo>
                        <a:pt x="433769" y="806101"/>
                        <a:pt x="432911" y="804672"/>
                        <a:pt x="431959" y="803243"/>
                      </a:cubicBezTo>
                      <a:cubicBezTo>
                        <a:pt x="431292" y="802196"/>
                        <a:pt x="430625" y="801148"/>
                        <a:pt x="429959" y="800005"/>
                      </a:cubicBezTo>
                      <a:cubicBezTo>
                        <a:pt x="428911" y="798100"/>
                        <a:pt x="427958" y="796195"/>
                        <a:pt x="427006" y="794290"/>
                      </a:cubicBezTo>
                      <a:cubicBezTo>
                        <a:pt x="426625" y="793623"/>
                        <a:pt x="426339" y="792861"/>
                        <a:pt x="425958" y="792194"/>
                      </a:cubicBezTo>
                      <a:cubicBezTo>
                        <a:pt x="424910" y="789813"/>
                        <a:pt x="423958" y="787432"/>
                        <a:pt x="423005" y="784955"/>
                      </a:cubicBezTo>
                      <a:cubicBezTo>
                        <a:pt x="422910" y="784670"/>
                        <a:pt x="422720" y="784288"/>
                        <a:pt x="422624" y="784003"/>
                      </a:cubicBezTo>
                      <a:cubicBezTo>
                        <a:pt x="421672" y="781145"/>
                        <a:pt x="420815" y="778288"/>
                        <a:pt x="420053" y="775430"/>
                      </a:cubicBezTo>
                      <a:cubicBezTo>
                        <a:pt x="420053" y="775430"/>
                        <a:pt x="420053" y="775430"/>
                        <a:pt x="420053" y="775430"/>
                      </a:cubicBezTo>
                      <a:cubicBezTo>
                        <a:pt x="418529" y="769334"/>
                        <a:pt x="417671" y="763048"/>
                        <a:pt x="417290" y="756476"/>
                      </a:cubicBezTo>
                      <a:lnTo>
                        <a:pt x="417100" y="751237"/>
                      </a:lnTo>
                      <a:lnTo>
                        <a:pt x="417100" y="692753"/>
                      </a:lnTo>
                      <a:cubicBezTo>
                        <a:pt x="440055" y="700373"/>
                        <a:pt x="464249" y="705231"/>
                        <a:pt x="489204" y="707136"/>
                      </a:cubicBezTo>
                      <a:cubicBezTo>
                        <a:pt x="489585" y="707136"/>
                        <a:pt x="489966" y="707231"/>
                        <a:pt x="490252" y="707231"/>
                      </a:cubicBezTo>
                      <a:cubicBezTo>
                        <a:pt x="497491" y="707708"/>
                        <a:pt x="504825" y="708088"/>
                        <a:pt x="512159" y="708088"/>
                      </a:cubicBezTo>
                      <a:cubicBezTo>
                        <a:pt x="546926" y="708184"/>
                        <a:pt x="580263" y="702183"/>
                        <a:pt x="611410" y="691325"/>
                      </a:cubicBezTo>
                      <a:close/>
                      <a:moveTo>
                        <a:pt x="989933" y="1114425"/>
                      </a:moveTo>
                      <a:lnTo>
                        <a:pt x="19050" y="1114425"/>
                      </a:lnTo>
                      <a:lnTo>
                        <a:pt x="19050" y="1064133"/>
                      </a:lnTo>
                      <a:cubicBezTo>
                        <a:pt x="19050" y="899922"/>
                        <a:pt x="152591" y="766382"/>
                        <a:pt x="316801" y="766382"/>
                      </a:cubicBezTo>
                      <a:lnTo>
                        <a:pt x="398907" y="766382"/>
                      </a:lnTo>
                      <a:cubicBezTo>
                        <a:pt x="400622" y="780479"/>
                        <a:pt x="404908" y="793718"/>
                        <a:pt x="411194" y="805815"/>
                      </a:cubicBezTo>
                      <a:cubicBezTo>
                        <a:pt x="411385" y="806101"/>
                        <a:pt x="411480" y="806482"/>
                        <a:pt x="411671" y="806768"/>
                      </a:cubicBezTo>
                      <a:cubicBezTo>
                        <a:pt x="412433" y="808292"/>
                        <a:pt x="413385" y="809720"/>
                        <a:pt x="414242" y="811149"/>
                      </a:cubicBezTo>
                      <a:cubicBezTo>
                        <a:pt x="415290" y="812863"/>
                        <a:pt x="416338" y="814673"/>
                        <a:pt x="417386" y="816388"/>
                      </a:cubicBezTo>
                      <a:cubicBezTo>
                        <a:pt x="418052" y="817340"/>
                        <a:pt x="418719" y="818198"/>
                        <a:pt x="419386" y="819150"/>
                      </a:cubicBezTo>
                      <a:cubicBezTo>
                        <a:pt x="420910" y="821246"/>
                        <a:pt x="422434" y="823341"/>
                        <a:pt x="424053" y="825341"/>
                      </a:cubicBezTo>
                      <a:cubicBezTo>
                        <a:pt x="424625" y="826008"/>
                        <a:pt x="425196" y="826675"/>
                        <a:pt x="425768" y="827342"/>
                      </a:cubicBezTo>
                      <a:cubicBezTo>
                        <a:pt x="427577" y="829532"/>
                        <a:pt x="429482" y="831628"/>
                        <a:pt x="431483" y="833628"/>
                      </a:cubicBezTo>
                      <a:cubicBezTo>
                        <a:pt x="432054" y="834200"/>
                        <a:pt x="432530" y="834676"/>
                        <a:pt x="433102" y="835247"/>
                      </a:cubicBezTo>
                      <a:cubicBezTo>
                        <a:pt x="435197" y="837248"/>
                        <a:pt x="437388" y="839248"/>
                        <a:pt x="439579" y="841153"/>
                      </a:cubicBezTo>
                      <a:cubicBezTo>
                        <a:pt x="440150" y="841629"/>
                        <a:pt x="440722" y="842105"/>
                        <a:pt x="441293" y="842486"/>
                      </a:cubicBezTo>
                      <a:cubicBezTo>
                        <a:pt x="443579" y="844296"/>
                        <a:pt x="445961" y="846106"/>
                        <a:pt x="448342" y="847725"/>
                      </a:cubicBezTo>
                      <a:cubicBezTo>
                        <a:pt x="449009" y="848201"/>
                        <a:pt x="449580" y="848582"/>
                        <a:pt x="450247" y="848963"/>
                      </a:cubicBezTo>
                      <a:cubicBezTo>
                        <a:pt x="452628" y="850583"/>
                        <a:pt x="455105" y="852011"/>
                        <a:pt x="457676" y="853440"/>
                      </a:cubicBezTo>
                      <a:cubicBezTo>
                        <a:pt x="458438" y="853821"/>
                        <a:pt x="459105" y="854297"/>
                        <a:pt x="459867" y="854678"/>
                      </a:cubicBezTo>
                      <a:cubicBezTo>
                        <a:pt x="462344" y="856012"/>
                        <a:pt x="464820" y="857155"/>
                        <a:pt x="467392" y="858298"/>
                      </a:cubicBezTo>
                      <a:cubicBezTo>
                        <a:pt x="468249" y="858679"/>
                        <a:pt x="469106" y="859060"/>
                        <a:pt x="469964" y="859441"/>
                      </a:cubicBezTo>
                      <a:cubicBezTo>
                        <a:pt x="472440" y="860488"/>
                        <a:pt x="475012" y="861346"/>
                        <a:pt x="477584" y="862203"/>
                      </a:cubicBezTo>
                      <a:cubicBezTo>
                        <a:pt x="478536" y="862489"/>
                        <a:pt x="479489" y="862870"/>
                        <a:pt x="480536" y="863156"/>
                      </a:cubicBezTo>
                      <a:cubicBezTo>
                        <a:pt x="483108" y="863918"/>
                        <a:pt x="485680" y="864584"/>
                        <a:pt x="488251" y="865156"/>
                      </a:cubicBezTo>
                      <a:cubicBezTo>
                        <a:pt x="489299" y="865442"/>
                        <a:pt x="490347" y="865727"/>
                        <a:pt x="491490" y="865918"/>
                      </a:cubicBezTo>
                      <a:cubicBezTo>
                        <a:pt x="494157" y="866489"/>
                        <a:pt x="496919" y="866775"/>
                        <a:pt x="499682" y="867156"/>
                      </a:cubicBezTo>
                      <a:cubicBezTo>
                        <a:pt x="500729" y="867251"/>
                        <a:pt x="501777" y="867442"/>
                        <a:pt x="502825" y="867632"/>
                      </a:cubicBezTo>
                      <a:cubicBezTo>
                        <a:pt x="506635" y="868013"/>
                        <a:pt x="510445" y="868204"/>
                        <a:pt x="514350" y="868204"/>
                      </a:cubicBezTo>
                      <a:cubicBezTo>
                        <a:pt x="518255" y="868204"/>
                        <a:pt x="522065" y="868013"/>
                        <a:pt x="525875" y="867632"/>
                      </a:cubicBezTo>
                      <a:cubicBezTo>
                        <a:pt x="526923" y="867537"/>
                        <a:pt x="527971" y="867347"/>
                        <a:pt x="529019" y="867156"/>
                      </a:cubicBezTo>
                      <a:cubicBezTo>
                        <a:pt x="531781" y="866775"/>
                        <a:pt x="534448" y="866394"/>
                        <a:pt x="537210" y="865918"/>
                      </a:cubicBezTo>
                      <a:cubicBezTo>
                        <a:pt x="538258" y="865727"/>
                        <a:pt x="539306" y="865442"/>
                        <a:pt x="540449" y="865156"/>
                      </a:cubicBezTo>
                      <a:cubicBezTo>
                        <a:pt x="543020" y="864584"/>
                        <a:pt x="545687" y="863918"/>
                        <a:pt x="548164" y="863156"/>
                      </a:cubicBezTo>
                      <a:cubicBezTo>
                        <a:pt x="549116" y="862870"/>
                        <a:pt x="550069" y="862489"/>
                        <a:pt x="551117" y="862203"/>
                      </a:cubicBezTo>
                      <a:cubicBezTo>
                        <a:pt x="553688" y="861346"/>
                        <a:pt x="556260" y="860393"/>
                        <a:pt x="558737" y="859441"/>
                      </a:cubicBezTo>
                      <a:cubicBezTo>
                        <a:pt x="559594" y="859060"/>
                        <a:pt x="560451" y="858679"/>
                        <a:pt x="561308" y="858298"/>
                      </a:cubicBezTo>
                      <a:cubicBezTo>
                        <a:pt x="563880" y="857155"/>
                        <a:pt x="566452" y="855917"/>
                        <a:pt x="568833" y="854678"/>
                      </a:cubicBezTo>
                      <a:cubicBezTo>
                        <a:pt x="569595" y="854297"/>
                        <a:pt x="570262" y="853916"/>
                        <a:pt x="571024" y="853440"/>
                      </a:cubicBezTo>
                      <a:cubicBezTo>
                        <a:pt x="573596" y="852011"/>
                        <a:pt x="575977" y="850487"/>
                        <a:pt x="578453" y="848963"/>
                      </a:cubicBezTo>
                      <a:cubicBezTo>
                        <a:pt x="579120" y="848582"/>
                        <a:pt x="579692" y="848106"/>
                        <a:pt x="580358" y="847725"/>
                      </a:cubicBezTo>
                      <a:cubicBezTo>
                        <a:pt x="582740" y="846011"/>
                        <a:pt x="585121" y="844296"/>
                        <a:pt x="587407" y="842486"/>
                      </a:cubicBezTo>
                      <a:cubicBezTo>
                        <a:pt x="587978" y="842010"/>
                        <a:pt x="588550" y="841629"/>
                        <a:pt x="589121" y="841153"/>
                      </a:cubicBezTo>
                      <a:cubicBezTo>
                        <a:pt x="591407" y="839248"/>
                        <a:pt x="593503" y="837343"/>
                        <a:pt x="595598" y="835247"/>
                      </a:cubicBezTo>
                      <a:cubicBezTo>
                        <a:pt x="596170" y="834676"/>
                        <a:pt x="596646" y="834200"/>
                        <a:pt x="597218" y="833628"/>
                      </a:cubicBezTo>
                      <a:cubicBezTo>
                        <a:pt x="599218" y="831628"/>
                        <a:pt x="601123" y="829532"/>
                        <a:pt x="602933" y="827342"/>
                      </a:cubicBezTo>
                      <a:cubicBezTo>
                        <a:pt x="603504" y="826675"/>
                        <a:pt x="604076" y="826008"/>
                        <a:pt x="604647" y="825341"/>
                      </a:cubicBezTo>
                      <a:cubicBezTo>
                        <a:pt x="606266" y="823341"/>
                        <a:pt x="607790" y="821246"/>
                        <a:pt x="609314" y="819150"/>
                      </a:cubicBezTo>
                      <a:cubicBezTo>
                        <a:pt x="609981" y="818198"/>
                        <a:pt x="610648" y="817340"/>
                        <a:pt x="611315" y="816388"/>
                      </a:cubicBezTo>
                      <a:cubicBezTo>
                        <a:pt x="612458" y="814673"/>
                        <a:pt x="613410" y="812959"/>
                        <a:pt x="614458" y="811149"/>
                      </a:cubicBezTo>
                      <a:cubicBezTo>
                        <a:pt x="615315" y="809720"/>
                        <a:pt x="616268" y="808292"/>
                        <a:pt x="617030" y="806768"/>
                      </a:cubicBezTo>
                      <a:cubicBezTo>
                        <a:pt x="617220" y="806482"/>
                        <a:pt x="617315" y="806101"/>
                        <a:pt x="617506" y="805815"/>
                      </a:cubicBezTo>
                      <a:cubicBezTo>
                        <a:pt x="623792" y="793718"/>
                        <a:pt x="628079" y="780479"/>
                        <a:pt x="629793" y="766382"/>
                      </a:cubicBezTo>
                      <a:lnTo>
                        <a:pt x="692468" y="766382"/>
                      </a:lnTo>
                      <a:cubicBezTo>
                        <a:pt x="856679" y="766382"/>
                        <a:pt x="990219" y="899922"/>
                        <a:pt x="990219" y="1064133"/>
                      </a:cubicBezTo>
                      <a:lnTo>
                        <a:pt x="990219" y="1114425"/>
                      </a:lnTo>
                      <a:close/>
                    </a:path>
                  </a:pathLst>
                </a:custGeom>
                <a:solidFill>
                  <a:schemeClr val="accent4">
                    <a:lumMod val="20000"/>
                    <a:lumOff val="8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 dirty="0"/>
                </a:p>
              </p:txBody>
            </p:sp>
            <p:grpSp>
              <p:nvGrpSpPr>
                <p:cNvPr id="78" name="Grafik 4">
                  <a:extLst>
                    <a:ext uri="{FF2B5EF4-FFF2-40B4-BE49-F238E27FC236}">
                      <a16:creationId xmlns:a16="http://schemas.microsoft.com/office/drawing/2014/main" id="{0933A1BC-8B1B-4CC2-B351-8BF87D03A576}"/>
                    </a:ext>
                  </a:extLst>
                </p:cNvPr>
                <p:cNvGrpSpPr/>
                <p:nvPr/>
              </p:nvGrpSpPr>
              <p:grpSpPr bwMode="gray">
                <a:xfrm>
                  <a:off x="8941564" y="2740334"/>
                  <a:ext cx="572174" cy="166687"/>
                  <a:chOff x="8941564" y="2740334"/>
                  <a:chExt cx="572174" cy="166687"/>
                </a:xfrm>
                <a:solidFill>
                  <a:srgbClr val="E6ECEE"/>
                </a:solidFill>
              </p:grpSpPr>
              <p:sp>
                <p:nvSpPr>
                  <p:cNvPr id="79" name="Freihandform: Form 78">
                    <a:extLst>
                      <a:ext uri="{FF2B5EF4-FFF2-40B4-BE49-F238E27FC236}">
                        <a16:creationId xmlns:a16="http://schemas.microsoft.com/office/drawing/2014/main" id="{7E0EBC0C-F6A0-481F-A399-75A3773639E8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9045767" y="2740334"/>
                    <a:ext cx="166687" cy="166687"/>
                  </a:xfrm>
                  <a:custGeom>
                    <a:avLst/>
                    <a:gdLst>
                      <a:gd name="connsiteX0" fmla="*/ 83344 w 166687"/>
                      <a:gd name="connsiteY0" fmla="*/ 166688 h 166687"/>
                      <a:gd name="connsiteX1" fmla="*/ 0 w 166687"/>
                      <a:gd name="connsiteY1" fmla="*/ 83344 h 166687"/>
                      <a:gd name="connsiteX2" fmla="*/ 83344 w 166687"/>
                      <a:gd name="connsiteY2" fmla="*/ 0 h 166687"/>
                      <a:gd name="connsiteX3" fmla="*/ 166688 w 166687"/>
                      <a:gd name="connsiteY3" fmla="*/ 83344 h 166687"/>
                      <a:gd name="connsiteX4" fmla="*/ 83344 w 166687"/>
                      <a:gd name="connsiteY4" fmla="*/ 166688 h 166687"/>
                      <a:gd name="connsiteX5" fmla="*/ 83344 w 166687"/>
                      <a:gd name="connsiteY5" fmla="*/ 19145 h 166687"/>
                      <a:gd name="connsiteX6" fmla="*/ 19050 w 166687"/>
                      <a:gd name="connsiteY6" fmla="*/ 83439 h 166687"/>
                      <a:gd name="connsiteX7" fmla="*/ 83344 w 166687"/>
                      <a:gd name="connsiteY7" fmla="*/ 147733 h 166687"/>
                      <a:gd name="connsiteX8" fmla="*/ 147638 w 166687"/>
                      <a:gd name="connsiteY8" fmla="*/ 83439 h 166687"/>
                      <a:gd name="connsiteX9" fmla="*/ 83344 w 166687"/>
                      <a:gd name="connsiteY9" fmla="*/ 19145 h 1666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66687" h="166687">
                        <a:moveTo>
                          <a:pt x="83344" y="166688"/>
                        </a:moveTo>
                        <a:cubicBezTo>
                          <a:pt x="37433" y="166688"/>
                          <a:pt x="0" y="129350"/>
                          <a:pt x="0" y="83344"/>
                        </a:cubicBezTo>
                        <a:cubicBezTo>
                          <a:pt x="0" y="37433"/>
                          <a:pt x="37338" y="0"/>
                          <a:pt x="83344" y="0"/>
                        </a:cubicBezTo>
                        <a:cubicBezTo>
                          <a:pt x="129350" y="0"/>
                          <a:pt x="166688" y="37338"/>
                          <a:pt x="166688" y="83344"/>
                        </a:cubicBezTo>
                        <a:cubicBezTo>
                          <a:pt x="166592" y="129254"/>
                          <a:pt x="129254" y="166688"/>
                          <a:pt x="83344" y="166688"/>
                        </a:cubicBezTo>
                        <a:close/>
                        <a:moveTo>
                          <a:pt x="83344" y="19145"/>
                        </a:moveTo>
                        <a:cubicBezTo>
                          <a:pt x="47911" y="19145"/>
                          <a:pt x="19050" y="48006"/>
                          <a:pt x="19050" y="83439"/>
                        </a:cubicBezTo>
                        <a:cubicBezTo>
                          <a:pt x="19050" y="118872"/>
                          <a:pt x="47911" y="147733"/>
                          <a:pt x="83344" y="147733"/>
                        </a:cubicBezTo>
                        <a:cubicBezTo>
                          <a:pt x="118777" y="147733"/>
                          <a:pt x="147638" y="118872"/>
                          <a:pt x="147638" y="83439"/>
                        </a:cubicBezTo>
                        <a:cubicBezTo>
                          <a:pt x="147638" y="48006"/>
                          <a:pt x="118777" y="19145"/>
                          <a:pt x="83344" y="19145"/>
                        </a:cubicBezTo>
                        <a:close/>
                      </a:path>
                    </a:pathLst>
                  </a:custGeom>
                  <a:solidFill>
                    <a:srgbClr val="009CB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DE" dirty="0"/>
                  </a:p>
                </p:txBody>
              </p:sp>
              <p:sp>
                <p:nvSpPr>
                  <p:cNvPr id="80" name="Freihandform: Form 79">
                    <a:extLst>
                      <a:ext uri="{FF2B5EF4-FFF2-40B4-BE49-F238E27FC236}">
                        <a16:creationId xmlns:a16="http://schemas.microsoft.com/office/drawing/2014/main" id="{A663C380-3113-413E-8055-86ED70FE6485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9242458" y="2740334"/>
                    <a:ext cx="166687" cy="166687"/>
                  </a:xfrm>
                  <a:custGeom>
                    <a:avLst/>
                    <a:gdLst>
                      <a:gd name="connsiteX0" fmla="*/ 83344 w 166687"/>
                      <a:gd name="connsiteY0" fmla="*/ 166688 h 166687"/>
                      <a:gd name="connsiteX1" fmla="*/ 0 w 166687"/>
                      <a:gd name="connsiteY1" fmla="*/ 83344 h 166687"/>
                      <a:gd name="connsiteX2" fmla="*/ 83344 w 166687"/>
                      <a:gd name="connsiteY2" fmla="*/ 0 h 166687"/>
                      <a:gd name="connsiteX3" fmla="*/ 166687 w 166687"/>
                      <a:gd name="connsiteY3" fmla="*/ 83344 h 166687"/>
                      <a:gd name="connsiteX4" fmla="*/ 83344 w 166687"/>
                      <a:gd name="connsiteY4" fmla="*/ 166688 h 166687"/>
                      <a:gd name="connsiteX5" fmla="*/ 83344 w 166687"/>
                      <a:gd name="connsiteY5" fmla="*/ 19145 h 166687"/>
                      <a:gd name="connsiteX6" fmla="*/ 19050 w 166687"/>
                      <a:gd name="connsiteY6" fmla="*/ 83439 h 166687"/>
                      <a:gd name="connsiteX7" fmla="*/ 83344 w 166687"/>
                      <a:gd name="connsiteY7" fmla="*/ 147733 h 166687"/>
                      <a:gd name="connsiteX8" fmla="*/ 147637 w 166687"/>
                      <a:gd name="connsiteY8" fmla="*/ 83439 h 166687"/>
                      <a:gd name="connsiteX9" fmla="*/ 83344 w 166687"/>
                      <a:gd name="connsiteY9" fmla="*/ 19145 h 1666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66687" h="166687">
                        <a:moveTo>
                          <a:pt x="83344" y="166688"/>
                        </a:moveTo>
                        <a:cubicBezTo>
                          <a:pt x="37433" y="166688"/>
                          <a:pt x="0" y="129350"/>
                          <a:pt x="0" y="83344"/>
                        </a:cubicBezTo>
                        <a:cubicBezTo>
                          <a:pt x="0" y="37433"/>
                          <a:pt x="37338" y="0"/>
                          <a:pt x="83344" y="0"/>
                        </a:cubicBezTo>
                        <a:cubicBezTo>
                          <a:pt x="129349" y="0"/>
                          <a:pt x="166687" y="37338"/>
                          <a:pt x="166687" y="83344"/>
                        </a:cubicBezTo>
                        <a:cubicBezTo>
                          <a:pt x="166687" y="129254"/>
                          <a:pt x="129349" y="166688"/>
                          <a:pt x="83344" y="166688"/>
                        </a:cubicBezTo>
                        <a:close/>
                        <a:moveTo>
                          <a:pt x="83344" y="19145"/>
                        </a:moveTo>
                        <a:cubicBezTo>
                          <a:pt x="47911" y="19145"/>
                          <a:pt x="19050" y="48006"/>
                          <a:pt x="19050" y="83439"/>
                        </a:cubicBezTo>
                        <a:cubicBezTo>
                          <a:pt x="19050" y="118872"/>
                          <a:pt x="47911" y="147733"/>
                          <a:pt x="83344" y="147733"/>
                        </a:cubicBezTo>
                        <a:cubicBezTo>
                          <a:pt x="118777" y="147733"/>
                          <a:pt x="147637" y="118872"/>
                          <a:pt x="147637" y="83439"/>
                        </a:cubicBezTo>
                        <a:cubicBezTo>
                          <a:pt x="147637" y="48006"/>
                          <a:pt x="118777" y="19145"/>
                          <a:pt x="83344" y="19145"/>
                        </a:cubicBezTo>
                        <a:close/>
                      </a:path>
                    </a:pathLst>
                  </a:custGeom>
                  <a:solidFill>
                    <a:srgbClr val="009CB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DE" dirty="0"/>
                  </a:p>
                </p:txBody>
              </p:sp>
              <p:sp>
                <p:nvSpPr>
                  <p:cNvPr id="81" name="Freihandform: Form 80">
                    <a:extLst>
                      <a:ext uri="{FF2B5EF4-FFF2-40B4-BE49-F238E27FC236}">
                        <a16:creationId xmlns:a16="http://schemas.microsoft.com/office/drawing/2014/main" id="{C3F7116F-BDA9-4ECD-BAFC-2547C493749C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9202834" y="2814153"/>
                    <a:ext cx="49149" cy="19050"/>
                  </a:xfrm>
                  <a:custGeom>
                    <a:avLst/>
                    <a:gdLst>
                      <a:gd name="connsiteX0" fmla="*/ 0 w 49149"/>
                      <a:gd name="connsiteY0" fmla="*/ 0 h 19050"/>
                      <a:gd name="connsiteX1" fmla="*/ 49149 w 49149"/>
                      <a:gd name="connsiteY1" fmla="*/ 0 h 19050"/>
                      <a:gd name="connsiteX2" fmla="*/ 49149 w 49149"/>
                      <a:gd name="connsiteY2" fmla="*/ 19050 h 19050"/>
                      <a:gd name="connsiteX3" fmla="*/ 0 w 49149"/>
                      <a:gd name="connsiteY3" fmla="*/ 19050 h 190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149" h="19050">
                        <a:moveTo>
                          <a:pt x="0" y="0"/>
                        </a:moveTo>
                        <a:lnTo>
                          <a:pt x="49149" y="0"/>
                        </a:lnTo>
                        <a:lnTo>
                          <a:pt x="49149" y="19050"/>
                        </a:lnTo>
                        <a:lnTo>
                          <a:pt x="0" y="19050"/>
                        </a:lnTo>
                        <a:close/>
                      </a:path>
                    </a:pathLst>
                  </a:custGeom>
                  <a:solidFill>
                    <a:srgbClr val="009CB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DE" dirty="0"/>
                  </a:p>
                </p:txBody>
              </p:sp>
              <p:sp>
                <p:nvSpPr>
                  <p:cNvPr id="82" name="Freihandform: Form 81">
                    <a:extLst>
                      <a:ext uri="{FF2B5EF4-FFF2-40B4-BE49-F238E27FC236}">
                        <a16:creationId xmlns:a16="http://schemas.microsoft.com/office/drawing/2014/main" id="{A154E10B-D305-4CF1-AC4E-A9971C728C1C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9396987" y="2765446"/>
                    <a:ext cx="116751" cy="55340"/>
                  </a:xfrm>
                  <a:custGeom>
                    <a:avLst/>
                    <a:gdLst>
                      <a:gd name="connsiteX0" fmla="*/ 0 w 116751"/>
                      <a:gd name="connsiteY0" fmla="*/ 37287 h 55340"/>
                      <a:gd name="connsiteX1" fmla="*/ 110669 w 116751"/>
                      <a:gd name="connsiteY1" fmla="*/ 0 h 55340"/>
                      <a:gd name="connsiteX2" fmla="*/ 116752 w 116751"/>
                      <a:gd name="connsiteY2" fmla="*/ 18054 h 55340"/>
                      <a:gd name="connsiteX3" fmla="*/ 6083 w 116751"/>
                      <a:gd name="connsiteY3" fmla="*/ 55340 h 553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6751" h="55340">
                        <a:moveTo>
                          <a:pt x="0" y="37287"/>
                        </a:moveTo>
                        <a:lnTo>
                          <a:pt x="110669" y="0"/>
                        </a:lnTo>
                        <a:lnTo>
                          <a:pt x="116752" y="18054"/>
                        </a:lnTo>
                        <a:lnTo>
                          <a:pt x="6083" y="55340"/>
                        </a:lnTo>
                        <a:close/>
                      </a:path>
                    </a:pathLst>
                  </a:custGeom>
                  <a:solidFill>
                    <a:srgbClr val="009CB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DE" dirty="0"/>
                  </a:p>
                </p:txBody>
              </p:sp>
              <p:sp>
                <p:nvSpPr>
                  <p:cNvPr id="83" name="Freihandform: Form 82">
                    <a:extLst>
                      <a:ext uri="{FF2B5EF4-FFF2-40B4-BE49-F238E27FC236}">
                        <a16:creationId xmlns:a16="http://schemas.microsoft.com/office/drawing/2014/main" id="{097BE83A-FCF8-4D0B-97E9-13663AC691F2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8941564" y="2765470"/>
                    <a:ext cx="116751" cy="55340"/>
                  </a:xfrm>
                  <a:custGeom>
                    <a:avLst/>
                    <a:gdLst>
                      <a:gd name="connsiteX0" fmla="*/ 0 w 116751"/>
                      <a:gd name="connsiteY0" fmla="*/ 18054 h 55340"/>
                      <a:gd name="connsiteX1" fmla="*/ 6083 w 116751"/>
                      <a:gd name="connsiteY1" fmla="*/ 0 h 55340"/>
                      <a:gd name="connsiteX2" fmla="*/ 116752 w 116751"/>
                      <a:gd name="connsiteY2" fmla="*/ 37287 h 55340"/>
                      <a:gd name="connsiteX3" fmla="*/ 110669 w 116751"/>
                      <a:gd name="connsiteY3" fmla="*/ 55340 h 553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6751" h="55340">
                        <a:moveTo>
                          <a:pt x="0" y="18054"/>
                        </a:moveTo>
                        <a:lnTo>
                          <a:pt x="6083" y="0"/>
                        </a:lnTo>
                        <a:lnTo>
                          <a:pt x="116752" y="37287"/>
                        </a:lnTo>
                        <a:lnTo>
                          <a:pt x="110669" y="55340"/>
                        </a:lnTo>
                        <a:close/>
                      </a:path>
                    </a:pathLst>
                  </a:custGeom>
                  <a:solidFill>
                    <a:srgbClr val="009CB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DE" dirty="0"/>
                  </a:p>
                </p:txBody>
              </p:sp>
            </p:grpSp>
          </p:grpSp>
          <p:grpSp>
            <p:nvGrpSpPr>
              <p:cNvPr id="74" name="Gruppieren 73">
                <a:extLst>
                  <a:ext uri="{FF2B5EF4-FFF2-40B4-BE49-F238E27FC236}">
                    <a16:creationId xmlns:a16="http://schemas.microsoft.com/office/drawing/2014/main" id="{7FCFD396-2C0C-4680-B359-D61E1D8339A0}"/>
                  </a:ext>
                </a:extLst>
              </p:cNvPr>
              <p:cNvGrpSpPr/>
              <p:nvPr/>
            </p:nvGrpSpPr>
            <p:grpSpPr bwMode="gray">
              <a:xfrm>
                <a:off x="8963519" y="3288431"/>
                <a:ext cx="520065" cy="344423"/>
                <a:chOff x="8962528" y="3265571"/>
                <a:chExt cx="520065" cy="344423"/>
              </a:xfrm>
            </p:grpSpPr>
            <p:sp>
              <p:nvSpPr>
                <p:cNvPr id="75" name="Freihandform: Form 74">
                  <a:extLst>
                    <a:ext uri="{FF2B5EF4-FFF2-40B4-BE49-F238E27FC236}">
                      <a16:creationId xmlns:a16="http://schemas.microsoft.com/office/drawing/2014/main" id="{386ECDAA-9C41-46EC-AF3F-DFBE7BE547AD}"/>
                    </a:ext>
                  </a:extLst>
                </p:cNvPr>
                <p:cNvSpPr/>
                <p:nvPr/>
              </p:nvSpPr>
              <p:spPr bwMode="gray">
                <a:xfrm>
                  <a:off x="8962528" y="3265571"/>
                  <a:ext cx="260032" cy="344423"/>
                </a:xfrm>
                <a:custGeom>
                  <a:avLst/>
                  <a:gdLst>
                    <a:gd name="connsiteX0" fmla="*/ 85344 w 260032"/>
                    <a:gd name="connsiteY0" fmla="*/ 30004 h 344423"/>
                    <a:gd name="connsiteX1" fmla="*/ 110680 w 260032"/>
                    <a:gd name="connsiteY1" fmla="*/ 81820 h 344423"/>
                    <a:gd name="connsiteX2" fmla="*/ 41910 w 260032"/>
                    <a:gd name="connsiteY2" fmla="*/ 65723 h 344423"/>
                    <a:gd name="connsiteX3" fmla="*/ 85344 w 260032"/>
                    <a:gd name="connsiteY3" fmla="*/ 30004 h 344423"/>
                    <a:gd name="connsiteX4" fmla="*/ 200501 w 260032"/>
                    <a:gd name="connsiteY4" fmla="*/ 265843 h 344423"/>
                    <a:gd name="connsiteX5" fmla="*/ 88297 w 260032"/>
                    <a:gd name="connsiteY5" fmla="*/ 165925 h 344423"/>
                    <a:gd name="connsiteX6" fmla="*/ 125730 w 260032"/>
                    <a:gd name="connsiteY6" fmla="*/ 112776 h 344423"/>
                    <a:gd name="connsiteX7" fmla="*/ 91821 w 260032"/>
                    <a:gd name="connsiteY7" fmla="*/ 0 h 344423"/>
                    <a:gd name="connsiteX8" fmla="*/ 0 w 260032"/>
                    <a:gd name="connsiteY8" fmla="*/ 75629 h 344423"/>
                    <a:gd name="connsiteX9" fmla="*/ 110395 w 260032"/>
                    <a:gd name="connsiteY9" fmla="*/ 101441 h 344423"/>
                    <a:gd name="connsiteX10" fmla="*/ 62865 w 260032"/>
                    <a:gd name="connsiteY10" fmla="*/ 168878 h 344423"/>
                    <a:gd name="connsiteX11" fmla="*/ 260033 w 260032"/>
                    <a:gd name="connsiteY11" fmla="*/ 344424 h 344423"/>
                    <a:gd name="connsiteX12" fmla="*/ 91821 w 260032"/>
                    <a:gd name="connsiteY12" fmla="*/ 0 h 344423"/>
                    <a:gd name="connsiteX13" fmla="*/ 91821 w 260032"/>
                    <a:gd name="connsiteY13" fmla="*/ 0 h 3444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60032" h="344423">
                      <a:moveTo>
                        <a:pt x="85344" y="30004"/>
                      </a:moveTo>
                      <a:lnTo>
                        <a:pt x="110680" y="81820"/>
                      </a:lnTo>
                      <a:lnTo>
                        <a:pt x="41910" y="65723"/>
                      </a:lnTo>
                      <a:lnTo>
                        <a:pt x="85344" y="30004"/>
                      </a:lnTo>
                      <a:moveTo>
                        <a:pt x="200501" y="265843"/>
                      </a:moveTo>
                      <a:lnTo>
                        <a:pt x="88297" y="165925"/>
                      </a:lnTo>
                      <a:lnTo>
                        <a:pt x="125730" y="112776"/>
                      </a:lnTo>
                      <a:moveTo>
                        <a:pt x="91821" y="0"/>
                      </a:moveTo>
                      <a:lnTo>
                        <a:pt x="0" y="75629"/>
                      </a:lnTo>
                      <a:lnTo>
                        <a:pt x="110395" y="101441"/>
                      </a:lnTo>
                      <a:lnTo>
                        <a:pt x="62865" y="168878"/>
                      </a:lnTo>
                      <a:lnTo>
                        <a:pt x="260033" y="344424"/>
                      </a:lnTo>
                      <a:lnTo>
                        <a:pt x="91821" y="0"/>
                      </a:lnTo>
                      <a:lnTo>
                        <a:pt x="91821" y="0"/>
                      </a:lnTo>
                      <a:close/>
                    </a:path>
                  </a:pathLst>
                </a:custGeom>
                <a:solidFill>
                  <a:schemeClr val="accent4">
                    <a:lumMod val="20000"/>
                    <a:lumOff val="8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 dirty="0"/>
                </a:p>
              </p:txBody>
            </p:sp>
            <p:sp>
              <p:nvSpPr>
                <p:cNvPr id="76" name="Freihandform: Form 75">
                  <a:extLst>
                    <a:ext uri="{FF2B5EF4-FFF2-40B4-BE49-F238E27FC236}">
                      <a16:creationId xmlns:a16="http://schemas.microsoft.com/office/drawing/2014/main" id="{6DE4BFBC-8C1E-411D-8028-3CAC7E1AA36F}"/>
                    </a:ext>
                  </a:extLst>
                </p:cNvPr>
                <p:cNvSpPr/>
                <p:nvPr/>
              </p:nvSpPr>
              <p:spPr bwMode="gray">
                <a:xfrm>
                  <a:off x="9222561" y="3265571"/>
                  <a:ext cx="260032" cy="344423"/>
                </a:xfrm>
                <a:custGeom>
                  <a:avLst/>
                  <a:gdLst>
                    <a:gd name="connsiteX0" fmla="*/ 174689 w 260032"/>
                    <a:gd name="connsiteY0" fmla="*/ 30004 h 344423"/>
                    <a:gd name="connsiteX1" fmla="*/ 218122 w 260032"/>
                    <a:gd name="connsiteY1" fmla="*/ 65818 h 344423"/>
                    <a:gd name="connsiteX2" fmla="*/ 149352 w 260032"/>
                    <a:gd name="connsiteY2" fmla="*/ 81915 h 344423"/>
                    <a:gd name="connsiteX3" fmla="*/ 174689 w 260032"/>
                    <a:gd name="connsiteY3" fmla="*/ 30004 h 344423"/>
                    <a:gd name="connsiteX4" fmla="*/ 134303 w 260032"/>
                    <a:gd name="connsiteY4" fmla="*/ 112776 h 344423"/>
                    <a:gd name="connsiteX5" fmla="*/ 171736 w 260032"/>
                    <a:gd name="connsiteY5" fmla="*/ 165925 h 344423"/>
                    <a:gd name="connsiteX6" fmla="*/ 59531 w 260032"/>
                    <a:gd name="connsiteY6" fmla="*/ 265843 h 344423"/>
                    <a:gd name="connsiteX7" fmla="*/ 134303 w 260032"/>
                    <a:gd name="connsiteY7" fmla="*/ 112776 h 344423"/>
                    <a:gd name="connsiteX8" fmla="*/ 168212 w 260032"/>
                    <a:gd name="connsiteY8" fmla="*/ 0 h 344423"/>
                    <a:gd name="connsiteX9" fmla="*/ 0 w 260032"/>
                    <a:gd name="connsiteY9" fmla="*/ 344424 h 344423"/>
                    <a:gd name="connsiteX10" fmla="*/ 197168 w 260032"/>
                    <a:gd name="connsiteY10" fmla="*/ 168878 h 344423"/>
                    <a:gd name="connsiteX11" fmla="*/ 149638 w 260032"/>
                    <a:gd name="connsiteY11" fmla="*/ 101441 h 344423"/>
                    <a:gd name="connsiteX12" fmla="*/ 260033 w 260032"/>
                    <a:gd name="connsiteY12" fmla="*/ 75629 h 344423"/>
                    <a:gd name="connsiteX13" fmla="*/ 168212 w 260032"/>
                    <a:gd name="connsiteY13" fmla="*/ 0 h 344423"/>
                    <a:gd name="connsiteX14" fmla="*/ 168212 w 260032"/>
                    <a:gd name="connsiteY14" fmla="*/ 0 h 3444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0032" h="344423">
                      <a:moveTo>
                        <a:pt x="174689" y="30004"/>
                      </a:moveTo>
                      <a:lnTo>
                        <a:pt x="218122" y="65818"/>
                      </a:lnTo>
                      <a:lnTo>
                        <a:pt x="149352" y="81915"/>
                      </a:lnTo>
                      <a:lnTo>
                        <a:pt x="174689" y="30004"/>
                      </a:lnTo>
                      <a:moveTo>
                        <a:pt x="134303" y="112776"/>
                      </a:moveTo>
                      <a:lnTo>
                        <a:pt x="171736" y="165925"/>
                      </a:lnTo>
                      <a:lnTo>
                        <a:pt x="59531" y="265843"/>
                      </a:lnTo>
                      <a:lnTo>
                        <a:pt x="134303" y="112776"/>
                      </a:lnTo>
                      <a:moveTo>
                        <a:pt x="168212" y="0"/>
                      </a:moveTo>
                      <a:lnTo>
                        <a:pt x="0" y="344424"/>
                      </a:lnTo>
                      <a:lnTo>
                        <a:pt x="197168" y="168878"/>
                      </a:lnTo>
                      <a:lnTo>
                        <a:pt x="149638" y="101441"/>
                      </a:lnTo>
                      <a:lnTo>
                        <a:pt x="260033" y="75629"/>
                      </a:lnTo>
                      <a:lnTo>
                        <a:pt x="168212" y="0"/>
                      </a:lnTo>
                      <a:lnTo>
                        <a:pt x="168212" y="0"/>
                      </a:lnTo>
                      <a:close/>
                    </a:path>
                  </a:pathLst>
                </a:custGeom>
                <a:solidFill>
                  <a:schemeClr val="accent4">
                    <a:lumMod val="20000"/>
                    <a:lumOff val="8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 dirty="0"/>
                </a:p>
              </p:txBody>
            </p:sp>
          </p:grpSp>
        </p:grpSp>
      </p:grpSp>
      <p:cxnSp>
        <p:nvCxnSpPr>
          <p:cNvPr id="84" name="Pfeil 1">
            <a:extLst>
              <a:ext uri="{FF2B5EF4-FFF2-40B4-BE49-F238E27FC236}">
                <a16:creationId xmlns:a16="http://schemas.microsoft.com/office/drawing/2014/main" id="{1A00FF13-52A5-446C-808F-A01BE25866FC}"/>
              </a:ext>
            </a:extLst>
          </p:cNvPr>
          <p:cNvCxnSpPr>
            <a:cxnSpLocks noChangeAspect="1"/>
          </p:cNvCxnSpPr>
          <p:nvPr/>
        </p:nvCxnSpPr>
        <p:spPr bwMode="gray">
          <a:xfrm flipV="1">
            <a:off x="9123056" y="4181348"/>
            <a:ext cx="193922" cy="346985"/>
          </a:xfrm>
          <a:prstGeom prst="straightConnector1">
            <a:avLst/>
          </a:prstGeom>
          <a:ln w="19050">
            <a:solidFill>
              <a:srgbClr val="DCE04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Pfeil 2">
            <a:extLst>
              <a:ext uri="{FF2B5EF4-FFF2-40B4-BE49-F238E27FC236}">
                <a16:creationId xmlns:a16="http://schemas.microsoft.com/office/drawing/2014/main" id="{0F78216F-05E3-4531-8207-B4877828846C}"/>
              </a:ext>
            </a:extLst>
          </p:cNvPr>
          <p:cNvCxnSpPr>
            <a:cxnSpLocks noChangeAspect="1"/>
          </p:cNvCxnSpPr>
          <p:nvPr/>
        </p:nvCxnSpPr>
        <p:spPr bwMode="gray">
          <a:xfrm flipH="1" flipV="1">
            <a:off x="9960530" y="4181348"/>
            <a:ext cx="193922" cy="346985"/>
          </a:xfrm>
          <a:prstGeom prst="straightConnector1">
            <a:avLst/>
          </a:prstGeom>
          <a:ln w="19050">
            <a:solidFill>
              <a:srgbClr val="DCE04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6" name="Blatt">
            <a:extLst>
              <a:ext uri="{FF2B5EF4-FFF2-40B4-BE49-F238E27FC236}">
                <a16:creationId xmlns:a16="http://schemas.microsoft.com/office/drawing/2014/main" id="{8F4C7C68-81FA-418B-876D-F3A2C2297546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9407991" y="3100158"/>
            <a:ext cx="570814" cy="758676"/>
            <a:chOff x="10516423" y="2121712"/>
            <a:chExt cx="385488" cy="512357"/>
          </a:xfrm>
        </p:grpSpPr>
        <p:sp>
          <p:nvSpPr>
            <p:cNvPr id="97" name="Freihandform: Form 96">
              <a:extLst>
                <a:ext uri="{FF2B5EF4-FFF2-40B4-BE49-F238E27FC236}">
                  <a16:creationId xmlns:a16="http://schemas.microsoft.com/office/drawing/2014/main" id="{1CFB85CD-2751-4C39-9CB7-93A0E9747A46}"/>
                </a:ext>
              </a:extLst>
            </p:cNvPr>
            <p:cNvSpPr/>
            <p:nvPr/>
          </p:nvSpPr>
          <p:spPr bwMode="gray">
            <a:xfrm>
              <a:off x="10516423" y="2121712"/>
              <a:ext cx="385488" cy="512357"/>
            </a:xfrm>
            <a:custGeom>
              <a:avLst/>
              <a:gdLst>
                <a:gd name="connsiteX0" fmla="*/ 385488 w 385488"/>
                <a:gd name="connsiteY0" fmla="*/ 92015 h 512357"/>
                <a:gd name="connsiteX1" fmla="*/ 385488 w 385488"/>
                <a:gd name="connsiteY1" fmla="*/ 512357 h 512357"/>
                <a:gd name="connsiteX2" fmla="*/ 0 w 385488"/>
                <a:gd name="connsiteY2" fmla="*/ 512357 h 512357"/>
                <a:gd name="connsiteX3" fmla="*/ 0 w 385488"/>
                <a:gd name="connsiteY3" fmla="*/ 0 h 512357"/>
                <a:gd name="connsiteX4" fmla="*/ 294867 w 385488"/>
                <a:gd name="connsiteY4" fmla="*/ 0 h 512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488" h="512357">
                  <a:moveTo>
                    <a:pt x="385488" y="92015"/>
                  </a:moveTo>
                  <a:lnTo>
                    <a:pt x="385488" y="512357"/>
                  </a:lnTo>
                  <a:lnTo>
                    <a:pt x="0" y="512357"/>
                  </a:lnTo>
                  <a:lnTo>
                    <a:pt x="0" y="0"/>
                  </a:lnTo>
                  <a:lnTo>
                    <a:pt x="294867" y="0"/>
                  </a:lnTo>
                </a:path>
              </a:pathLst>
            </a:custGeom>
            <a:noFill/>
            <a:ln w="15875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98" name="Freihandform: Form 97">
              <a:extLst>
                <a:ext uri="{FF2B5EF4-FFF2-40B4-BE49-F238E27FC236}">
                  <a16:creationId xmlns:a16="http://schemas.microsoft.com/office/drawing/2014/main" id="{EB240DE1-13AC-41FF-B8A2-7AFA9134E023}"/>
                </a:ext>
              </a:extLst>
            </p:cNvPr>
            <p:cNvSpPr/>
            <p:nvPr/>
          </p:nvSpPr>
          <p:spPr bwMode="gray">
            <a:xfrm>
              <a:off x="10809896" y="2121712"/>
              <a:ext cx="92015" cy="92015"/>
            </a:xfrm>
            <a:custGeom>
              <a:avLst/>
              <a:gdLst>
                <a:gd name="connsiteX0" fmla="*/ 0 w 92015"/>
                <a:gd name="connsiteY0" fmla="*/ 0 h 92015"/>
                <a:gd name="connsiteX1" fmla="*/ 0 w 92015"/>
                <a:gd name="connsiteY1" fmla="*/ 92015 h 92015"/>
                <a:gd name="connsiteX2" fmla="*/ 92015 w 92015"/>
                <a:gd name="connsiteY2" fmla="*/ 92015 h 92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015" h="92015">
                  <a:moveTo>
                    <a:pt x="0" y="0"/>
                  </a:moveTo>
                  <a:lnTo>
                    <a:pt x="0" y="92015"/>
                  </a:lnTo>
                  <a:lnTo>
                    <a:pt x="92015" y="92015"/>
                  </a:lnTo>
                  <a:close/>
                </a:path>
              </a:pathLst>
            </a:custGeom>
            <a:noFill/>
            <a:ln w="15875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 dirty="0"/>
            </a:p>
          </p:txBody>
        </p:sp>
      </p:grpSp>
      <p:sp>
        <p:nvSpPr>
          <p:cNvPr id="87" name="Blatt 2">
            <a:extLst>
              <a:ext uri="{FF2B5EF4-FFF2-40B4-BE49-F238E27FC236}">
                <a16:creationId xmlns:a16="http://schemas.microsoft.com/office/drawing/2014/main" id="{9F255604-83D4-446F-A007-A1BA6EEE2053}"/>
              </a:ext>
            </a:extLst>
          </p:cNvPr>
          <p:cNvSpPr>
            <a:spLocks noChangeAspect="1"/>
          </p:cNvSpPr>
          <p:nvPr/>
        </p:nvSpPr>
        <p:spPr bwMode="gray">
          <a:xfrm>
            <a:off x="9368375" y="3139775"/>
            <a:ext cx="570814" cy="758676"/>
          </a:xfrm>
          <a:custGeom>
            <a:avLst/>
            <a:gdLst>
              <a:gd name="connsiteX0" fmla="*/ 385488 w 385488"/>
              <a:gd name="connsiteY0" fmla="*/ 512357 h 512357"/>
              <a:gd name="connsiteX1" fmla="*/ 0 w 385488"/>
              <a:gd name="connsiteY1" fmla="*/ 512357 h 512357"/>
              <a:gd name="connsiteX2" fmla="*/ 0 w 385488"/>
              <a:gd name="connsiteY2" fmla="*/ 0 h 512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5488" h="512357">
                <a:moveTo>
                  <a:pt x="385488" y="512357"/>
                </a:moveTo>
                <a:lnTo>
                  <a:pt x="0" y="512357"/>
                </a:lnTo>
                <a:lnTo>
                  <a:pt x="0" y="0"/>
                </a:lnTo>
              </a:path>
            </a:pathLst>
          </a:custGeom>
          <a:noFill/>
          <a:ln w="15875" cap="flat">
            <a:solidFill>
              <a:schemeClr val="accent4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de-DE" dirty="0"/>
          </a:p>
        </p:txBody>
      </p:sp>
      <p:sp>
        <p:nvSpPr>
          <p:cNvPr id="88" name="Blatt 3">
            <a:extLst>
              <a:ext uri="{FF2B5EF4-FFF2-40B4-BE49-F238E27FC236}">
                <a16:creationId xmlns:a16="http://schemas.microsoft.com/office/drawing/2014/main" id="{750BA0E0-A083-427D-A6D3-A145E2957CFD}"/>
              </a:ext>
            </a:extLst>
          </p:cNvPr>
          <p:cNvSpPr>
            <a:spLocks noChangeAspect="1"/>
          </p:cNvSpPr>
          <p:nvPr/>
        </p:nvSpPr>
        <p:spPr bwMode="gray">
          <a:xfrm>
            <a:off x="9331139" y="3177010"/>
            <a:ext cx="570814" cy="758676"/>
          </a:xfrm>
          <a:custGeom>
            <a:avLst/>
            <a:gdLst>
              <a:gd name="connsiteX0" fmla="*/ 385488 w 385488"/>
              <a:gd name="connsiteY0" fmla="*/ 512357 h 512357"/>
              <a:gd name="connsiteX1" fmla="*/ 0 w 385488"/>
              <a:gd name="connsiteY1" fmla="*/ 512357 h 512357"/>
              <a:gd name="connsiteX2" fmla="*/ 0 w 385488"/>
              <a:gd name="connsiteY2" fmla="*/ 0 h 512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5488" h="512357">
                <a:moveTo>
                  <a:pt x="385488" y="512357"/>
                </a:moveTo>
                <a:lnTo>
                  <a:pt x="0" y="512357"/>
                </a:lnTo>
                <a:lnTo>
                  <a:pt x="0" y="0"/>
                </a:lnTo>
              </a:path>
            </a:pathLst>
          </a:custGeom>
          <a:noFill/>
          <a:ln w="15875" cap="flat">
            <a:solidFill>
              <a:schemeClr val="accent4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de-DE" dirty="0"/>
          </a:p>
        </p:txBody>
      </p:sp>
      <p:sp>
        <p:nvSpPr>
          <p:cNvPr id="89" name="Linie 1">
            <a:extLst>
              <a:ext uri="{FF2B5EF4-FFF2-40B4-BE49-F238E27FC236}">
                <a16:creationId xmlns:a16="http://schemas.microsoft.com/office/drawing/2014/main" id="{30DEF883-A169-48FA-B856-C96A65BD0F96}"/>
              </a:ext>
            </a:extLst>
          </p:cNvPr>
          <p:cNvSpPr>
            <a:spLocks noChangeAspect="1"/>
          </p:cNvSpPr>
          <p:nvPr/>
        </p:nvSpPr>
        <p:spPr bwMode="gray">
          <a:xfrm>
            <a:off x="9500983" y="3378601"/>
            <a:ext cx="288000" cy="45719"/>
          </a:xfrm>
          <a:custGeom>
            <a:avLst/>
            <a:gdLst>
              <a:gd name="connsiteX0" fmla="*/ 0 w 195183"/>
              <a:gd name="connsiteY0" fmla="*/ 0 h 6970"/>
              <a:gd name="connsiteX1" fmla="*/ 195184 w 195183"/>
              <a:gd name="connsiteY1" fmla="*/ 0 h 6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95183" h="6970">
                <a:moveTo>
                  <a:pt x="0" y="0"/>
                </a:moveTo>
                <a:lnTo>
                  <a:pt x="195184" y="0"/>
                </a:lnTo>
              </a:path>
            </a:pathLst>
          </a:custGeom>
          <a:ln w="15875" cap="flat">
            <a:solidFill>
              <a:srgbClr val="009CB4"/>
            </a:solidFill>
            <a:prstDash val="solid"/>
            <a:miter/>
          </a:ln>
        </p:spPr>
        <p:txBody>
          <a:bodyPr rtlCol="0" anchor="ctr"/>
          <a:lstStyle/>
          <a:p>
            <a:endParaRPr lang="de-DE" dirty="0"/>
          </a:p>
        </p:txBody>
      </p:sp>
      <p:sp>
        <p:nvSpPr>
          <p:cNvPr id="90" name="Linie 2">
            <a:extLst>
              <a:ext uri="{FF2B5EF4-FFF2-40B4-BE49-F238E27FC236}">
                <a16:creationId xmlns:a16="http://schemas.microsoft.com/office/drawing/2014/main" id="{961A7198-3A2E-484E-AB20-FF8D99886184}"/>
              </a:ext>
            </a:extLst>
          </p:cNvPr>
          <p:cNvSpPr>
            <a:spLocks noChangeAspect="1"/>
          </p:cNvSpPr>
          <p:nvPr/>
        </p:nvSpPr>
        <p:spPr bwMode="gray">
          <a:xfrm>
            <a:off x="9500983" y="3440251"/>
            <a:ext cx="288000" cy="45719"/>
          </a:xfrm>
          <a:custGeom>
            <a:avLst/>
            <a:gdLst>
              <a:gd name="connsiteX0" fmla="*/ 0 w 195183"/>
              <a:gd name="connsiteY0" fmla="*/ 0 h 6970"/>
              <a:gd name="connsiteX1" fmla="*/ 195184 w 195183"/>
              <a:gd name="connsiteY1" fmla="*/ 0 h 6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95183" h="6970">
                <a:moveTo>
                  <a:pt x="0" y="0"/>
                </a:moveTo>
                <a:lnTo>
                  <a:pt x="195184" y="0"/>
                </a:lnTo>
              </a:path>
            </a:pathLst>
          </a:custGeom>
          <a:ln w="15875" cap="flat">
            <a:solidFill>
              <a:srgbClr val="009CB4"/>
            </a:solidFill>
            <a:prstDash val="solid"/>
            <a:miter/>
          </a:ln>
        </p:spPr>
        <p:txBody>
          <a:bodyPr rtlCol="0" anchor="ctr"/>
          <a:lstStyle/>
          <a:p>
            <a:endParaRPr lang="de-DE" dirty="0"/>
          </a:p>
        </p:txBody>
      </p:sp>
      <p:sp>
        <p:nvSpPr>
          <p:cNvPr id="91" name="Linie 3">
            <a:extLst>
              <a:ext uri="{FF2B5EF4-FFF2-40B4-BE49-F238E27FC236}">
                <a16:creationId xmlns:a16="http://schemas.microsoft.com/office/drawing/2014/main" id="{46BCF70F-3666-4450-A46F-096F1DB7BD48}"/>
              </a:ext>
            </a:extLst>
          </p:cNvPr>
          <p:cNvSpPr>
            <a:spLocks noChangeAspect="1"/>
          </p:cNvSpPr>
          <p:nvPr/>
        </p:nvSpPr>
        <p:spPr bwMode="gray">
          <a:xfrm>
            <a:off x="9500983" y="3501900"/>
            <a:ext cx="288000" cy="45719"/>
          </a:xfrm>
          <a:custGeom>
            <a:avLst/>
            <a:gdLst>
              <a:gd name="connsiteX0" fmla="*/ 0 w 195183"/>
              <a:gd name="connsiteY0" fmla="*/ 0 h 6970"/>
              <a:gd name="connsiteX1" fmla="*/ 195184 w 195183"/>
              <a:gd name="connsiteY1" fmla="*/ 0 h 6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95183" h="6970">
                <a:moveTo>
                  <a:pt x="0" y="0"/>
                </a:moveTo>
                <a:lnTo>
                  <a:pt x="195184" y="0"/>
                </a:lnTo>
              </a:path>
            </a:pathLst>
          </a:custGeom>
          <a:ln w="15875" cap="flat">
            <a:solidFill>
              <a:srgbClr val="009CB4"/>
            </a:solidFill>
            <a:prstDash val="solid"/>
            <a:miter/>
          </a:ln>
        </p:spPr>
        <p:txBody>
          <a:bodyPr rtlCol="0" anchor="ctr"/>
          <a:lstStyle/>
          <a:p>
            <a:endParaRPr lang="de-DE" dirty="0"/>
          </a:p>
        </p:txBody>
      </p:sp>
      <p:cxnSp>
        <p:nvCxnSpPr>
          <p:cNvPr id="100" name="Pfeil 3">
            <a:extLst>
              <a:ext uri="{FF2B5EF4-FFF2-40B4-BE49-F238E27FC236}">
                <a16:creationId xmlns:a16="http://schemas.microsoft.com/office/drawing/2014/main" id="{3734F7C0-07F5-4440-903B-9DED31A5974C}"/>
              </a:ext>
            </a:extLst>
          </p:cNvPr>
          <p:cNvCxnSpPr>
            <a:cxnSpLocks noChangeAspect="1"/>
          </p:cNvCxnSpPr>
          <p:nvPr/>
        </p:nvCxnSpPr>
        <p:spPr bwMode="gray">
          <a:xfrm flipH="1" flipV="1">
            <a:off x="9673646" y="2627847"/>
            <a:ext cx="0" cy="346985"/>
          </a:xfrm>
          <a:prstGeom prst="straightConnector1">
            <a:avLst/>
          </a:prstGeom>
          <a:ln w="19050">
            <a:solidFill>
              <a:srgbClr val="DCE04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5" name="Welt">
            <a:extLst>
              <a:ext uri="{FF2B5EF4-FFF2-40B4-BE49-F238E27FC236}">
                <a16:creationId xmlns:a16="http://schemas.microsoft.com/office/drawing/2014/main" id="{61F60148-022F-4FBB-B597-BDDCD725CF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gray">
          <a:xfrm>
            <a:off x="9196121" y="1520622"/>
            <a:ext cx="984885" cy="984885"/>
          </a:xfrm>
          <a:prstGeom prst="rect">
            <a:avLst/>
          </a:prstGeom>
        </p:spPr>
      </p:pic>
      <p:sp>
        <p:nvSpPr>
          <p:cNvPr id="86" name="Ellipse">
            <a:extLst>
              <a:ext uri="{FF2B5EF4-FFF2-40B4-BE49-F238E27FC236}">
                <a16:creationId xmlns:a16="http://schemas.microsoft.com/office/drawing/2014/main" id="{CF8C70A3-C49F-4074-A39B-B79ECD5E6A4B}"/>
              </a:ext>
            </a:extLst>
          </p:cNvPr>
          <p:cNvSpPr>
            <a:spLocks noChangeAspect="1"/>
          </p:cNvSpPr>
          <p:nvPr/>
        </p:nvSpPr>
        <p:spPr bwMode="gray">
          <a:xfrm>
            <a:off x="9196121" y="1520622"/>
            <a:ext cx="984885" cy="984885"/>
          </a:xfrm>
          <a:prstGeom prst="ellipse">
            <a:avLst/>
          </a:prstGeom>
          <a:noFill/>
          <a:ln w="22225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dirty="0"/>
          </a:p>
        </p:txBody>
      </p:sp>
      <p:pic>
        <p:nvPicPr>
          <p:cNvPr id="55" name="Logo">
            <a:hlinkClick r:id="rId4" action="ppaction://hlinksldjump"/>
            <a:extLst>
              <a:ext uri="{FF2B5EF4-FFF2-40B4-BE49-F238E27FC236}">
                <a16:creationId xmlns:a16="http://schemas.microsoft.com/office/drawing/2014/main" id="{B8726B7C-0D1B-462B-846D-A66B24E902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 bwMode="gray">
          <a:xfrm>
            <a:off x="11488080" y="276225"/>
            <a:ext cx="426108" cy="751955"/>
          </a:xfrm>
          <a:prstGeom prst="rect">
            <a:avLst/>
          </a:prstGeom>
        </p:spPr>
      </p:pic>
      <p:grpSp>
        <p:nvGrpSpPr>
          <p:cNvPr id="51" name="WEITER">
            <a:extLst>
              <a:ext uri="{FF2B5EF4-FFF2-40B4-BE49-F238E27FC236}">
                <a16:creationId xmlns:a16="http://schemas.microsoft.com/office/drawing/2014/main" id="{217F50D3-01DE-40FF-A0F2-2747FF6F59DB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11590188" y="6352627"/>
            <a:ext cx="324000" cy="324000"/>
            <a:chOff x="11488080" y="6210730"/>
            <a:chExt cx="431514" cy="431514"/>
          </a:xfrm>
        </p:grpSpPr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3B5095EB-9EFF-42D8-B486-627F0D889AFF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11488080" y="6210730"/>
              <a:ext cx="431514" cy="431514"/>
            </a:xfrm>
            <a:prstGeom prst="ellipse">
              <a:avLst/>
            </a:prstGeom>
            <a:solidFill>
              <a:schemeClr val="accent4">
                <a:lumMod val="40000"/>
                <a:lumOff val="60000"/>
                <a:alpha val="20000"/>
              </a:schemeClr>
            </a:solidFill>
            <a:ln w="28257" cap="flat">
              <a:noFill/>
              <a:prstDash val="solid"/>
              <a:miter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de-DE" dirty="0" err="1"/>
            </a:p>
          </p:txBody>
        </p:sp>
        <p:grpSp>
          <p:nvGrpSpPr>
            <p:cNvPr id="56" name="Gruppieren 55">
              <a:extLst>
                <a:ext uri="{FF2B5EF4-FFF2-40B4-BE49-F238E27FC236}">
                  <a16:creationId xmlns:a16="http://schemas.microsoft.com/office/drawing/2014/main" id="{7F9C6B5E-5FE3-4B98-BCE3-B1ADB9892978}"/>
                </a:ext>
              </a:extLst>
            </p:cNvPr>
            <p:cNvGrpSpPr/>
            <p:nvPr/>
          </p:nvGrpSpPr>
          <p:grpSpPr bwMode="gray">
            <a:xfrm rot="8100000">
              <a:off x="11584980" y="6346862"/>
              <a:ext cx="159253" cy="159250"/>
              <a:chOff x="4950400" y="5587397"/>
              <a:chExt cx="318505" cy="318499"/>
            </a:xfrm>
          </p:grpSpPr>
          <p:cxnSp>
            <p:nvCxnSpPr>
              <p:cNvPr id="57" name="Gerader Verbinder 56">
                <a:extLst>
                  <a:ext uri="{FF2B5EF4-FFF2-40B4-BE49-F238E27FC236}">
                    <a16:creationId xmlns:a16="http://schemas.microsoft.com/office/drawing/2014/main" id="{0D724067-4CB4-4B9F-B9A0-B700756A97B0}"/>
                  </a:ext>
                </a:extLst>
              </p:cNvPr>
              <p:cNvCxnSpPr/>
              <p:nvPr/>
            </p:nvCxnSpPr>
            <p:spPr bwMode="gray">
              <a:xfrm flipV="1">
                <a:off x="4950400" y="5587397"/>
                <a:ext cx="0" cy="318499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Gerader Verbinder 57">
                <a:extLst>
                  <a:ext uri="{FF2B5EF4-FFF2-40B4-BE49-F238E27FC236}">
                    <a16:creationId xmlns:a16="http://schemas.microsoft.com/office/drawing/2014/main" id="{C1B2DFCD-F7D0-485B-83A7-57D08B90F19F}"/>
                  </a:ext>
                </a:extLst>
              </p:cNvPr>
              <p:cNvCxnSpPr>
                <a:cxnSpLocks/>
              </p:cNvCxnSpPr>
              <p:nvPr/>
            </p:nvCxnSpPr>
            <p:spPr bwMode="gray">
              <a:xfrm rot="5400000" flipV="1">
                <a:off x="5109656" y="5428156"/>
                <a:ext cx="0" cy="318499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727112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7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8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9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4" fill="hold" nodeType="after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2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25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7" presetID="22" presetClass="entr" presetSubtype="8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4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6" dur="75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1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5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1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5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1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6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6" presetClass="emph" presetSubtype="0" autoRev="1" fill="hold" grpId="1" nodeType="withEffect" p14:presetBounceEnd="25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500">
                                          <p:cBhvr>
                                            <p:cTn id="64" dur="250" fill="hold"/>
                                            <p:tgtEl>
                                              <p:spTgt spid="8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6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6" presetClass="emph" presetSubtype="0" autoRev="1" fill="hold" grpId="1" nodeType="withEffect" p14:presetBounceEnd="25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500">
                                          <p:cBhvr>
                                            <p:cTn id="70" dur="250" fill="hold"/>
                                            <p:tgtEl>
                                              <p:spTgt spid="8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75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7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7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  <p:bldP spid="19" grpId="0"/>
          <p:bldP spid="87" grpId="0" animBg="1"/>
          <p:bldP spid="87" grpId="1" animBg="1"/>
          <p:bldP spid="88" grpId="0" animBg="1"/>
          <p:bldP spid="88" grpId="1" animBg="1"/>
          <p:bldP spid="89" grpId="0" animBg="1"/>
          <p:bldP spid="90" grpId="0" animBg="1"/>
          <p:bldP spid="91" grpId="0" animBg="1"/>
          <p:bldP spid="8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9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7" presetID="22" presetClass="entr" presetSubtype="8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4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6" dur="75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1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5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1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5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1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6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6" presetClass="emph" presetSubtype="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4" dur="250" fill="hold"/>
                                            <p:tgtEl>
                                              <p:spTgt spid="8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6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6" presetClass="emph" presetSubtype="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70" dur="250" fill="hold"/>
                                            <p:tgtEl>
                                              <p:spTgt spid="8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75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7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7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  <p:bldP spid="19" grpId="0"/>
          <p:bldP spid="87" grpId="0" animBg="1"/>
          <p:bldP spid="87" grpId="1" animBg="1"/>
          <p:bldP spid="88" grpId="0" animBg="1"/>
          <p:bldP spid="88" grpId="1" animBg="1"/>
          <p:bldP spid="89" grpId="0" animBg="1"/>
          <p:bldP spid="90" grpId="0" animBg="1"/>
          <p:bldP spid="91" grpId="0" animBg="1"/>
          <p:bldP spid="86" grpId="0" animBg="1"/>
        </p:bldLst>
      </p:timing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G">
            <a:extLst>
              <a:ext uri="{FF2B5EF4-FFF2-40B4-BE49-F238E27FC236}">
                <a16:creationId xmlns:a16="http://schemas.microsoft.com/office/drawing/2014/main" id="{D1588519-1CBC-42D6-8A46-486098A2E352}"/>
              </a:ext>
            </a:extLst>
          </p:cNvPr>
          <p:cNvSpPr/>
          <p:nvPr/>
        </p:nvSpPr>
        <p:spPr bwMode="gray">
          <a:xfrm>
            <a:off x="0" y="0"/>
            <a:ext cx="12190413" cy="6858000"/>
          </a:xfrm>
          <a:prstGeom prst="rect">
            <a:avLst/>
          </a:prstGeom>
          <a:gradFill>
            <a:gsLst>
              <a:gs pos="35000">
                <a:schemeClr val="accent4">
                  <a:lumMod val="50000"/>
                </a:schemeClr>
              </a:gs>
              <a:gs pos="94000">
                <a:srgbClr val="2B3A41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dirty="0"/>
          </a:p>
        </p:txBody>
      </p:sp>
      <p:sp>
        <p:nvSpPr>
          <p:cNvPr id="18" name="Inhalt 1">
            <a:extLst>
              <a:ext uri="{FF2B5EF4-FFF2-40B4-BE49-F238E27FC236}">
                <a16:creationId xmlns:a16="http://schemas.microsoft.com/office/drawing/2014/main" id="{DBC3B022-D8A1-464F-A01F-2AAB95C9C63E}"/>
              </a:ext>
            </a:extLst>
          </p:cNvPr>
          <p:cNvSpPr>
            <a:spLocks noGrp="1"/>
          </p:cNvSpPr>
          <p:nvPr>
            <p:ph sz="half" idx="1"/>
          </p:nvPr>
        </p:nvSpPr>
        <p:spPr bwMode="gray"/>
        <p:txBody>
          <a:bodyPr lIns="144000" rIns="108000"/>
          <a:lstStyle/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sz="1400" dirty="0">
                <a:solidFill>
                  <a:schemeClr val="bg1"/>
                </a:solidFill>
              </a:rPr>
              <a:t>Bei qualitativen Interviews, die </a:t>
            </a: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bg1"/>
                </a:solidFill>
              </a:rPr>
              <a:t>als Sprachwerke urheberrechtlich </a:t>
            </a: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bg1"/>
                </a:solidFill>
              </a:rPr>
              <a:t>geschützt sind, kann die/ der  Rechtsinhaber*in </a:t>
            </a:r>
            <a:r>
              <a:rPr lang="de-DE" sz="1400" dirty="0">
                <a:solidFill>
                  <a:schemeClr val="accent1"/>
                </a:solidFill>
                <a:latin typeface="+mj-lt"/>
              </a:rPr>
              <a:t>sowohl die/ der Forscher*in als auch die/ der Interviewpartner*in </a:t>
            </a:r>
            <a:r>
              <a:rPr lang="de-DE" sz="1400" dirty="0">
                <a:solidFill>
                  <a:schemeClr val="bg1"/>
                </a:solidFill>
              </a:rPr>
              <a:t>sein.</a:t>
            </a:r>
          </a:p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</p:txBody>
      </p:sp>
      <p:sp>
        <p:nvSpPr>
          <p:cNvPr id="6" name="Titel">
            <a:extLst>
              <a:ext uri="{FF2B5EF4-FFF2-40B4-BE49-F238E27FC236}">
                <a16:creationId xmlns:a16="http://schemas.microsoft.com/office/drawing/2014/main" id="{86A2E296-B280-43B8-B066-1B22776BCD62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 lIns="756000"/>
          <a:lstStyle/>
          <a:p>
            <a:r>
              <a:rPr lang="de-DE" dirty="0"/>
              <a:t>Qualitative </a:t>
            </a:r>
            <a:br>
              <a:rPr lang="de-DE" dirty="0"/>
            </a:br>
            <a:r>
              <a:rPr lang="de-DE" dirty="0"/>
              <a:t>Interviews</a:t>
            </a:r>
          </a:p>
        </p:txBody>
      </p:sp>
      <p:sp>
        <p:nvSpPr>
          <p:cNvPr id="12" name="3">
            <a:extLst>
              <a:ext uri="{FF2B5EF4-FFF2-40B4-BE49-F238E27FC236}">
                <a16:creationId xmlns:a16="http://schemas.microsoft.com/office/drawing/2014/main" id="{7B8AF2EE-A23B-46D8-8B81-323DE0F2ABD5}"/>
              </a:ext>
            </a:extLst>
          </p:cNvPr>
          <p:cNvSpPr txBox="1"/>
          <p:nvPr/>
        </p:nvSpPr>
        <p:spPr bwMode="gray">
          <a:xfrm>
            <a:off x="540000" y="215884"/>
            <a:ext cx="1440000" cy="13128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0" indent="0" algn="l">
              <a:buNone/>
            </a:pPr>
            <a:r>
              <a:rPr lang="de-DE" sz="9600" dirty="0">
                <a:solidFill>
                  <a:schemeClr val="bg1"/>
                </a:solidFill>
              </a:rPr>
              <a:t>3</a:t>
            </a:r>
          </a:p>
        </p:txBody>
      </p:sp>
      <p:cxnSp>
        <p:nvCxnSpPr>
          <p:cNvPr id="52" name="Gerader Verbinder 1">
            <a:extLst>
              <a:ext uri="{FF2B5EF4-FFF2-40B4-BE49-F238E27FC236}">
                <a16:creationId xmlns:a16="http://schemas.microsoft.com/office/drawing/2014/main" id="{11B83F7A-EA4B-475D-B41B-A2F2CCB34AC3}"/>
              </a:ext>
            </a:extLst>
          </p:cNvPr>
          <p:cNvCxnSpPr>
            <a:cxnSpLocks/>
          </p:cNvCxnSpPr>
          <p:nvPr/>
        </p:nvCxnSpPr>
        <p:spPr bwMode="gray">
          <a:xfrm flipV="1">
            <a:off x="539999" y="3579712"/>
            <a:ext cx="0" cy="1476000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ICON 1">
            <a:extLst>
              <a:ext uri="{FF2B5EF4-FFF2-40B4-BE49-F238E27FC236}">
                <a16:creationId xmlns:a16="http://schemas.microsoft.com/office/drawing/2014/main" id="{7763900A-265B-4460-A0CD-BFD529FC60C0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605508" y="2780274"/>
            <a:ext cx="504000" cy="457578"/>
            <a:chOff x="4040054" y="2439758"/>
            <a:chExt cx="545223" cy="495004"/>
          </a:xfrm>
        </p:grpSpPr>
        <p:sp>
          <p:nvSpPr>
            <p:cNvPr id="46" name="Freihandform: Form 45">
              <a:extLst>
                <a:ext uri="{FF2B5EF4-FFF2-40B4-BE49-F238E27FC236}">
                  <a16:creationId xmlns:a16="http://schemas.microsoft.com/office/drawing/2014/main" id="{D4B98D6A-AAF0-4A5E-A95D-65CFFCED1EAB}"/>
                </a:ext>
              </a:extLst>
            </p:cNvPr>
            <p:cNvSpPr/>
            <p:nvPr/>
          </p:nvSpPr>
          <p:spPr bwMode="gray">
            <a:xfrm flipH="1">
              <a:off x="4040054" y="2439758"/>
              <a:ext cx="545223" cy="495004"/>
            </a:xfrm>
            <a:custGeom>
              <a:avLst/>
              <a:gdLst>
                <a:gd name="connsiteX0" fmla="*/ 74676 w 723900"/>
                <a:gd name="connsiteY0" fmla="*/ 0 h 657225"/>
                <a:gd name="connsiteX1" fmla="*/ 658368 w 723900"/>
                <a:gd name="connsiteY1" fmla="*/ 0 h 657225"/>
                <a:gd name="connsiteX2" fmla="*/ 733044 w 723900"/>
                <a:gd name="connsiteY2" fmla="*/ 74676 h 657225"/>
                <a:gd name="connsiteX3" fmla="*/ 733044 w 723900"/>
                <a:gd name="connsiteY3" fmla="*/ 472821 h 657225"/>
                <a:gd name="connsiteX4" fmla="*/ 658368 w 723900"/>
                <a:gd name="connsiteY4" fmla="*/ 547497 h 657225"/>
                <a:gd name="connsiteX5" fmla="*/ 582644 w 723900"/>
                <a:gd name="connsiteY5" fmla="*/ 547497 h 657225"/>
                <a:gd name="connsiteX6" fmla="*/ 582644 w 723900"/>
                <a:gd name="connsiteY6" fmla="*/ 661797 h 657225"/>
                <a:gd name="connsiteX7" fmla="*/ 468344 w 723900"/>
                <a:gd name="connsiteY7" fmla="*/ 547497 h 657225"/>
                <a:gd name="connsiteX8" fmla="*/ 74676 w 723900"/>
                <a:gd name="connsiteY8" fmla="*/ 547497 h 657225"/>
                <a:gd name="connsiteX9" fmla="*/ 0 w 723900"/>
                <a:gd name="connsiteY9" fmla="*/ 472821 h 657225"/>
                <a:gd name="connsiteX10" fmla="*/ 0 w 723900"/>
                <a:gd name="connsiteY10" fmla="*/ 74676 h 657225"/>
                <a:gd name="connsiteX11" fmla="*/ 74676 w 723900"/>
                <a:gd name="connsiteY11" fmla="*/ 0 h 657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23900" h="657225">
                  <a:moveTo>
                    <a:pt x="74676" y="0"/>
                  </a:moveTo>
                  <a:lnTo>
                    <a:pt x="658368" y="0"/>
                  </a:lnTo>
                  <a:cubicBezTo>
                    <a:pt x="699611" y="0"/>
                    <a:pt x="733044" y="33433"/>
                    <a:pt x="733044" y="74676"/>
                  </a:cubicBezTo>
                  <a:lnTo>
                    <a:pt x="733044" y="472821"/>
                  </a:lnTo>
                  <a:cubicBezTo>
                    <a:pt x="733044" y="514064"/>
                    <a:pt x="699611" y="547497"/>
                    <a:pt x="658368" y="547497"/>
                  </a:cubicBezTo>
                  <a:lnTo>
                    <a:pt x="582644" y="547497"/>
                  </a:lnTo>
                  <a:lnTo>
                    <a:pt x="582644" y="661797"/>
                  </a:lnTo>
                  <a:lnTo>
                    <a:pt x="468344" y="547497"/>
                  </a:lnTo>
                  <a:lnTo>
                    <a:pt x="74676" y="547497"/>
                  </a:lnTo>
                  <a:cubicBezTo>
                    <a:pt x="33433" y="547497"/>
                    <a:pt x="0" y="514064"/>
                    <a:pt x="0" y="472821"/>
                  </a:cubicBezTo>
                  <a:lnTo>
                    <a:pt x="0" y="74676"/>
                  </a:lnTo>
                  <a:cubicBezTo>
                    <a:pt x="0" y="33433"/>
                    <a:pt x="33433" y="0"/>
                    <a:pt x="74676" y="0"/>
                  </a:cubicBezTo>
                  <a:close/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grpSp>
          <p:nvGrpSpPr>
            <p:cNvPr id="47" name="Grafik 2">
              <a:extLst>
                <a:ext uri="{FF2B5EF4-FFF2-40B4-BE49-F238E27FC236}">
                  <a16:creationId xmlns:a16="http://schemas.microsoft.com/office/drawing/2014/main" id="{2A73296C-5EFE-4AB7-BBE2-6BAE0917AB28}"/>
                </a:ext>
              </a:extLst>
            </p:cNvPr>
            <p:cNvGrpSpPr/>
            <p:nvPr/>
          </p:nvGrpSpPr>
          <p:grpSpPr bwMode="gray">
            <a:xfrm>
              <a:off x="4244441" y="2515012"/>
              <a:ext cx="136306" cy="245852"/>
              <a:chOff x="10553964" y="2871215"/>
              <a:chExt cx="180975" cy="326421"/>
            </a:xfrm>
            <a:solidFill>
              <a:schemeClr val="accent3">
                <a:lumMod val="20000"/>
                <a:lumOff val="80000"/>
              </a:schemeClr>
            </a:solidFill>
          </p:grpSpPr>
          <p:sp>
            <p:nvSpPr>
              <p:cNvPr id="48" name="Freihandform: Form 47">
                <a:extLst>
                  <a:ext uri="{FF2B5EF4-FFF2-40B4-BE49-F238E27FC236}">
                    <a16:creationId xmlns:a16="http://schemas.microsoft.com/office/drawing/2014/main" id="{A0481FB8-3657-4C88-A39B-AD8DAEABC58B}"/>
                  </a:ext>
                </a:extLst>
              </p:cNvPr>
              <p:cNvSpPr/>
              <p:nvPr/>
            </p:nvSpPr>
            <p:spPr bwMode="gray">
              <a:xfrm>
                <a:off x="10553964" y="2871215"/>
                <a:ext cx="180975" cy="276225"/>
              </a:xfrm>
              <a:custGeom>
                <a:avLst/>
                <a:gdLst>
                  <a:gd name="connsiteX0" fmla="*/ 0 w 180975"/>
                  <a:gd name="connsiteY0" fmla="*/ 95155 h 276225"/>
                  <a:gd name="connsiteX1" fmla="*/ 95155 w 180975"/>
                  <a:gd name="connsiteY1" fmla="*/ 0 h 276225"/>
                  <a:gd name="connsiteX2" fmla="*/ 190310 w 180975"/>
                  <a:gd name="connsiteY2" fmla="*/ 95155 h 276225"/>
                  <a:gd name="connsiteX3" fmla="*/ 95155 w 180975"/>
                  <a:gd name="connsiteY3" fmla="*/ 190310 h 276225"/>
                  <a:gd name="connsiteX4" fmla="*/ 95155 w 180975"/>
                  <a:gd name="connsiteY4" fmla="*/ 279559 h 27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975" h="276225">
                    <a:moveTo>
                      <a:pt x="0" y="95155"/>
                    </a:moveTo>
                    <a:cubicBezTo>
                      <a:pt x="0" y="42577"/>
                      <a:pt x="42577" y="0"/>
                      <a:pt x="95155" y="0"/>
                    </a:cubicBezTo>
                    <a:cubicBezTo>
                      <a:pt x="147733" y="0"/>
                      <a:pt x="190310" y="42577"/>
                      <a:pt x="190310" y="95155"/>
                    </a:cubicBezTo>
                    <a:cubicBezTo>
                      <a:pt x="190310" y="147733"/>
                      <a:pt x="147733" y="190310"/>
                      <a:pt x="95155" y="190310"/>
                    </a:cubicBezTo>
                    <a:lnTo>
                      <a:pt x="95155" y="279559"/>
                    </a:lnTo>
                  </a:path>
                </a:pathLst>
              </a:custGeom>
              <a:noFill/>
              <a:ln w="19050" cap="flat">
                <a:solidFill>
                  <a:srgbClr val="DCE04B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49" name="Freihandform: Form 48">
                <a:extLst>
                  <a:ext uri="{FF2B5EF4-FFF2-40B4-BE49-F238E27FC236}">
                    <a16:creationId xmlns:a16="http://schemas.microsoft.com/office/drawing/2014/main" id="{94BED5F4-FECA-4797-B133-45F43791748A}"/>
                  </a:ext>
                </a:extLst>
              </p:cNvPr>
              <p:cNvSpPr/>
              <p:nvPr/>
            </p:nvSpPr>
            <p:spPr bwMode="gray">
              <a:xfrm>
                <a:off x="10635784" y="3178586"/>
                <a:ext cx="19050" cy="19050"/>
              </a:xfrm>
              <a:custGeom>
                <a:avLst/>
                <a:gdLst>
                  <a:gd name="connsiteX0" fmla="*/ 26670 w 19050"/>
                  <a:gd name="connsiteY0" fmla="*/ 13335 h 19050"/>
                  <a:gd name="connsiteX1" fmla="*/ 13335 w 19050"/>
                  <a:gd name="connsiteY1" fmla="*/ 26670 h 19050"/>
                  <a:gd name="connsiteX2" fmla="*/ 0 w 19050"/>
                  <a:gd name="connsiteY2" fmla="*/ 13335 h 19050"/>
                  <a:gd name="connsiteX3" fmla="*/ 13335 w 19050"/>
                  <a:gd name="connsiteY3" fmla="*/ 0 h 19050"/>
                  <a:gd name="connsiteX4" fmla="*/ 26670 w 19050"/>
                  <a:gd name="connsiteY4" fmla="*/ 13335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26670" y="13335"/>
                    </a:moveTo>
                    <a:cubicBezTo>
                      <a:pt x="26670" y="20700"/>
                      <a:pt x="20700" y="26670"/>
                      <a:pt x="13335" y="26670"/>
                    </a:cubicBezTo>
                    <a:cubicBezTo>
                      <a:pt x="5970" y="26670"/>
                      <a:pt x="0" y="20700"/>
                      <a:pt x="0" y="13335"/>
                    </a:cubicBezTo>
                    <a:cubicBezTo>
                      <a:pt x="0" y="5970"/>
                      <a:pt x="5970" y="0"/>
                      <a:pt x="13335" y="0"/>
                    </a:cubicBezTo>
                    <a:cubicBezTo>
                      <a:pt x="20700" y="0"/>
                      <a:pt x="26670" y="5970"/>
                      <a:pt x="26670" y="13335"/>
                    </a:cubicBezTo>
                    <a:close/>
                  </a:path>
                </a:pathLst>
              </a:custGeom>
              <a:grpFill/>
              <a:ln w="9525" cap="flat">
                <a:solidFill>
                  <a:srgbClr val="DCE04B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</p:grpSp>
      </p:grpSp>
      <p:grpSp>
        <p:nvGrpSpPr>
          <p:cNvPr id="57" name="ICON 2">
            <a:extLst>
              <a:ext uri="{FF2B5EF4-FFF2-40B4-BE49-F238E27FC236}">
                <a16:creationId xmlns:a16="http://schemas.microsoft.com/office/drawing/2014/main" id="{3F0B0BA8-2873-4119-9D89-BB89F19328BF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993832" y="2448182"/>
            <a:ext cx="375720" cy="468000"/>
            <a:chOff x="4701014" y="2656905"/>
            <a:chExt cx="542925" cy="676275"/>
          </a:xfrm>
        </p:grpSpPr>
        <p:sp>
          <p:nvSpPr>
            <p:cNvPr id="58" name="Freihandform: Form 57">
              <a:extLst>
                <a:ext uri="{FF2B5EF4-FFF2-40B4-BE49-F238E27FC236}">
                  <a16:creationId xmlns:a16="http://schemas.microsoft.com/office/drawing/2014/main" id="{AC66E12A-F6C8-4360-81B5-570E8FD119B9}"/>
                </a:ext>
              </a:extLst>
            </p:cNvPr>
            <p:cNvSpPr/>
            <p:nvPr/>
          </p:nvSpPr>
          <p:spPr bwMode="gray">
            <a:xfrm>
              <a:off x="4701014" y="2656905"/>
              <a:ext cx="542925" cy="676275"/>
            </a:xfrm>
            <a:custGeom>
              <a:avLst/>
              <a:gdLst>
                <a:gd name="connsiteX0" fmla="*/ 228600 w 542925"/>
                <a:gd name="connsiteY0" fmla="*/ 646367 h 676275"/>
                <a:gd name="connsiteX1" fmla="*/ 275939 w 542925"/>
                <a:gd name="connsiteY1" fmla="*/ 677894 h 676275"/>
                <a:gd name="connsiteX2" fmla="*/ 323279 w 542925"/>
                <a:gd name="connsiteY2" fmla="*/ 646367 h 676275"/>
                <a:gd name="connsiteX3" fmla="*/ 551879 w 542925"/>
                <a:gd name="connsiteY3" fmla="*/ 220694 h 676275"/>
                <a:gd name="connsiteX4" fmla="*/ 551879 w 542925"/>
                <a:gd name="connsiteY4" fmla="*/ 90678 h 676275"/>
                <a:gd name="connsiteX5" fmla="*/ 275844 w 542925"/>
                <a:gd name="connsiteY5" fmla="*/ 0 h 676275"/>
                <a:gd name="connsiteX6" fmla="*/ 0 w 542925"/>
                <a:gd name="connsiteY6" fmla="*/ 90678 h 676275"/>
                <a:gd name="connsiteX7" fmla="*/ 0 w 542925"/>
                <a:gd name="connsiteY7" fmla="*/ 220790 h 676275"/>
                <a:gd name="connsiteX8" fmla="*/ 228600 w 542925"/>
                <a:gd name="connsiteY8" fmla="*/ 646367 h 676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2925" h="676275">
                  <a:moveTo>
                    <a:pt x="228600" y="646367"/>
                  </a:moveTo>
                  <a:lnTo>
                    <a:pt x="275939" y="677894"/>
                  </a:lnTo>
                  <a:lnTo>
                    <a:pt x="323279" y="646367"/>
                  </a:lnTo>
                  <a:cubicBezTo>
                    <a:pt x="465106" y="551783"/>
                    <a:pt x="551879" y="390239"/>
                    <a:pt x="551879" y="220694"/>
                  </a:cubicBezTo>
                  <a:lnTo>
                    <a:pt x="551879" y="90678"/>
                  </a:lnTo>
                  <a:lnTo>
                    <a:pt x="275844" y="0"/>
                  </a:lnTo>
                  <a:lnTo>
                    <a:pt x="0" y="90678"/>
                  </a:lnTo>
                  <a:lnTo>
                    <a:pt x="0" y="220790"/>
                  </a:lnTo>
                  <a:cubicBezTo>
                    <a:pt x="0" y="390144"/>
                    <a:pt x="86678" y="551783"/>
                    <a:pt x="228600" y="646367"/>
                  </a:cubicBezTo>
                  <a:close/>
                </a:path>
              </a:pathLst>
            </a:custGeom>
            <a:solidFill>
              <a:srgbClr val="009CB4"/>
            </a:solidFill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59" name="Freihandform: Form 58">
              <a:extLst>
                <a:ext uri="{FF2B5EF4-FFF2-40B4-BE49-F238E27FC236}">
                  <a16:creationId xmlns:a16="http://schemas.microsoft.com/office/drawing/2014/main" id="{610448C6-40D8-4245-B836-B42ACB4077FB}"/>
                </a:ext>
              </a:extLst>
            </p:cNvPr>
            <p:cNvSpPr/>
            <p:nvPr/>
          </p:nvSpPr>
          <p:spPr bwMode="gray">
            <a:xfrm>
              <a:off x="4909611" y="2792351"/>
              <a:ext cx="133350" cy="342900"/>
            </a:xfrm>
            <a:custGeom>
              <a:avLst/>
              <a:gdLst>
                <a:gd name="connsiteX0" fmla="*/ 100298 w 133350"/>
                <a:gd name="connsiteY0" fmla="*/ 241173 h 342900"/>
                <a:gd name="connsiteX1" fmla="*/ 121349 w 133350"/>
                <a:gd name="connsiteY1" fmla="*/ 285560 h 342900"/>
                <a:gd name="connsiteX2" fmla="*/ 101632 w 133350"/>
                <a:gd name="connsiteY2" fmla="*/ 328041 h 342900"/>
                <a:gd name="connsiteX3" fmla="*/ 50387 w 133350"/>
                <a:gd name="connsiteY3" fmla="*/ 345186 h 342900"/>
                <a:gd name="connsiteX4" fmla="*/ 2286 w 133350"/>
                <a:gd name="connsiteY4" fmla="*/ 334137 h 342900"/>
                <a:gd name="connsiteX5" fmla="*/ 2286 w 133350"/>
                <a:gd name="connsiteY5" fmla="*/ 312420 h 342900"/>
                <a:gd name="connsiteX6" fmla="*/ 50864 w 133350"/>
                <a:gd name="connsiteY6" fmla="*/ 326612 h 342900"/>
                <a:gd name="connsiteX7" fmla="*/ 87440 w 133350"/>
                <a:gd name="connsiteY7" fmla="*/ 315373 h 342900"/>
                <a:gd name="connsiteX8" fmla="*/ 99822 w 133350"/>
                <a:gd name="connsiteY8" fmla="*/ 286036 h 342900"/>
                <a:gd name="connsiteX9" fmla="*/ 93059 w 133350"/>
                <a:gd name="connsiteY9" fmla="*/ 263462 h 342900"/>
                <a:gd name="connsiteX10" fmla="*/ 61913 w 133350"/>
                <a:gd name="connsiteY10" fmla="*/ 241078 h 342900"/>
                <a:gd name="connsiteX11" fmla="*/ 11335 w 133350"/>
                <a:gd name="connsiteY11" fmla="*/ 205454 h 342900"/>
                <a:gd name="connsiteX12" fmla="*/ 0 w 133350"/>
                <a:gd name="connsiteY12" fmla="*/ 167164 h 342900"/>
                <a:gd name="connsiteX13" fmla="*/ 35909 w 133350"/>
                <a:gd name="connsiteY13" fmla="*/ 110395 h 342900"/>
                <a:gd name="connsiteX14" fmla="*/ 8668 w 133350"/>
                <a:gd name="connsiteY14" fmla="*/ 61817 h 342900"/>
                <a:gd name="connsiteX15" fmla="*/ 26860 w 133350"/>
                <a:gd name="connsiteY15" fmla="*/ 17050 h 342900"/>
                <a:gd name="connsiteX16" fmla="*/ 77153 w 133350"/>
                <a:gd name="connsiteY16" fmla="*/ 0 h 342900"/>
                <a:gd name="connsiteX17" fmla="*/ 120396 w 133350"/>
                <a:gd name="connsiteY17" fmla="*/ 8191 h 342900"/>
                <a:gd name="connsiteX18" fmla="*/ 120396 w 133350"/>
                <a:gd name="connsiteY18" fmla="*/ 29432 h 342900"/>
                <a:gd name="connsiteX19" fmla="*/ 76676 w 133350"/>
                <a:gd name="connsiteY19" fmla="*/ 18574 h 342900"/>
                <a:gd name="connsiteX20" fmla="*/ 29909 w 133350"/>
                <a:gd name="connsiteY20" fmla="*/ 60293 h 342900"/>
                <a:gd name="connsiteX21" fmla="*/ 42196 w 133350"/>
                <a:gd name="connsiteY21" fmla="*/ 89535 h 342900"/>
                <a:gd name="connsiteX22" fmla="*/ 89344 w 133350"/>
                <a:gd name="connsiteY22" fmla="*/ 116586 h 342900"/>
                <a:gd name="connsiteX23" fmla="*/ 134398 w 133350"/>
                <a:gd name="connsiteY23" fmla="*/ 178403 h 342900"/>
                <a:gd name="connsiteX24" fmla="*/ 100298 w 133350"/>
                <a:gd name="connsiteY24" fmla="*/ 241173 h 342900"/>
                <a:gd name="connsiteX25" fmla="*/ 53340 w 133350"/>
                <a:gd name="connsiteY25" fmla="*/ 120777 h 342900"/>
                <a:gd name="connsiteX26" fmla="*/ 21431 w 133350"/>
                <a:gd name="connsiteY26" fmla="*/ 165830 h 342900"/>
                <a:gd name="connsiteX27" fmla="*/ 34481 w 133350"/>
                <a:gd name="connsiteY27" fmla="*/ 200311 h 342900"/>
                <a:gd name="connsiteX28" fmla="*/ 84106 w 133350"/>
                <a:gd name="connsiteY28" fmla="*/ 229267 h 342900"/>
                <a:gd name="connsiteX29" fmla="*/ 106299 w 133350"/>
                <a:gd name="connsiteY29" fmla="*/ 207073 h 342900"/>
                <a:gd name="connsiteX30" fmla="*/ 113157 w 133350"/>
                <a:gd name="connsiteY30" fmla="*/ 178498 h 342900"/>
                <a:gd name="connsiteX31" fmla="*/ 102489 w 133350"/>
                <a:gd name="connsiteY31" fmla="*/ 149638 h 342900"/>
                <a:gd name="connsiteX32" fmla="*/ 53340 w 133350"/>
                <a:gd name="connsiteY32" fmla="*/ 120777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33350" h="342900">
                  <a:moveTo>
                    <a:pt x="100298" y="241173"/>
                  </a:moveTo>
                  <a:cubicBezTo>
                    <a:pt x="114300" y="251650"/>
                    <a:pt x="121349" y="266414"/>
                    <a:pt x="121349" y="285560"/>
                  </a:cubicBezTo>
                  <a:cubicBezTo>
                    <a:pt x="121349" y="302419"/>
                    <a:pt x="114776" y="316611"/>
                    <a:pt x="101632" y="328041"/>
                  </a:cubicBezTo>
                  <a:cubicBezTo>
                    <a:pt x="88487" y="339471"/>
                    <a:pt x="71438" y="345186"/>
                    <a:pt x="50387" y="345186"/>
                  </a:cubicBezTo>
                  <a:cubicBezTo>
                    <a:pt x="34576" y="345186"/>
                    <a:pt x="18574" y="341471"/>
                    <a:pt x="2286" y="334137"/>
                  </a:cubicBezTo>
                  <a:lnTo>
                    <a:pt x="2286" y="312420"/>
                  </a:lnTo>
                  <a:cubicBezTo>
                    <a:pt x="19717" y="321850"/>
                    <a:pt x="35909" y="326612"/>
                    <a:pt x="50864" y="326612"/>
                  </a:cubicBezTo>
                  <a:cubicBezTo>
                    <a:pt x="66961" y="326612"/>
                    <a:pt x="79153" y="322897"/>
                    <a:pt x="87440" y="315373"/>
                  </a:cubicBezTo>
                  <a:cubicBezTo>
                    <a:pt x="95726" y="307943"/>
                    <a:pt x="99822" y="298133"/>
                    <a:pt x="99822" y="286036"/>
                  </a:cubicBezTo>
                  <a:cubicBezTo>
                    <a:pt x="99822" y="278035"/>
                    <a:pt x="97536" y="270510"/>
                    <a:pt x="93059" y="263462"/>
                  </a:cubicBezTo>
                  <a:cubicBezTo>
                    <a:pt x="88583" y="256413"/>
                    <a:pt x="78200" y="248888"/>
                    <a:pt x="61913" y="241078"/>
                  </a:cubicBezTo>
                  <a:cubicBezTo>
                    <a:pt x="35719" y="228695"/>
                    <a:pt x="18859" y="216789"/>
                    <a:pt x="11335" y="205454"/>
                  </a:cubicBezTo>
                  <a:cubicBezTo>
                    <a:pt x="3810" y="194120"/>
                    <a:pt x="0" y="181356"/>
                    <a:pt x="0" y="167164"/>
                  </a:cubicBezTo>
                  <a:cubicBezTo>
                    <a:pt x="0" y="141732"/>
                    <a:pt x="12002" y="122777"/>
                    <a:pt x="35909" y="110395"/>
                  </a:cubicBezTo>
                  <a:cubicBezTo>
                    <a:pt x="17717" y="98107"/>
                    <a:pt x="8668" y="81915"/>
                    <a:pt x="8668" y="61817"/>
                  </a:cubicBezTo>
                  <a:cubicBezTo>
                    <a:pt x="8668" y="43339"/>
                    <a:pt x="14764" y="28384"/>
                    <a:pt x="26860" y="17050"/>
                  </a:cubicBezTo>
                  <a:cubicBezTo>
                    <a:pt x="38957" y="5715"/>
                    <a:pt x="55721" y="0"/>
                    <a:pt x="77153" y="0"/>
                  </a:cubicBezTo>
                  <a:cubicBezTo>
                    <a:pt x="93440" y="0"/>
                    <a:pt x="107823" y="2762"/>
                    <a:pt x="120396" y="8191"/>
                  </a:cubicBezTo>
                  <a:lnTo>
                    <a:pt x="120396" y="29432"/>
                  </a:lnTo>
                  <a:cubicBezTo>
                    <a:pt x="107728" y="22193"/>
                    <a:pt x="93155" y="18574"/>
                    <a:pt x="76676" y="18574"/>
                  </a:cubicBezTo>
                  <a:cubicBezTo>
                    <a:pt x="45530" y="18574"/>
                    <a:pt x="29909" y="32480"/>
                    <a:pt x="29909" y="60293"/>
                  </a:cubicBezTo>
                  <a:cubicBezTo>
                    <a:pt x="29909" y="72104"/>
                    <a:pt x="34004" y="81915"/>
                    <a:pt x="42196" y="89535"/>
                  </a:cubicBezTo>
                  <a:cubicBezTo>
                    <a:pt x="50387" y="97250"/>
                    <a:pt x="66104" y="106204"/>
                    <a:pt x="89344" y="116586"/>
                  </a:cubicBezTo>
                  <a:cubicBezTo>
                    <a:pt x="119348" y="130492"/>
                    <a:pt x="134398" y="151066"/>
                    <a:pt x="134398" y="178403"/>
                  </a:cubicBezTo>
                  <a:cubicBezTo>
                    <a:pt x="134493" y="202406"/>
                    <a:pt x="123063" y="223266"/>
                    <a:pt x="100298" y="241173"/>
                  </a:cubicBezTo>
                  <a:close/>
                  <a:moveTo>
                    <a:pt x="53340" y="120777"/>
                  </a:moveTo>
                  <a:cubicBezTo>
                    <a:pt x="32099" y="130397"/>
                    <a:pt x="21431" y="145352"/>
                    <a:pt x="21431" y="165830"/>
                  </a:cubicBezTo>
                  <a:cubicBezTo>
                    <a:pt x="21431" y="180308"/>
                    <a:pt x="25813" y="191834"/>
                    <a:pt x="34481" y="200311"/>
                  </a:cubicBezTo>
                  <a:cubicBezTo>
                    <a:pt x="43148" y="208788"/>
                    <a:pt x="59722" y="218408"/>
                    <a:pt x="84106" y="229267"/>
                  </a:cubicBezTo>
                  <a:cubicBezTo>
                    <a:pt x="94298" y="221742"/>
                    <a:pt x="101727" y="214313"/>
                    <a:pt x="106299" y="207073"/>
                  </a:cubicBezTo>
                  <a:cubicBezTo>
                    <a:pt x="110871" y="199835"/>
                    <a:pt x="113157" y="190310"/>
                    <a:pt x="113157" y="178498"/>
                  </a:cubicBezTo>
                  <a:cubicBezTo>
                    <a:pt x="113157" y="167164"/>
                    <a:pt x="109633" y="157543"/>
                    <a:pt x="102489" y="149638"/>
                  </a:cubicBezTo>
                  <a:cubicBezTo>
                    <a:pt x="95440" y="141732"/>
                    <a:pt x="79058" y="132112"/>
                    <a:pt x="53340" y="120777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</p:grpSp>
      <p:grpSp>
        <p:nvGrpSpPr>
          <p:cNvPr id="50" name="ICON 3">
            <a:extLst>
              <a:ext uri="{FF2B5EF4-FFF2-40B4-BE49-F238E27FC236}">
                <a16:creationId xmlns:a16="http://schemas.microsoft.com/office/drawing/2014/main" id="{89A75432-E00A-4C0C-B047-2443597357B8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1386115" y="2973118"/>
            <a:ext cx="504000" cy="457578"/>
            <a:chOff x="1450201" y="2915727"/>
            <a:chExt cx="645658" cy="586188"/>
          </a:xfrm>
        </p:grpSpPr>
        <p:grpSp>
          <p:nvGrpSpPr>
            <p:cNvPr id="51" name="Gruppieren 50">
              <a:extLst>
                <a:ext uri="{FF2B5EF4-FFF2-40B4-BE49-F238E27FC236}">
                  <a16:creationId xmlns:a16="http://schemas.microsoft.com/office/drawing/2014/main" id="{63A3CD2D-3666-42D8-BDB8-A3236C62F274}"/>
                </a:ext>
              </a:extLst>
            </p:cNvPr>
            <p:cNvGrpSpPr>
              <a:grpSpLocks noChangeAspect="1"/>
            </p:cNvGrpSpPr>
            <p:nvPr/>
          </p:nvGrpSpPr>
          <p:grpSpPr bwMode="gray">
            <a:xfrm>
              <a:off x="1576309" y="3097907"/>
              <a:ext cx="365873" cy="113493"/>
              <a:chOff x="9841399" y="2630137"/>
              <a:chExt cx="485775" cy="150686"/>
            </a:xfrm>
          </p:grpSpPr>
          <p:sp>
            <p:nvSpPr>
              <p:cNvPr id="55" name="Freihandform: Form 54">
                <a:extLst>
                  <a:ext uri="{FF2B5EF4-FFF2-40B4-BE49-F238E27FC236}">
                    <a16:creationId xmlns:a16="http://schemas.microsoft.com/office/drawing/2014/main" id="{618ED42A-8DCB-4EF4-9281-0FC1918AF9FE}"/>
                  </a:ext>
                </a:extLst>
              </p:cNvPr>
              <p:cNvSpPr/>
              <p:nvPr/>
            </p:nvSpPr>
            <p:spPr bwMode="gray">
              <a:xfrm>
                <a:off x="9841399" y="2630137"/>
                <a:ext cx="485775" cy="9525"/>
              </a:xfrm>
              <a:custGeom>
                <a:avLst/>
                <a:gdLst>
                  <a:gd name="connsiteX0" fmla="*/ 0 w 485775"/>
                  <a:gd name="connsiteY0" fmla="*/ 0 h 0"/>
                  <a:gd name="connsiteX1" fmla="*/ 490347 w 48577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85775">
                    <a:moveTo>
                      <a:pt x="0" y="0"/>
                    </a:moveTo>
                    <a:lnTo>
                      <a:pt x="490347" y="0"/>
                    </a:lnTo>
                  </a:path>
                </a:pathLst>
              </a:custGeom>
              <a:ln w="19050" cap="flat">
                <a:solidFill>
                  <a:srgbClr val="DCE04B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56" name="Freihandform: Form 55">
                <a:extLst>
                  <a:ext uri="{FF2B5EF4-FFF2-40B4-BE49-F238E27FC236}">
                    <a16:creationId xmlns:a16="http://schemas.microsoft.com/office/drawing/2014/main" id="{BDA02BDC-56AF-48C1-B372-8BA2F19F1D77}"/>
                  </a:ext>
                </a:extLst>
              </p:cNvPr>
              <p:cNvSpPr/>
              <p:nvPr/>
            </p:nvSpPr>
            <p:spPr bwMode="gray">
              <a:xfrm>
                <a:off x="9841399" y="2771298"/>
                <a:ext cx="352425" cy="9525"/>
              </a:xfrm>
              <a:custGeom>
                <a:avLst/>
                <a:gdLst>
                  <a:gd name="connsiteX0" fmla="*/ 0 w 352425"/>
                  <a:gd name="connsiteY0" fmla="*/ 0 h 0"/>
                  <a:gd name="connsiteX1" fmla="*/ 352806 w 35242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2425">
                    <a:moveTo>
                      <a:pt x="0" y="0"/>
                    </a:moveTo>
                    <a:lnTo>
                      <a:pt x="352806" y="0"/>
                    </a:lnTo>
                  </a:path>
                </a:pathLst>
              </a:custGeom>
              <a:ln w="19050" cap="flat">
                <a:solidFill>
                  <a:srgbClr val="DCE04B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</p:grpSp>
        <p:sp>
          <p:nvSpPr>
            <p:cNvPr id="53" name="Freihandform: Form 52">
              <a:extLst>
                <a:ext uri="{FF2B5EF4-FFF2-40B4-BE49-F238E27FC236}">
                  <a16:creationId xmlns:a16="http://schemas.microsoft.com/office/drawing/2014/main" id="{920172E3-819A-49FB-9926-6FC3BAFB05AB}"/>
                </a:ext>
              </a:extLst>
            </p:cNvPr>
            <p:cNvSpPr/>
            <p:nvPr/>
          </p:nvSpPr>
          <p:spPr bwMode="gray">
            <a:xfrm>
              <a:off x="1450201" y="2915727"/>
              <a:ext cx="645658" cy="586188"/>
            </a:xfrm>
            <a:custGeom>
              <a:avLst/>
              <a:gdLst>
                <a:gd name="connsiteX0" fmla="*/ 74676 w 723900"/>
                <a:gd name="connsiteY0" fmla="*/ 0 h 657225"/>
                <a:gd name="connsiteX1" fmla="*/ 658368 w 723900"/>
                <a:gd name="connsiteY1" fmla="*/ 0 h 657225"/>
                <a:gd name="connsiteX2" fmla="*/ 733044 w 723900"/>
                <a:gd name="connsiteY2" fmla="*/ 74676 h 657225"/>
                <a:gd name="connsiteX3" fmla="*/ 733044 w 723900"/>
                <a:gd name="connsiteY3" fmla="*/ 472821 h 657225"/>
                <a:gd name="connsiteX4" fmla="*/ 658368 w 723900"/>
                <a:gd name="connsiteY4" fmla="*/ 547497 h 657225"/>
                <a:gd name="connsiteX5" fmla="*/ 582644 w 723900"/>
                <a:gd name="connsiteY5" fmla="*/ 547497 h 657225"/>
                <a:gd name="connsiteX6" fmla="*/ 582644 w 723900"/>
                <a:gd name="connsiteY6" fmla="*/ 661797 h 657225"/>
                <a:gd name="connsiteX7" fmla="*/ 468344 w 723900"/>
                <a:gd name="connsiteY7" fmla="*/ 547497 h 657225"/>
                <a:gd name="connsiteX8" fmla="*/ 74676 w 723900"/>
                <a:gd name="connsiteY8" fmla="*/ 547497 h 657225"/>
                <a:gd name="connsiteX9" fmla="*/ 0 w 723900"/>
                <a:gd name="connsiteY9" fmla="*/ 472821 h 657225"/>
                <a:gd name="connsiteX10" fmla="*/ 0 w 723900"/>
                <a:gd name="connsiteY10" fmla="*/ 74676 h 657225"/>
                <a:gd name="connsiteX11" fmla="*/ 74676 w 723900"/>
                <a:gd name="connsiteY11" fmla="*/ 0 h 657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23900" h="657225">
                  <a:moveTo>
                    <a:pt x="74676" y="0"/>
                  </a:moveTo>
                  <a:lnTo>
                    <a:pt x="658368" y="0"/>
                  </a:lnTo>
                  <a:cubicBezTo>
                    <a:pt x="699611" y="0"/>
                    <a:pt x="733044" y="33433"/>
                    <a:pt x="733044" y="74676"/>
                  </a:cubicBezTo>
                  <a:lnTo>
                    <a:pt x="733044" y="472821"/>
                  </a:lnTo>
                  <a:cubicBezTo>
                    <a:pt x="733044" y="514064"/>
                    <a:pt x="699611" y="547497"/>
                    <a:pt x="658368" y="547497"/>
                  </a:cubicBezTo>
                  <a:lnTo>
                    <a:pt x="582644" y="547497"/>
                  </a:lnTo>
                  <a:lnTo>
                    <a:pt x="582644" y="661797"/>
                  </a:lnTo>
                  <a:lnTo>
                    <a:pt x="468344" y="547497"/>
                  </a:lnTo>
                  <a:lnTo>
                    <a:pt x="74676" y="547497"/>
                  </a:lnTo>
                  <a:cubicBezTo>
                    <a:pt x="33433" y="547497"/>
                    <a:pt x="0" y="514064"/>
                    <a:pt x="0" y="472821"/>
                  </a:cubicBezTo>
                  <a:lnTo>
                    <a:pt x="0" y="74676"/>
                  </a:lnTo>
                  <a:cubicBezTo>
                    <a:pt x="0" y="33433"/>
                    <a:pt x="33433" y="0"/>
                    <a:pt x="74676" y="0"/>
                  </a:cubicBezTo>
                  <a:close/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</p:grpSp>
      <p:grpSp>
        <p:nvGrpSpPr>
          <p:cNvPr id="60" name="ICON 4">
            <a:extLst>
              <a:ext uri="{FF2B5EF4-FFF2-40B4-BE49-F238E27FC236}">
                <a16:creationId xmlns:a16="http://schemas.microsoft.com/office/drawing/2014/main" id="{EB912AE5-2949-4CD0-919C-B8E1F844B220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1775309" y="2662443"/>
            <a:ext cx="375720" cy="468000"/>
            <a:chOff x="4701014" y="2656905"/>
            <a:chExt cx="542925" cy="676275"/>
          </a:xfrm>
        </p:grpSpPr>
        <p:sp>
          <p:nvSpPr>
            <p:cNvPr id="61" name="Freihandform: Form 60">
              <a:extLst>
                <a:ext uri="{FF2B5EF4-FFF2-40B4-BE49-F238E27FC236}">
                  <a16:creationId xmlns:a16="http://schemas.microsoft.com/office/drawing/2014/main" id="{DC46CA94-A535-4CA8-B8F5-3C9D5650D8FE}"/>
                </a:ext>
              </a:extLst>
            </p:cNvPr>
            <p:cNvSpPr/>
            <p:nvPr/>
          </p:nvSpPr>
          <p:spPr bwMode="gray">
            <a:xfrm>
              <a:off x="4701014" y="2656905"/>
              <a:ext cx="542925" cy="676275"/>
            </a:xfrm>
            <a:custGeom>
              <a:avLst/>
              <a:gdLst>
                <a:gd name="connsiteX0" fmla="*/ 228600 w 542925"/>
                <a:gd name="connsiteY0" fmla="*/ 646367 h 676275"/>
                <a:gd name="connsiteX1" fmla="*/ 275939 w 542925"/>
                <a:gd name="connsiteY1" fmla="*/ 677894 h 676275"/>
                <a:gd name="connsiteX2" fmla="*/ 323279 w 542925"/>
                <a:gd name="connsiteY2" fmla="*/ 646367 h 676275"/>
                <a:gd name="connsiteX3" fmla="*/ 551879 w 542925"/>
                <a:gd name="connsiteY3" fmla="*/ 220694 h 676275"/>
                <a:gd name="connsiteX4" fmla="*/ 551879 w 542925"/>
                <a:gd name="connsiteY4" fmla="*/ 90678 h 676275"/>
                <a:gd name="connsiteX5" fmla="*/ 275844 w 542925"/>
                <a:gd name="connsiteY5" fmla="*/ 0 h 676275"/>
                <a:gd name="connsiteX6" fmla="*/ 0 w 542925"/>
                <a:gd name="connsiteY6" fmla="*/ 90678 h 676275"/>
                <a:gd name="connsiteX7" fmla="*/ 0 w 542925"/>
                <a:gd name="connsiteY7" fmla="*/ 220790 h 676275"/>
                <a:gd name="connsiteX8" fmla="*/ 228600 w 542925"/>
                <a:gd name="connsiteY8" fmla="*/ 646367 h 676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2925" h="676275">
                  <a:moveTo>
                    <a:pt x="228600" y="646367"/>
                  </a:moveTo>
                  <a:lnTo>
                    <a:pt x="275939" y="677894"/>
                  </a:lnTo>
                  <a:lnTo>
                    <a:pt x="323279" y="646367"/>
                  </a:lnTo>
                  <a:cubicBezTo>
                    <a:pt x="465106" y="551783"/>
                    <a:pt x="551879" y="390239"/>
                    <a:pt x="551879" y="220694"/>
                  </a:cubicBezTo>
                  <a:lnTo>
                    <a:pt x="551879" y="90678"/>
                  </a:lnTo>
                  <a:lnTo>
                    <a:pt x="275844" y="0"/>
                  </a:lnTo>
                  <a:lnTo>
                    <a:pt x="0" y="90678"/>
                  </a:lnTo>
                  <a:lnTo>
                    <a:pt x="0" y="220790"/>
                  </a:lnTo>
                  <a:cubicBezTo>
                    <a:pt x="0" y="390144"/>
                    <a:pt x="86678" y="551783"/>
                    <a:pt x="228600" y="646367"/>
                  </a:cubicBezTo>
                  <a:close/>
                </a:path>
              </a:pathLst>
            </a:custGeom>
            <a:solidFill>
              <a:srgbClr val="009CB4"/>
            </a:solidFill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62" name="Freihandform: Form 61">
              <a:extLst>
                <a:ext uri="{FF2B5EF4-FFF2-40B4-BE49-F238E27FC236}">
                  <a16:creationId xmlns:a16="http://schemas.microsoft.com/office/drawing/2014/main" id="{88C7EB2D-8081-4DA9-A7B8-B10B2F8D67FA}"/>
                </a:ext>
              </a:extLst>
            </p:cNvPr>
            <p:cNvSpPr/>
            <p:nvPr/>
          </p:nvSpPr>
          <p:spPr bwMode="gray">
            <a:xfrm>
              <a:off x="4909611" y="2792351"/>
              <a:ext cx="133350" cy="342900"/>
            </a:xfrm>
            <a:custGeom>
              <a:avLst/>
              <a:gdLst>
                <a:gd name="connsiteX0" fmla="*/ 100298 w 133350"/>
                <a:gd name="connsiteY0" fmla="*/ 241173 h 342900"/>
                <a:gd name="connsiteX1" fmla="*/ 121349 w 133350"/>
                <a:gd name="connsiteY1" fmla="*/ 285560 h 342900"/>
                <a:gd name="connsiteX2" fmla="*/ 101632 w 133350"/>
                <a:gd name="connsiteY2" fmla="*/ 328041 h 342900"/>
                <a:gd name="connsiteX3" fmla="*/ 50387 w 133350"/>
                <a:gd name="connsiteY3" fmla="*/ 345186 h 342900"/>
                <a:gd name="connsiteX4" fmla="*/ 2286 w 133350"/>
                <a:gd name="connsiteY4" fmla="*/ 334137 h 342900"/>
                <a:gd name="connsiteX5" fmla="*/ 2286 w 133350"/>
                <a:gd name="connsiteY5" fmla="*/ 312420 h 342900"/>
                <a:gd name="connsiteX6" fmla="*/ 50864 w 133350"/>
                <a:gd name="connsiteY6" fmla="*/ 326612 h 342900"/>
                <a:gd name="connsiteX7" fmla="*/ 87440 w 133350"/>
                <a:gd name="connsiteY7" fmla="*/ 315373 h 342900"/>
                <a:gd name="connsiteX8" fmla="*/ 99822 w 133350"/>
                <a:gd name="connsiteY8" fmla="*/ 286036 h 342900"/>
                <a:gd name="connsiteX9" fmla="*/ 93059 w 133350"/>
                <a:gd name="connsiteY9" fmla="*/ 263462 h 342900"/>
                <a:gd name="connsiteX10" fmla="*/ 61913 w 133350"/>
                <a:gd name="connsiteY10" fmla="*/ 241078 h 342900"/>
                <a:gd name="connsiteX11" fmla="*/ 11335 w 133350"/>
                <a:gd name="connsiteY11" fmla="*/ 205454 h 342900"/>
                <a:gd name="connsiteX12" fmla="*/ 0 w 133350"/>
                <a:gd name="connsiteY12" fmla="*/ 167164 h 342900"/>
                <a:gd name="connsiteX13" fmla="*/ 35909 w 133350"/>
                <a:gd name="connsiteY13" fmla="*/ 110395 h 342900"/>
                <a:gd name="connsiteX14" fmla="*/ 8668 w 133350"/>
                <a:gd name="connsiteY14" fmla="*/ 61817 h 342900"/>
                <a:gd name="connsiteX15" fmla="*/ 26860 w 133350"/>
                <a:gd name="connsiteY15" fmla="*/ 17050 h 342900"/>
                <a:gd name="connsiteX16" fmla="*/ 77153 w 133350"/>
                <a:gd name="connsiteY16" fmla="*/ 0 h 342900"/>
                <a:gd name="connsiteX17" fmla="*/ 120396 w 133350"/>
                <a:gd name="connsiteY17" fmla="*/ 8191 h 342900"/>
                <a:gd name="connsiteX18" fmla="*/ 120396 w 133350"/>
                <a:gd name="connsiteY18" fmla="*/ 29432 h 342900"/>
                <a:gd name="connsiteX19" fmla="*/ 76676 w 133350"/>
                <a:gd name="connsiteY19" fmla="*/ 18574 h 342900"/>
                <a:gd name="connsiteX20" fmla="*/ 29909 w 133350"/>
                <a:gd name="connsiteY20" fmla="*/ 60293 h 342900"/>
                <a:gd name="connsiteX21" fmla="*/ 42196 w 133350"/>
                <a:gd name="connsiteY21" fmla="*/ 89535 h 342900"/>
                <a:gd name="connsiteX22" fmla="*/ 89344 w 133350"/>
                <a:gd name="connsiteY22" fmla="*/ 116586 h 342900"/>
                <a:gd name="connsiteX23" fmla="*/ 134398 w 133350"/>
                <a:gd name="connsiteY23" fmla="*/ 178403 h 342900"/>
                <a:gd name="connsiteX24" fmla="*/ 100298 w 133350"/>
                <a:gd name="connsiteY24" fmla="*/ 241173 h 342900"/>
                <a:gd name="connsiteX25" fmla="*/ 53340 w 133350"/>
                <a:gd name="connsiteY25" fmla="*/ 120777 h 342900"/>
                <a:gd name="connsiteX26" fmla="*/ 21431 w 133350"/>
                <a:gd name="connsiteY26" fmla="*/ 165830 h 342900"/>
                <a:gd name="connsiteX27" fmla="*/ 34481 w 133350"/>
                <a:gd name="connsiteY27" fmla="*/ 200311 h 342900"/>
                <a:gd name="connsiteX28" fmla="*/ 84106 w 133350"/>
                <a:gd name="connsiteY28" fmla="*/ 229267 h 342900"/>
                <a:gd name="connsiteX29" fmla="*/ 106299 w 133350"/>
                <a:gd name="connsiteY29" fmla="*/ 207073 h 342900"/>
                <a:gd name="connsiteX30" fmla="*/ 113157 w 133350"/>
                <a:gd name="connsiteY30" fmla="*/ 178498 h 342900"/>
                <a:gd name="connsiteX31" fmla="*/ 102489 w 133350"/>
                <a:gd name="connsiteY31" fmla="*/ 149638 h 342900"/>
                <a:gd name="connsiteX32" fmla="*/ 53340 w 133350"/>
                <a:gd name="connsiteY32" fmla="*/ 120777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33350" h="342900">
                  <a:moveTo>
                    <a:pt x="100298" y="241173"/>
                  </a:moveTo>
                  <a:cubicBezTo>
                    <a:pt x="114300" y="251650"/>
                    <a:pt x="121349" y="266414"/>
                    <a:pt x="121349" y="285560"/>
                  </a:cubicBezTo>
                  <a:cubicBezTo>
                    <a:pt x="121349" y="302419"/>
                    <a:pt x="114776" y="316611"/>
                    <a:pt x="101632" y="328041"/>
                  </a:cubicBezTo>
                  <a:cubicBezTo>
                    <a:pt x="88487" y="339471"/>
                    <a:pt x="71438" y="345186"/>
                    <a:pt x="50387" y="345186"/>
                  </a:cubicBezTo>
                  <a:cubicBezTo>
                    <a:pt x="34576" y="345186"/>
                    <a:pt x="18574" y="341471"/>
                    <a:pt x="2286" y="334137"/>
                  </a:cubicBezTo>
                  <a:lnTo>
                    <a:pt x="2286" y="312420"/>
                  </a:lnTo>
                  <a:cubicBezTo>
                    <a:pt x="19717" y="321850"/>
                    <a:pt x="35909" y="326612"/>
                    <a:pt x="50864" y="326612"/>
                  </a:cubicBezTo>
                  <a:cubicBezTo>
                    <a:pt x="66961" y="326612"/>
                    <a:pt x="79153" y="322897"/>
                    <a:pt x="87440" y="315373"/>
                  </a:cubicBezTo>
                  <a:cubicBezTo>
                    <a:pt x="95726" y="307943"/>
                    <a:pt x="99822" y="298133"/>
                    <a:pt x="99822" y="286036"/>
                  </a:cubicBezTo>
                  <a:cubicBezTo>
                    <a:pt x="99822" y="278035"/>
                    <a:pt x="97536" y="270510"/>
                    <a:pt x="93059" y="263462"/>
                  </a:cubicBezTo>
                  <a:cubicBezTo>
                    <a:pt x="88583" y="256413"/>
                    <a:pt x="78200" y="248888"/>
                    <a:pt x="61913" y="241078"/>
                  </a:cubicBezTo>
                  <a:cubicBezTo>
                    <a:pt x="35719" y="228695"/>
                    <a:pt x="18859" y="216789"/>
                    <a:pt x="11335" y="205454"/>
                  </a:cubicBezTo>
                  <a:cubicBezTo>
                    <a:pt x="3810" y="194120"/>
                    <a:pt x="0" y="181356"/>
                    <a:pt x="0" y="167164"/>
                  </a:cubicBezTo>
                  <a:cubicBezTo>
                    <a:pt x="0" y="141732"/>
                    <a:pt x="12002" y="122777"/>
                    <a:pt x="35909" y="110395"/>
                  </a:cubicBezTo>
                  <a:cubicBezTo>
                    <a:pt x="17717" y="98107"/>
                    <a:pt x="8668" y="81915"/>
                    <a:pt x="8668" y="61817"/>
                  </a:cubicBezTo>
                  <a:cubicBezTo>
                    <a:pt x="8668" y="43339"/>
                    <a:pt x="14764" y="28384"/>
                    <a:pt x="26860" y="17050"/>
                  </a:cubicBezTo>
                  <a:cubicBezTo>
                    <a:pt x="38957" y="5715"/>
                    <a:pt x="55721" y="0"/>
                    <a:pt x="77153" y="0"/>
                  </a:cubicBezTo>
                  <a:cubicBezTo>
                    <a:pt x="93440" y="0"/>
                    <a:pt x="107823" y="2762"/>
                    <a:pt x="120396" y="8191"/>
                  </a:cubicBezTo>
                  <a:lnTo>
                    <a:pt x="120396" y="29432"/>
                  </a:lnTo>
                  <a:cubicBezTo>
                    <a:pt x="107728" y="22193"/>
                    <a:pt x="93155" y="18574"/>
                    <a:pt x="76676" y="18574"/>
                  </a:cubicBezTo>
                  <a:cubicBezTo>
                    <a:pt x="45530" y="18574"/>
                    <a:pt x="29909" y="32480"/>
                    <a:pt x="29909" y="60293"/>
                  </a:cubicBezTo>
                  <a:cubicBezTo>
                    <a:pt x="29909" y="72104"/>
                    <a:pt x="34004" y="81915"/>
                    <a:pt x="42196" y="89535"/>
                  </a:cubicBezTo>
                  <a:cubicBezTo>
                    <a:pt x="50387" y="97250"/>
                    <a:pt x="66104" y="106204"/>
                    <a:pt x="89344" y="116586"/>
                  </a:cubicBezTo>
                  <a:cubicBezTo>
                    <a:pt x="119348" y="130492"/>
                    <a:pt x="134398" y="151066"/>
                    <a:pt x="134398" y="178403"/>
                  </a:cubicBezTo>
                  <a:cubicBezTo>
                    <a:pt x="134493" y="202406"/>
                    <a:pt x="123063" y="223266"/>
                    <a:pt x="100298" y="241173"/>
                  </a:cubicBezTo>
                  <a:close/>
                  <a:moveTo>
                    <a:pt x="53340" y="120777"/>
                  </a:moveTo>
                  <a:cubicBezTo>
                    <a:pt x="32099" y="130397"/>
                    <a:pt x="21431" y="145352"/>
                    <a:pt x="21431" y="165830"/>
                  </a:cubicBezTo>
                  <a:cubicBezTo>
                    <a:pt x="21431" y="180308"/>
                    <a:pt x="25813" y="191834"/>
                    <a:pt x="34481" y="200311"/>
                  </a:cubicBezTo>
                  <a:cubicBezTo>
                    <a:pt x="43148" y="208788"/>
                    <a:pt x="59722" y="218408"/>
                    <a:pt x="84106" y="229267"/>
                  </a:cubicBezTo>
                  <a:cubicBezTo>
                    <a:pt x="94298" y="221742"/>
                    <a:pt x="101727" y="214313"/>
                    <a:pt x="106299" y="207073"/>
                  </a:cubicBezTo>
                  <a:cubicBezTo>
                    <a:pt x="110871" y="199835"/>
                    <a:pt x="113157" y="190310"/>
                    <a:pt x="113157" y="178498"/>
                  </a:cubicBezTo>
                  <a:cubicBezTo>
                    <a:pt x="113157" y="167164"/>
                    <a:pt x="109633" y="157543"/>
                    <a:pt x="102489" y="149638"/>
                  </a:cubicBezTo>
                  <a:cubicBezTo>
                    <a:pt x="95440" y="141732"/>
                    <a:pt x="79058" y="132112"/>
                    <a:pt x="53340" y="120777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</p:grpSp>
      <p:pic>
        <p:nvPicPr>
          <p:cNvPr id="24" name="Logo">
            <a:hlinkClick r:id="rId2" action="ppaction://hlinksldjump"/>
            <a:extLst>
              <a:ext uri="{FF2B5EF4-FFF2-40B4-BE49-F238E27FC236}">
                <a16:creationId xmlns:a16="http://schemas.microsoft.com/office/drawing/2014/main" id="{BF9DDD6B-C347-460D-9C90-4161DF8FDC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 bwMode="gray">
          <a:xfrm>
            <a:off x="11488080" y="276225"/>
            <a:ext cx="426108" cy="751955"/>
          </a:xfrm>
          <a:prstGeom prst="rect">
            <a:avLst/>
          </a:prstGeom>
        </p:spPr>
      </p:pic>
      <p:grpSp>
        <p:nvGrpSpPr>
          <p:cNvPr id="25" name="WEITER">
            <a:extLst>
              <a:ext uri="{FF2B5EF4-FFF2-40B4-BE49-F238E27FC236}">
                <a16:creationId xmlns:a16="http://schemas.microsoft.com/office/drawing/2014/main" id="{7CB73BA8-EB29-4E9E-ADC2-93454C963339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11590188" y="6352627"/>
            <a:ext cx="324000" cy="324000"/>
            <a:chOff x="11488080" y="6210730"/>
            <a:chExt cx="431514" cy="431514"/>
          </a:xfrm>
        </p:grpSpPr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B1CE63BF-6755-40C0-9D78-C73FD8B59722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11488080" y="6210730"/>
              <a:ext cx="431514" cy="431514"/>
            </a:xfrm>
            <a:prstGeom prst="ellipse">
              <a:avLst/>
            </a:prstGeom>
            <a:solidFill>
              <a:schemeClr val="accent4">
                <a:lumMod val="40000"/>
                <a:lumOff val="60000"/>
                <a:alpha val="20000"/>
              </a:schemeClr>
            </a:solidFill>
            <a:ln w="28257" cap="flat">
              <a:noFill/>
              <a:prstDash val="solid"/>
              <a:miter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de-DE" dirty="0" err="1"/>
            </a:p>
          </p:txBody>
        </p:sp>
        <p:grpSp>
          <p:nvGrpSpPr>
            <p:cNvPr id="27" name="Gruppieren 26">
              <a:extLst>
                <a:ext uri="{FF2B5EF4-FFF2-40B4-BE49-F238E27FC236}">
                  <a16:creationId xmlns:a16="http://schemas.microsoft.com/office/drawing/2014/main" id="{FF1A52E5-DCD8-4A30-90A8-8F23637B93CE}"/>
                </a:ext>
              </a:extLst>
            </p:cNvPr>
            <p:cNvGrpSpPr/>
            <p:nvPr/>
          </p:nvGrpSpPr>
          <p:grpSpPr bwMode="gray">
            <a:xfrm rot="8100000">
              <a:off x="11584980" y="6346862"/>
              <a:ext cx="159253" cy="159250"/>
              <a:chOff x="4950400" y="5587397"/>
              <a:chExt cx="318505" cy="318499"/>
            </a:xfrm>
          </p:grpSpPr>
          <p:cxnSp>
            <p:nvCxnSpPr>
              <p:cNvPr id="28" name="Gerader Verbinder 27">
                <a:extLst>
                  <a:ext uri="{FF2B5EF4-FFF2-40B4-BE49-F238E27FC236}">
                    <a16:creationId xmlns:a16="http://schemas.microsoft.com/office/drawing/2014/main" id="{55561BC4-574A-429C-9E04-1EB02471FE7E}"/>
                  </a:ext>
                </a:extLst>
              </p:cNvPr>
              <p:cNvCxnSpPr/>
              <p:nvPr/>
            </p:nvCxnSpPr>
            <p:spPr bwMode="gray">
              <a:xfrm flipV="1">
                <a:off x="4950400" y="5587397"/>
                <a:ext cx="0" cy="318499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Gerader Verbinder 28">
                <a:extLst>
                  <a:ext uri="{FF2B5EF4-FFF2-40B4-BE49-F238E27FC236}">
                    <a16:creationId xmlns:a16="http://schemas.microsoft.com/office/drawing/2014/main" id="{749DD780-E787-4286-A613-8310F6A893CE}"/>
                  </a:ext>
                </a:extLst>
              </p:cNvPr>
              <p:cNvCxnSpPr>
                <a:cxnSpLocks/>
              </p:cNvCxnSpPr>
              <p:nvPr/>
            </p:nvCxnSpPr>
            <p:spPr bwMode="gray">
              <a:xfrm rot="5400000" flipV="1">
                <a:off x="5109656" y="5428156"/>
                <a:ext cx="0" cy="318499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326117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7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8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" presetClass="emph" presetSubtype="0" autoRev="1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0000">
                                          <p:cBhvr>
                                            <p:cTn id="17" dur="2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6" presetClass="emph" presetSubtype="0" autoRev="1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0000">
                                          <p:cBhvr>
                                            <p:cTn id="23" dur="2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10" presetClass="entr" presetSubtype="0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6" presetClass="emph" presetSubtype="0" autoRev="1" fill="hold" nodeType="withEffect" p14:presetBounceEnd="20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20000">
                                          <p:cBhvr>
                                            <p:cTn id="29" dur="250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utoRev="1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0000">
                                          <p:cBhvr>
                                            <p:cTn id="35" dur="250" fill="hold"/>
                                            <p:tgtEl>
                                              <p:spTgt spid="6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" presetClass="emp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7" dur="2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6" presetClass="emp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3" dur="2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10" presetClass="entr" presetSubtype="0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6" presetClass="emph" presetSubtype="0" autoRev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29" dur="250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250" fill="hold"/>
                                            <p:tgtEl>
                                              <p:spTgt spid="6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</p:bldLst>
      </p:timing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G">
            <a:extLst>
              <a:ext uri="{FF2B5EF4-FFF2-40B4-BE49-F238E27FC236}">
                <a16:creationId xmlns:a16="http://schemas.microsoft.com/office/drawing/2014/main" id="{D1588519-1CBC-42D6-8A46-486098A2E352}"/>
              </a:ext>
            </a:extLst>
          </p:cNvPr>
          <p:cNvSpPr/>
          <p:nvPr/>
        </p:nvSpPr>
        <p:spPr bwMode="gray">
          <a:xfrm>
            <a:off x="0" y="0"/>
            <a:ext cx="12190413" cy="6858000"/>
          </a:xfrm>
          <a:prstGeom prst="rect">
            <a:avLst/>
          </a:prstGeom>
          <a:gradFill>
            <a:gsLst>
              <a:gs pos="35000">
                <a:schemeClr val="accent4">
                  <a:lumMod val="50000"/>
                </a:schemeClr>
              </a:gs>
              <a:gs pos="94000">
                <a:srgbClr val="2B3A41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dirty="0"/>
          </a:p>
        </p:txBody>
      </p:sp>
      <p:sp>
        <p:nvSpPr>
          <p:cNvPr id="18" name="Inhalt 1">
            <a:extLst>
              <a:ext uri="{FF2B5EF4-FFF2-40B4-BE49-F238E27FC236}">
                <a16:creationId xmlns:a16="http://schemas.microsoft.com/office/drawing/2014/main" id="{DBC3B022-D8A1-464F-A01F-2AAB95C9C63E}"/>
              </a:ext>
            </a:extLst>
          </p:cNvPr>
          <p:cNvSpPr>
            <a:spLocks noGrp="1"/>
          </p:cNvSpPr>
          <p:nvPr>
            <p:ph sz="half" idx="1"/>
          </p:nvPr>
        </p:nvSpPr>
        <p:spPr bwMode="gray"/>
        <p:txBody>
          <a:bodyPr lIns="144000" rIns="108000"/>
          <a:lstStyle/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sz="1400" dirty="0">
                <a:solidFill>
                  <a:schemeClr val="bg1"/>
                </a:solidFill>
              </a:rPr>
              <a:t>Bei qualitativen Interviews, die </a:t>
            </a: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bg1"/>
                </a:solidFill>
              </a:rPr>
              <a:t>als Sprachwerke urheberrechtlich </a:t>
            </a: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bg1"/>
                </a:solidFill>
              </a:rPr>
              <a:t>geschützt sind, kann die/ der Rechtsinhaber*in </a:t>
            </a:r>
            <a:r>
              <a:rPr lang="de-DE" sz="1400" dirty="0">
                <a:solidFill>
                  <a:schemeClr val="accent1"/>
                </a:solidFill>
                <a:latin typeface="+mj-lt"/>
              </a:rPr>
              <a:t>sowohl die/ der Forscher*in als auch die/ der Interviewpartner*in </a:t>
            </a:r>
            <a:r>
              <a:rPr lang="de-DE" sz="1400" dirty="0">
                <a:solidFill>
                  <a:schemeClr val="bg1"/>
                </a:solidFill>
              </a:rPr>
              <a:t>sein.</a:t>
            </a:r>
          </a:p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</p:txBody>
      </p:sp>
      <p:sp>
        <p:nvSpPr>
          <p:cNvPr id="19" name="Inhalt 2">
            <a:extLst>
              <a:ext uri="{FF2B5EF4-FFF2-40B4-BE49-F238E27FC236}">
                <a16:creationId xmlns:a16="http://schemas.microsoft.com/office/drawing/2014/main" id="{BE88B5BE-1B90-465C-A129-51DD5B180F3C}"/>
              </a:ext>
            </a:extLst>
          </p:cNvPr>
          <p:cNvSpPr>
            <a:spLocks noGrp="1"/>
          </p:cNvSpPr>
          <p:nvPr>
            <p:ph sz="half" idx="2"/>
          </p:nvPr>
        </p:nvSpPr>
        <p:spPr bwMode="gray">
          <a:xfrm>
            <a:off x="4393800" y="2944800"/>
            <a:ext cx="3402000" cy="3060000"/>
          </a:xfrm>
        </p:spPr>
        <p:txBody>
          <a:bodyPr lIns="144000" rIns="108000"/>
          <a:lstStyle/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sz="1400" dirty="0">
                <a:solidFill>
                  <a:schemeClr val="bg1"/>
                </a:solidFill>
              </a:rPr>
              <a:t>Liegt in der Erstellung des Interviews </a:t>
            </a: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bg1"/>
                </a:solidFill>
              </a:rPr>
              <a:t>eine erhebliche gestalterische Leistung, kommt eine </a:t>
            </a:r>
            <a:r>
              <a:rPr lang="de-DE" sz="1400" dirty="0">
                <a:solidFill>
                  <a:schemeClr val="accent1"/>
                </a:solidFill>
                <a:latin typeface="+mj-lt"/>
              </a:rPr>
              <a:t>Urheberschaft der/ des konzipierenden Wissenschaftlerin/ Wissenschaftlers </a:t>
            </a:r>
            <a:r>
              <a:rPr lang="de-DE" sz="1400" dirty="0">
                <a:solidFill>
                  <a:schemeClr val="bg1"/>
                </a:solidFill>
              </a:rPr>
              <a:t>in Betracht.</a:t>
            </a:r>
          </a:p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</p:txBody>
      </p:sp>
      <p:sp>
        <p:nvSpPr>
          <p:cNvPr id="6" name="Titel">
            <a:extLst>
              <a:ext uri="{FF2B5EF4-FFF2-40B4-BE49-F238E27FC236}">
                <a16:creationId xmlns:a16="http://schemas.microsoft.com/office/drawing/2014/main" id="{86A2E296-B280-43B8-B066-1B22776BCD62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 lIns="756000"/>
          <a:lstStyle/>
          <a:p>
            <a:r>
              <a:rPr lang="de-DE" dirty="0"/>
              <a:t>Qualitative </a:t>
            </a:r>
            <a:br>
              <a:rPr lang="de-DE" dirty="0"/>
            </a:br>
            <a:r>
              <a:rPr lang="de-DE" dirty="0"/>
              <a:t>Interviews</a:t>
            </a:r>
          </a:p>
        </p:txBody>
      </p:sp>
      <p:sp>
        <p:nvSpPr>
          <p:cNvPr id="12" name="3">
            <a:extLst>
              <a:ext uri="{FF2B5EF4-FFF2-40B4-BE49-F238E27FC236}">
                <a16:creationId xmlns:a16="http://schemas.microsoft.com/office/drawing/2014/main" id="{7B8AF2EE-A23B-46D8-8B81-323DE0F2ABD5}"/>
              </a:ext>
            </a:extLst>
          </p:cNvPr>
          <p:cNvSpPr txBox="1"/>
          <p:nvPr/>
        </p:nvSpPr>
        <p:spPr bwMode="gray">
          <a:xfrm>
            <a:off x="540000" y="215884"/>
            <a:ext cx="1440000" cy="13128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0" indent="0" algn="l">
              <a:buNone/>
            </a:pPr>
            <a:r>
              <a:rPr lang="de-DE" sz="9600" dirty="0">
                <a:solidFill>
                  <a:schemeClr val="bg1"/>
                </a:solidFill>
              </a:rPr>
              <a:t>3</a:t>
            </a:r>
          </a:p>
        </p:txBody>
      </p:sp>
      <p:cxnSp>
        <p:nvCxnSpPr>
          <p:cNvPr id="52" name="Gerader Verbinder 1">
            <a:extLst>
              <a:ext uri="{FF2B5EF4-FFF2-40B4-BE49-F238E27FC236}">
                <a16:creationId xmlns:a16="http://schemas.microsoft.com/office/drawing/2014/main" id="{11B83F7A-EA4B-475D-B41B-A2F2CCB34AC3}"/>
              </a:ext>
            </a:extLst>
          </p:cNvPr>
          <p:cNvCxnSpPr>
            <a:cxnSpLocks/>
          </p:cNvCxnSpPr>
          <p:nvPr/>
        </p:nvCxnSpPr>
        <p:spPr bwMode="gray">
          <a:xfrm flipV="1">
            <a:off x="539999" y="3579712"/>
            <a:ext cx="0" cy="1476000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Gerader Verbinder 2">
            <a:extLst>
              <a:ext uri="{FF2B5EF4-FFF2-40B4-BE49-F238E27FC236}">
                <a16:creationId xmlns:a16="http://schemas.microsoft.com/office/drawing/2014/main" id="{A5499F29-6ACD-4615-B323-EE869F2ABFFA}"/>
              </a:ext>
            </a:extLst>
          </p:cNvPr>
          <p:cNvCxnSpPr>
            <a:cxnSpLocks/>
          </p:cNvCxnSpPr>
          <p:nvPr/>
        </p:nvCxnSpPr>
        <p:spPr bwMode="gray">
          <a:xfrm flipV="1">
            <a:off x="4393800" y="3579712"/>
            <a:ext cx="0" cy="1476000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ICON 1">
            <a:extLst>
              <a:ext uri="{FF2B5EF4-FFF2-40B4-BE49-F238E27FC236}">
                <a16:creationId xmlns:a16="http://schemas.microsoft.com/office/drawing/2014/main" id="{7763900A-265B-4460-A0CD-BFD529FC60C0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605508" y="2780274"/>
            <a:ext cx="504000" cy="457578"/>
            <a:chOff x="4040054" y="2439758"/>
            <a:chExt cx="545223" cy="495004"/>
          </a:xfrm>
        </p:grpSpPr>
        <p:sp>
          <p:nvSpPr>
            <p:cNvPr id="46" name="Freihandform: Form 45">
              <a:extLst>
                <a:ext uri="{FF2B5EF4-FFF2-40B4-BE49-F238E27FC236}">
                  <a16:creationId xmlns:a16="http://schemas.microsoft.com/office/drawing/2014/main" id="{D4B98D6A-AAF0-4A5E-A95D-65CFFCED1EAB}"/>
                </a:ext>
              </a:extLst>
            </p:cNvPr>
            <p:cNvSpPr/>
            <p:nvPr/>
          </p:nvSpPr>
          <p:spPr bwMode="gray">
            <a:xfrm flipH="1">
              <a:off x="4040054" y="2439758"/>
              <a:ext cx="545223" cy="495004"/>
            </a:xfrm>
            <a:custGeom>
              <a:avLst/>
              <a:gdLst>
                <a:gd name="connsiteX0" fmla="*/ 74676 w 723900"/>
                <a:gd name="connsiteY0" fmla="*/ 0 h 657225"/>
                <a:gd name="connsiteX1" fmla="*/ 658368 w 723900"/>
                <a:gd name="connsiteY1" fmla="*/ 0 h 657225"/>
                <a:gd name="connsiteX2" fmla="*/ 733044 w 723900"/>
                <a:gd name="connsiteY2" fmla="*/ 74676 h 657225"/>
                <a:gd name="connsiteX3" fmla="*/ 733044 w 723900"/>
                <a:gd name="connsiteY3" fmla="*/ 472821 h 657225"/>
                <a:gd name="connsiteX4" fmla="*/ 658368 w 723900"/>
                <a:gd name="connsiteY4" fmla="*/ 547497 h 657225"/>
                <a:gd name="connsiteX5" fmla="*/ 582644 w 723900"/>
                <a:gd name="connsiteY5" fmla="*/ 547497 h 657225"/>
                <a:gd name="connsiteX6" fmla="*/ 582644 w 723900"/>
                <a:gd name="connsiteY6" fmla="*/ 661797 h 657225"/>
                <a:gd name="connsiteX7" fmla="*/ 468344 w 723900"/>
                <a:gd name="connsiteY7" fmla="*/ 547497 h 657225"/>
                <a:gd name="connsiteX8" fmla="*/ 74676 w 723900"/>
                <a:gd name="connsiteY8" fmla="*/ 547497 h 657225"/>
                <a:gd name="connsiteX9" fmla="*/ 0 w 723900"/>
                <a:gd name="connsiteY9" fmla="*/ 472821 h 657225"/>
                <a:gd name="connsiteX10" fmla="*/ 0 w 723900"/>
                <a:gd name="connsiteY10" fmla="*/ 74676 h 657225"/>
                <a:gd name="connsiteX11" fmla="*/ 74676 w 723900"/>
                <a:gd name="connsiteY11" fmla="*/ 0 h 657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23900" h="657225">
                  <a:moveTo>
                    <a:pt x="74676" y="0"/>
                  </a:moveTo>
                  <a:lnTo>
                    <a:pt x="658368" y="0"/>
                  </a:lnTo>
                  <a:cubicBezTo>
                    <a:pt x="699611" y="0"/>
                    <a:pt x="733044" y="33433"/>
                    <a:pt x="733044" y="74676"/>
                  </a:cubicBezTo>
                  <a:lnTo>
                    <a:pt x="733044" y="472821"/>
                  </a:lnTo>
                  <a:cubicBezTo>
                    <a:pt x="733044" y="514064"/>
                    <a:pt x="699611" y="547497"/>
                    <a:pt x="658368" y="547497"/>
                  </a:cubicBezTo>
                  <a:lnTo>
                    <a:pt x="582644" y="547497"/>
                  </a:lnTo>
                  <a:lnTo>
                    <a:pt x="582644" y="661797"/>
                  </a:lnTo>
                  <a:lnTo>
                    <a:pt x="468344" y="547497"/>
                  </a:lnTo>
                  <a:lnTo>
                    <a:pt x="74676" y="547497"/>
                  </a:lnTo>
                  <a:cubicBezTo>
                    <a:pt x="33433" y="547497"/>
                    <a:pt x="0" y="514064"/>
                    <a:pt x="0" y="472821"/>
                  </a:cubicBezTo>
                  <a:lnTo>
                    <a:pt x="0" y="74676"/>
                  </a:lnTo>
                  <a:cubicBezTo>
                    <a:pt x="0" y="33433"/>
                    <a:pt x="33433" y="0"/>
                    <a:pt x="74676" y="0"/>
                  </a:cubicBezTo>
                  <a:close/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grpSp>
          <p:nvGrpSpPr>
            <p:cNvPr id="47" name="Grafik 2">
              <a:extLst>
                <a:ext uri="{FF2B5EF4-FFF2-40B4-BE49-F238E27FC236}">
                  <a16:creationId xmlns:a16="http://schemas.microsoft.com/office/drawing/2014/main" id="{2A73296C-5EFE-4AB7-BBE2-6BAE0917AB28}"/>
                </a:ext>
              </a:extLst>
            </p:cNvPr>
            <p:cNvGrpSpPr/>
            <p:nvPr/>
          </p:nvGrpSpPr>
          <p:grpSpPr bwMode="gray">
            <a:xfrm>
              <a:off x="4244441" y="2515012"/>
              <a:ext cx="136306" cy="245852"/>
              <a:chOff x="10553964" y="2871215"/>
              <a:chExt cx="180975" cy="326421"/>
            </a:xfrm>
            <a:solidFill>
              <a:schemeClr val="accent3">
                <a:lumMod val="20000"/>
                <a:lumOff val="80000"/>
              </a:schemeClr>
            </a:solidFill>
          </p:grpSpPr>
          <p:sp>
            <p:nvSpPr>
              <p:cNvPr id="48" name="Freihandform: Form 47">
                <a:extLst>
                  <a:ext uri="{FF2B5EF4-FFF2-40B4-BE49-F238E27FC236}">
                    <a16:creationId xmlns:a16="http://schemas.microsoft.com/office/drawing/2014/main" id="{A0481FB8-3657-4C88-A39B-AD8DAEABC58B}"/>
                  </a:ext>
                </a:extLst>
              </p:cNvPr>
              <p:cNvSpPr/>
              <p:nvPr/>
            </p:nvSpPr>
            <p:spPr bwMode="gray">
              <a:xfrm>
                <a:off x="10553964" y="2871215"/>
                <a:ext cx="180975" cy="276225"/>
              </a:xfrm>
              <a:custGeom>
                <a:avLst/>
                <a:gdLst>
                  <a:gd name="connsiteX0" fmla="*/ 0 w 180975"/>
                  <a:gd name="connsiteY0" fmla="*/ 95155 h 276225"/>
                  <a:gd name="connsiteX1" fmla="*/ 95155 w 180975"/>
                  <a:gd name="connsiteY1" fmla="*/ 0 h 276225"/>
                  <a:gd name="connsiteX2" fmla="*/ 190310 w 180975"/>
                  <a:gd name="connsiteY2" fmla="*/ 95155 h 276225"/>
                  <a:gd name="connsiteX3" fmla="*/ 95155 w 180975"/>
                  <a:gd name="connsiteY3" fmla="*/ 190310 h 276225"/>
                  <a:gd name="connsiteX4" fmla="*/ 95155 w 180975"/>
                  <a:gd name="connsiteY4" fmla="*/ 279559 h 27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975" h="276225">
                    <a:moveTo>
                      <a:pt x="0" y="95155"/>
                    </a:moveTo>
                    <a:cubicBezTo>
                      <a:pt x="0" y="42577"/>
                      <a:pt x="42577" y="0"/>
                      <a:pt x="95155" y="0"/>
                    </a:cubicBezTo>
                    <a:cubicBezTo>
                      <a:pt x="147733" y="0"/>
                      <a:pt x="190310" y="42577"/>
                      <a:pt x="190310" y="95155"/>
                    </a:cubicBezTo>
                    <a:cubicBezTo>
                      <a:pt x="190310" y="147733"/>
                      <a:pt x="147733" y="190310"/>
                      <a:pt x="95155" y="190310"/>
                    </a:cubicBezTo>
                    <a:lnTo>
                      <a:pt x="95155" y="279559"/>
                    </a:lnTo>
                  </a:path>
                </a:pathLst>
              </a:custGeom>
              <a:noFill/>
              <a:ln w="19050" cap="flat">
                <a:solidFill>
                  <a:srgbClr val="DCE04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de-DE" dirty="0"/>
              </a:p>
            </p:txBody>
          </p:sp>
          <p:sp>
            <p:nvSpPr>
              <p:cNvPr id="49" name="Freihandform: Form 48">
                <a:extLst>
                  <a:ext uri="{FF2B5EF4-FFF2-40B4-BE49-F238E27FC236}">
                    <a16:creationId xmlns:a16="http://schemas.microsoft.com/office/drawing/2014/main" id="{94BED5F4-FECA-4797-B133-45F43791748A}"/>
                  </a:ext>
                </a:extLst>
              </p:cNvPr>
              <p:cNvSpPr/>
              <p:nvPr/>
            </p:nvSpPr>
            <p:spPr bwMode="gray">
              <a:xfrm>
                <a:off x="10635784" y="3178586"/>
                <a:ext cx="19050" cy="19050"/>
              </a:xfrm>
              <a:custGeom>
                <a:avLst/>
                <a:gdLst>
                  <a:gd name="connsiteX0" fmla="*/ 26670 w 19050"/>
                  <a:gd name="connsiteY0" fmla="*/ 13335 h 19050"/>
                  <a:gd name="connsiteX1" fmla="*/ 13335 w 19050"/>
                  <a:gd name="connsiteY1" fmla="*/ 26670 h 19050"/>
                  <a:gd name="connsiteX2" fmla="*/ 0 w 19050"/>
                  <a:gd name="connsiteY2" fmla="*/ 13335 h 19050"/>
                  <a:gd name="connsiteX3" fmla="*/ 13335 w 19050"/>
                  <a:gd name="connsiteY3" fmla="*/ 0 h 19050"/>
                  <a:gd name="connsiteX4" fmla="*/ 26670 w 19050"/>
                  <a:gd name="connsiteY4" fmla="*/ 13335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26670" y="13335"/>
                    </a:moveTo>
                    <a:cubicBezTo>
                      <a:pt x="26670" y="20700"/>
                      <a:pt x="20700" y="26670"/>
                      <a:pt x="13335" y="26670"/>
                    </a:cubicBezTo>
                    <a:cubicBezTo>
                      <a:pt x="5970" y="26670"/>
                      <a:pt x="0" y="20700"/>
                      <a:pt x="0" y="13335"/>
                    </a:cubicBezTo>
                    <a:cubicBezTo>
                      <a:pt x="0" y="5970"/>
                      <a:pt x="5970" y="0"/>
                      <a:pt x="13335" y="0"/>
                    </a:cubicBezTo>
                    <a:cubicBezTo>
                      <a:pt x="20700" y="0"/>
                      <a:pt x="26670" y="5970"/>
                      <a:pt x="26670" y="13335"/>
                    </a:cubicBezTo>
                    <a:close/>
                  </a:path>
                </a:pathLst>
              </a:custGeom>
              <a:grpFill/>
              <a:ln w="9525" cap="flat">
                <a:solidFill>
                  <a:srgbClr val="DCE04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de-DE" dirty="0"/>
              </a:p>
            </p:txBody>
          </p:sp>
        </p:grpSp>
      </p:grpSp>
      <p:grpSp>
        <p:nvGrpSpPr>
          <p:cNvPr id="57" name="ICON 2">
            <a:extLst>
              <a:ext uri="{FF2B5EF4-FFF2-40B4-BE49-F238E27FC236}">
                <a16:creationId xmlns:a16="http://schemas.microsoft.com/office/drawing/2014/main" id="{3F0B0BA8-2873-4119-9D89-BB89F19328BF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993832" y="2448182"/>
            <a:ext cx="375720" cy="468000"/>
            <a:chOff x="4701014" y="2656905"/>
            <a:chExt cx="542925" cy="676275"/>
          </a:xfrm>
        </p:grpSpPr>
        <p:sp>
          <p:nvSpPr>
            <p:cNvPr id="58" name="Freihandform: Form 57">
              <a:extLst>
                <a:ext uri="{FF2B5EF4-FFF2-40B4-BE49-F238E27FC236}">
                  <a16:creationId xmlns:a16="http://schemas.microsoft.com/office/drawing/2014/main" id="{AC66E12A-F6C8-4360-81B5-570E8FD119B9}"/>
                </a:ext>
              </a:extLst>
            </p:cNvPr>
            <p:cNvSpPr/>
            <p:nvPr/>
          </p:nvSpPr>
          <p:spPr bwMode="gray">
            <a:xfrm>
              <a:off x="4701014" y="2656905"/>
              <a:ext cx="542925" cy="676275"/>
            </a:xfrm>
            <a:custGeom>
              <a:avLst/>
              <a:gdLst>
                <a:gd name="connsiteX0" fmla="*/ 228600 w 542925"/>
                <a:gd name="connsiteY0" fmla="*/ 646367 h 676275"/>
                <a:gd name="connsiteX1" fmla="*/ 275939 w 542925"/>
                <a:gd name="connsiteY1" fmla="*/ 677894 h 676275"/>
                <a:gd name="connsiteX2" fmla="*/ 323279 w 542925"/>
                <a:gd name="connsiteY2" fmla="*/ 646367 h 676275"/>
                <a:gd name="connsiteX3" fmla="*/ 551879 w 542925"/>
                <a:gd name="connsiteY3" fmla="*/ 220694 h 676275"/>
                <a:gd name="connsiteX4" fmla="*/ 551879 w 542925"/>
                <a:gd name="connsiteY4" fmla="*/ 90678 h 676275"/>
                <a:gd name="connsiteX5" fmla="*/ 275844 w 542925"/>
                <a:gd name="connsiteY5" fmla="*/ 0 h 676275"/>
                <a:gd name="connsiteX6" fmla="*/ 0 w 542925"/>
                <a:gd name="connsiteY6" fmla="*/ 90678 h 676275"/>
                <a:gd name="connsiteX7" fmla="*/ 0 w 542925"/>
                <a:gd name="connsiteY7" fmla="*/ 220790 h 676275"/>
                <a:gd name="connsiteX8" fmla="*/ 228600 w 542925"/>
                <a:gd name="connsiteY8" fmla="*/ 646367 h 676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2925" h="676275">
                  <a:moveTo>
                    <a:pt x="228600" y="646367"/>
                  </a:moveTo>
                  <a:lnTo>
                    <a:pt x="275939" y="677894"/>
                  </a:lnTo>
                  <a:lnTo>
                    <a:pt x="323279" y="646367"/>
                  </a:lnTo>
                  <a:cubicBezTo>
                    <a:pt x="465106" y="551783"/>
                    <a:pt x="551879" y="390239"/>
                    <a:pt x="551879" y="220694"/>
                  </a:cubicBezTo>
                  <a:lnTo>
                    <a:pt x="551879" y="90678"/>
                  </a:lnTo>
                  <a:lnTo>
                    <a:pt x="275844" y="0"/>
                  </a:lnTo>
                  <a:lnTo>
                    <a:pt x="0" y="90678"/>
                  </a:lnTo>
                  <a:lnTo>
                    <a:pt x="0" y="220790"/>
                  </a:lnTo>
                  <a:cubicBezTo>
                    <a:pt x="0" y="390144"/>
                    <a:pt x="86678" y="551783"/>
                    <a:pt x="228600" y="646367"/>
                  </a:cubicBezTo>
                  <a:close/>
                </a:path>
              </a:pathLst>
            </a:custGeom>
            <a:solidFill>
              <a:srgbClr val="009CB4"/>
            </a:solidFill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9" name="Freihandform: Form 58">
              <a:extLst>
                <a:ext uri="{FF2B5EF4-FFF2-40B4-BE49-F238E27FC236}">
                  <a16:creationId xmlns:a16="http://schemas.microsoft.com/office/drawing/2014/main" id="{610448C6-40D8-4245-B836-B42ACB4077FB}"/>
                </a:ext>
              </a:extLst>
            </p:cNvPr>
            <p:cNvSpPr/>
            <p:nvPr/>
          </p:nvSpPr>
          <p:spPr bwMode="gray">
            <a:xfrm>
              <a:off x="4909611" y="2792351"/>
              <a:ext cx="133350" cy="342900"/>
            </a:xfrm>
            <a:custGeom>
              <a:avLst/>
              <a:gdLst>
                <a:gd name="connsiteX0" fmla="*/ 100298 w 133350"/>
                <a:gd name="connsiteY0" fmla="*/ 241173 h 342900"/>
                <a:gd name="connsiteX1" fmla="*/ 121349 w 133350"/>
                <a:gd name="connsiteY1" fmla="*/ 285560 h 342900"/>
                <a:gd name="connsiteX2" fmla="*/ 101632 w 133350"/>
                <a:gd name="connsiteY2" fmla="*/ 328041 h 342900"/>
                <a:gd name="connsiteX3" fmla="*/ 50387 w 133350"/>
                <a:gd name="connsiteY3" fmla="*/ 345186 h 342900"/>
                <a:gd name="connsiteX4" fmla="*/ 2286 w 133350"/>
                <a:gd name="connsiteY4" fmla="*/ 334137 h 342900"/>
                <a:gd name="connsiteX5" fmla="*/ 2286 w 133350"/>
                <a:gd name="connsiteY5" fmla="*/ 312420 h 342900"/>
                <a:gd name="connsiteX6" fmla="*/ 50864 w 133350"/>
                <a:gd name="connsiteY6" fmla="*/ 326612 h 342900"/>
                <a:gd name="connsiteX7" fmla="*/ 87440 w 133350"/>
                <a:gd name="connsiteY7" fmla="*/ 315373 h 342900"/>
                <a:gd name="connsiteX8" fmla="*/ 99822 w 133350"/>
                <a:gd name="connsiteY8" fmla="*/ 286036 h 342900"/>
                <a:gd name="connsiteX9" fmla="*/ 93059 w 133350"/>
                <a:gd name="connsiteY9" fmla="*/ 263462 h 342900"/>
                <a:gd name="connsiteX10" fmla="*/ 61913 w 133350"/>
                <a:gd name="connsiteY10" fmla="*/ 241078 h 342900"/>
                <a:gd name="connsiteX11" fmla="*/ 11335 w 133350"/>
                <a:gd name="connsiteY11" fmla="*/ 205454 h 342900"/>
                <a:gd name="connsiteX12" fmla="*/ 0 w 133350"/>
                <a:gd name="connsiteY12" fmla="*/ 167164 h 342900"/>
                <a:gd name="connsiteX13" fmla="*/ 35909 w 133350"/>
                <a:gd name="connsiteY13" fmla="*/ 110395 h 342900"/>
                <a:gd name="connsiteX14" fmla="*/ 8668 w 133350"/>
                <a:gd name="connsiteY14" fmla="*/ 61817 h 342900"/>
                <a:gd name="connsiteX15" fmla="*/ 26860 w 133350"/>
                <a:gd name="connsiteY15" fmla="*/ 17050 h 342900"/>
                <a:gd name="connsiteX16" fmla="*/ 77153 w 133350"/>
                <a:gd name="connsiteY16" fmla="*/ 0 h 342900"/>
                <a:gd name="connsiteX17" fmla="*/ 120396 w 133350"/>
                <a:gd name="connsiteY17" fmla="*/ 8191 h 342900"/>
                <a:gd name="connsiteX18" fmla="*/ 120396 w 133350"/>
                <a:gd name="connsiteY18" fmla="*/ 29432 h 342900"/>
                <a:gd name="connsiteX19" fmla="*/ 76676 w 133350"/>
                <a:gd name="connsiteY19" fmla="*/ 18574 h 342900"/>
                <a:gd name="connsiteX20" fmla="*/ 29909 w 133350"/>
                <a:gd name="connsiteY20" fmla="*/ 60293 h 342900"/>
                <a:gd name="connsiteX21" fmla="*/ 42196 w 133350"/>
                <a:gd name="connsiteY21" fmla="*/ 89535 h 342900"/>
                <a:gd name="connsiteX22" fmla="*/ 89344 w 133350"/>
                <a:gd name="connsiteY22" fmla="*/ 116586 h 342900"/>
                <a:gd name="connsiteX23" fmla="*/ 134398 w 133350"/>
                <a:gd name="connsiteY23" fmla="*/ 178403 h 342900"/>
                <a:gd name="connsiteX24" fmla="*/ 100298 w 133350"/>
                <a:gd name="connsiteY24" fmla="*/ 241173 h 342900"/>
                <a:gd name="connsiteX25" fmla="*/ 53340 w 133350"/>
                <a:gd name="connsiteY25" fmla="*/ 120777 h 342900"/>
                <a:gd name="connsiteX26" fmla="*/ 21431 w 133350"/>
                <a:gd name="connsiteY26" fmla="*/ 165830 h 342900"/>
                <a:gd name="connsiteX27" fmla="*/ 34481 w 133350"/>
                <a:gd name="connsiteY27" fmla="*/ 200311 h 342900"/>
                <a:gd name="connsiteX28" fmla="*/ 84106 w 133350"/>
                <a:gd name="connsiteY28" fmla="*/ 229267 h 342900"/>
                <a:gd name="connsiteX29" fmla="*/ 106299 w 133350"/>
                <a:gd name="connsiteY29" fmla="*/ 207073 h 342900"/>
                <a:gd name="connsiteX30" fmla="*/ 113157 w 133350"/>
                <a:gd name="connsiteY30" fmla="*/ 178498 h 342900"/>
                <a:gd name="connsiteX31" fmla="*/ 102489 w 133350"/>
                <a:gd name="connsiteY31" fmla="*/ 149638 h 342900"/>
                <a:gd name="connsiteX32" fmla="*/ 53340 w 133350"/>
                <a:gd name="connsiteY32" fmla="*/ 120777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33350" h="342900">
                  <a:moveTo>
                    <a:pt x="100298" y="241173"/>
                  </a:moveTo>
                  <a:cubicBezTo>
                    <a:pt x="114300" y="251650"/>
                    <a:pt x="121349" y="266414"/>
                    <a:pt x="121349" y="285560"/>
                  </a:cubicBezTo>
                  <a:cubicBezTo>
                    <a:pt x="121349" y="302419"/>
                    <a:pt x="114776" y="316611"/>
                    <a:pt x="101632" y="328041"/>
                  </a:cubicBezTo>
                  <a:cubicBezTo>
                    <a:pt x="88487" y="339471"/>
                    <a:pt x="71438" y="345186"/>
                    <a:pt x="50387" y="345186"/>
                  </a:cubicBezTo>
                  <a:cubicBezTo>
                    <a:pt x="34576" y="345186"/>
                    <a:pt x="18574" y="341471"/>
                    <a:pt x="2286" y="334137"/>
                  </a:cubicBezTo>
                  <a:lnTo>
                    <a:pt x="2286" y="312420"/>
                  </a:lnTo>
                  <a:cubicBezTo>
                    <a:pt x="19717" y="321850"/>
                    <a:pt x="35909" y="326612"/>
                    <a:pt x="50864" y="326612"/>
                  </a:cubicBezTo>
                  <a:cubicBezTo>
                    <a:pt x="66961" y="326612"/>
                    <a:pt x="79153" y="322897"/>
                    <a:pt x="87440" y="315373"/>
                  </a:cubicBezTo>
                  <a:cubicBezTo>
                    <a:pt x="95726" y="307943"/>
                    <a:pt x="99822" y="298133"/>
                    <a:pt x="99822" y="286036"/>
                  </a:cubicBezTo>
                  <a:cubicBezTo>
                    <a:pt x="99822" y="278035"/>
                    <a:pt x="97536" y="270510"/>
                    <a:pt x="93059" y="263462"/>
                  </a:cubicBezTo>
                  <a:cubicBezTo>
                    <a:pt x="88583" y="256413"/>
                    <a:pt x="78200" y="248888"/>
                    <a:pt x="61913" y="241078"/>
                  </a:cubicBezTo>
                  <a:cubicBezTo>
                    <a:pt x="35719" y="228695"/>
                    <a:pt x="18859" y="216789"/>
                    <a:pt x="11335" y="205454"/>
                  </a:cubicBezTo>
                  <a:cubicBezTo>
                    <a:pt x="3810" y="194120"/>
                    <a:pt x="0" y="181356"/>
                    <a:pt x="0" y="167164"/>
                  </a:cubicBezTo>
                  <a:cubicBezTo>
                    <a:pt x="0" y="141732"/>
                    <a:pt x="12002" y="122777"/>
                    <a:pt x="35909" y="110395"/>
                  </a:cubicBezTo>
                  <a:cubicBezTo>
                    <a:pt x="17717" y="98107"/>
                    <a:pt x="8668" y="81915"/>
                    <a:pt x="8668" y="61817"/>
                  </a:cubicBezTo>
                  <a:cubicBezTo>
                    <a:pt x="8668" y="43339"/>
                    <a:pt x="14764" y="28384"/>
                    <a:pt x="26860" y="17050"/>
                  </a:cubicBezTo>
                  <a:cubicBezTo>
                    <a:pt x="38957" y="5715"/>
                    <a:pt x="55721" y="0"/>
                    <a:pt x="77153" y="0"/>
                  </a:cubicBezTo>
                  <a:cubicBezTo>
                    <a:pt x="93440" y="0"/>
                    <a:pt x="107823" y="2762"/>
                    <a:pt x="120396" y="8191"/>
                  </a:cubicBezTo>
                  <a:lnTo>
                    <a:pt x="120396" y="29432"/>
                  </a:lnTo>
                  <a:cubicBezTo>
                    <a:pt x="107728" y="22193"/>
                    <a:pt x="93155" y="18574"/>
                    <a:pt x="76676" y="18574"/>
                  </a:cubicBezTo>
                  <a:cubicBezTo>
                    <a:pt x="45530" y="18574"/>
                    <a:pt x="29909" y="32480"/>
                    <a:pt x="29909" y="60293"/>
                  </a:cubicBezTo>
                  <a:cubicBezTo>
                    <a:pt x="29909" y="72104"/>
                    <a:pt x="34004" y="81915"/>
                    <a:pt x="42196" y="89535"/>
                  </a:cubicBezTo>
                  <a:cubicBezTo>
                    <a:pt x="50387" y="97250"/>
                    <a:pt x="66104" y="106204"/>
                    <a:pt x="89344" y="116586"/>
                  </a:cubicBezTo>
                  <a:cubicBezTo>
                    <a:pt x="119348" y="130492"/>
                    <a:pt x="134398" y="151066"/>
                    <a:pt x="134398" y="178403"/>
                  </a:cubicBezTo>
                  <a:cubicBezTo>
                    <a:pt x="134493" y="202406"/>
                    <a:pt x="123063" y="223266"/>
                    <a:pt x="100298" y="241173"/>
                  </a:cubicBezTo>
                  <a:close/>
                  <a:moveTo>
                    <a:pt x="53340" y="120777"/>
                  </a:moveTo>
                  <a:cubicBezTo>
                    <a:pt x="32099" y="130397"/>
                    <a:pt x="21431" y="145352"/>
                    <a:pt x="21431" y="165830"/>
                  </a:cubicBezTo>
                  <a:cubicBezTo>
                    <a:pt x="21431" y="180308"/>
                    <a:pt x="25813" y="191834"/>
                    <a:pt x="34481" y="200311"/>
                  </a:cubicBezTo>
                  <a:cubicBezTo>
                    <a:pt x="43148" y="208788"/>
                    <a:pt x="59722" y="218408"/>
                    <a:pt x="84106" y="229267"/>
                  </a:cubicBezTo>
                  <a:cubicBezTo>
                    <a:pt x="94298" y="221742"/>
                    <a:pt x="101727" y="214313"/>
                    <a:pt x="106299" y="207073"/>
                  </a:cubicBezTo>
                  <a:cubicBezTo>
                    <a:pt x="110871" y="199835"/>
                    <a:pt x="113157" y="190310"/>
                    <a:pt x="113157" y="178498"/>
                  </a:cubicBezTo>
                  <a:cubicBezTo>
                    <a:pt x="113157" y="167164"/>
                    <a:pt x="109633" y="157543"/>
                    <a:pt x="102489" y="149638"/>
                  </a:cubicBezTo>
                  <a:cubicBezTo>
                    <a:pt x="95440" y="141732"/>
                    <a:pt x="79058" y="132112"/>
                    <a:pt x="53340" y="120777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</p:grpSp>
      <p:grpSp>
        <p:nvGrpSpPr>
          <p:cNvPr id="50" name="ICON 3">
            <a:extLst>
              <a:ext uri="{FF2B5EF4-FFF2-40B4-BE49-F238E27FC236}">
                <a16:creationId xmlns:a16="http://schemas.microsoft.com/office/drawing/2014/main" id="{89A75432-E00A-4C0C-B047-2443597357B8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1386115" y="2973118"/>
            <a:ext cx="504000" cy="457578"/>
            <a:chOff x="1450201" y="2915727"/>
            <a:chExt cx="645658" cy="586188"/>
          </a:xfrm>
        </p:grpSpPr>
        <p:grpSp>
          <p:nvGrpSpPr>
            <p:cNvPr id="51" name="Gruppieren 50">
              <a:extLst>
                <a:ext uri="{FF2B5EF4-FFF2-40B4-BE49-F238E27FC236}">
                  <a16:creationId xmlns:a16="http://schemas.microsoft.com/office/drawing/2014/main" id="{63A3CD2D-3666-42D8-BDB8-A3236C62F274}"/>
                </a:ext>
              </a:extLst>
            </p:cNvPr>
            <p:cNvGrpSpPr>
              <a:grpSpLocks noChangeAspect="1"/>
            </p:cNvGrpSpPr>
            <p:nvPr/>
          </p:nvGrpSpPr>
          <p:grpSpPr bwMode="gray">
            <a:xfrm>
              <a:off x="1576309" y="3097907"/>
              <a:ext cx="365873" cy="113493"/>
              <a:chOff x="9841399" y="2630137"/>
              <a:chExt cx="485775" cy="150686"/>
            </a:xfrm>
          </p:grpSpPr>
          <p:sp>
            <p:nvSpPr>
              <p:cNvPr id="55" name="Freihandform: Form 54">
                <a:extLst>
                  <a:ext uri="{FF2B5EF4-FFF2-40B4-BE49-F238E27FC236}">
                    <a16:creationId xmlns:a16="http://schemas.microsoft.com/office/drawing/2014/main" id="{618ED42A-8DCB-4EF4-9281-0FC1918AF9FE}"/>
                  </a:ext>
                </a:extLst>
              </p:cNvPr>
              <p:cNvSpPr/>
              <p:nvPr/>
            </p:nvSpPr>
            <p:spPr bwMode="gray">
              <a:xfrm>
                <a:off x="9841399" y="2630137"/>
                <a:ext cx="485775" cy="9525"/>
              </a:xfrm>
              <a:custGeom>
                <a:avLst/>
                <a:gdLst>
                  <a:gd name="connsiteX0" fmla="*/ 0 w 485775"/>
                  <a:gd name="connsiteY0" fmla="*/ 0 h 0"/>
                  <a:gd name="connsiteX1" fmla="*/ 490347 w 48577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85775">
                    <a:moveTo>
                      <a:pt x="0" y="0"/>
                    </a:moveTo>
                    <a:lnTo>
                      <a:pt x="490347" y="0"/>
                    </a:lnTo>
                  </a:path>
                </a:pathLst>
              </a:custGeom>
              <a:ln w="19050" cap="flat">
                <a:solidFill>
                  <a:srgbClr val="DCE04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de-DE" dirty="0"/>
              </a:p>
            </p:txBody>
          </p:sp>
          <p:sp>
            <p:nvSpPr>
              <p:cNvPr id="56" name="Freihandform: Form 55">
                <a:extLst>
                  <a:ext uri="{FF2B5EF4-FFF2-40B4-BE49-F238E27FC236}">
                    <a16:creationId xmlns:a16="http://schemas.microsoft.com/office/drawing/2014/main" id="{BDA02BDC-56AF-48C1-B372-8BA2F19F1D77}"/>
                  </a:ext>
                </a:extLst>
              </p:cNvPr>
              <p:cNvSpPr/>
              <p:nvPr/>
            </p:nvSpPr>
            <p:spPr bwMode="gray">
              <a:xfrm>
                <a:off x="9841399" y="2771298"/>
                <a:ext cx="352425" cy="9525"/>
              </a:xfrm>
              <a:custGeom>
                <a:avLst/>
                <a:gdLst>
                  <a:gd name="connsiteX0" fmla="*/ 0 w 352425"/>
                  <a:gd name="connsiteY0" fmla="*/ 0 h 0"/>
                  <a:gd name="connsiteX1" fmla="*/ 352806 w 35242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2425">
                    <a:moveTo>
                      <a:pt x="0" y="0"/>
                    </a:moveTo>
                    <a:lnTo>
                      <a:pt x="352806" y="0"/>
                    </a:lnTo>
                  </a:path>
                </a:pathLst>
              </a:custGeom>
              <a:ln w="19050" cap="flat">
                <a:solidFill>
                  <a:srgbClr val="DCE04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de-DE" dirty="0"/>
              </a:p>
            </p:txBody>
          </p:sp>
        </p:grpSp>
        <p:sp>
          <p:nvSpPr>
            <p:cNvPr id="53" name="Freihandform: Form 52">
              <a:extLst>
                <a:ext uri="{FF2B5EF4-FFF2-40B4-BE49-F238E27FC236}">
                  <a16:creationId xmlns:a16="http://schemas.microsoft.com/office/drawing/2014/main" id="{920172E3-819A-49FB-9926-6FC3BAFB05AB}"/>
                </a:ext>
              </a:extLst>
            </p:cNvPr>
            <p:cNvSpPr/>
            <p:nvPr/>
          </p:nvSpPr>
          <p:spPr bwMode="gray">
            <a:xfrm>
              <a:off x="1450201" y="2915727"/>
              <a:ext cx="645658" cy="586188"/>
            </a:xfrm>
            <a:custGeom>
              <a:avLst/>
              <a:gdLst>
                <a:gd name="connsiteX0" fmla="*/ 74676 w 723900"/>
                <a:gd name="connsiteY0" fmla="*/ 0 h 657225"/>
                <a:gd name="connsiteX1" fmla="*/ 658368 w 723900"/>
                <a:gd name="connsiteY1" fmla="*/ 0 h 657225"/>
                <a:gd name="connsiteX2" fmla="*/ 733044 w 723900"/>
                <a:gd name="connsiteY2" fmla="*/ 74676 h 657225"/>
                <a:gd name="connsiteX3" fmla="*/ 733044 w 723900"/>
                <a:gd name="connsiteY3" fmla="*/ 472821 h 657225"/>
                <a:gd name="connsiteX4" fmla="*/ 658368 w 723900"/>
                <a:gd name="connsiteY4" fmla="*/ 547497 h 657225"/>
                <a:gd name="connsiteX5" fmla="*/ 582644 w 723900"/>
                <a:gd name="connsiteY5" fmla="*/ 547497 h 657225"/>
                <a:gd name="connsiteX6" fmla="*/ 582644 w 723900"/>
                <a:gd name="connsiteY6" fmla="*/ 661797 h 657225"/>
                <a:gd name="connsiteX7" fmla="*/ 468344 w 723900"/>
                <a:gd name="connsiteY7" fmla="*/ 547497 h 657225"/>
                <a:gd name="connsiteX8" fmla="*/ 74676 w 723900"/>
                <a:gd name="connsiteY8" fmla="*/ 547497 h 657225"/>
                <a:gd name="connsiteX9" fmla="*/ 0 w 723900"/>
                <a:gd name="connsiteY9" fmla="*/ 472821 h 657225"/>
                <a:gd name="connsiteX10" fmla="*/ 0 w 723900"/>
                <a:gd name="connsiteY10" fmla="*/ 74676 h 657225"/>
                <a:gd name="connsiteX11" fmla="*/ 74676 w 723900"/>
                <a:gd name="connsiteY11" fmla="*/ 0 h 657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23900" h="657225">
                  <a:moveTo>
                    <a:pt x="74676" y="0"/>
                  </a:moveTo>
                  <a:lnTo>
                    <a:pt x="658368" y="0"/>
                  </a:lnTo>
                  <a:cubicBezTo>
                    <a:pt x="699611" y="0"/>
                    <a:pt x="733044" y="33433"/>
                    <a:pt x="733044" y="74676"/>
                  </a:cubicBezTo>
                  <a:lnTo>
                    <a:pt x="733044" y="472821"/>
                  </a:lnTo>
                  <a:cubicBezTo>
                    <a:pt x="733044" y="514064"/>
                    <a:pt x="699611" y="547497"/>
                    <a:pt x="658368" y="547497"/>
                  </a:cubicBezTo>
                  <a:lnTo>
                    <a:pt x="582644" y="547497"/>
                  </a:lnTo>
                  <a:lnTo>
                    <a:pt x="582644" y="661797"/>
                  </a:lnTo>
                  <a:lnTo>
                    <a:pt x="468344" y="547497"/>
                  </a:lnTo>
                  <a:lnTo>
                    <a:pt x="74676" y="547497"/>
                  </a:lnTo>
                  <a:cubicBezTo>
                    <a:pt x="33433" y="547497"/>
                    <a:pt x="0" y="514064"/>
                    <a:pt x="0" y="472821"/>
                  </a:cubicBezTo>
                  <a:lnTo>
                    <a:pt x="0" y="74676"/>
                  </a:lnTo>
                  <a:cubicBezTo>
                    <a:pt x="0" y="33433"/>
                    <a:pt x="33433" y="0"/>
                    <a:pt x="74676" y="0"/>
                  </a:cubicBezTo>
                  <a:close/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</p:grpSp>
      <p:grpSp>
        <p:nvGrpSpPr>
          <p:cNvPr id="60" name="ICON 4">
            <a:extLst>
              <a:ext uri="{FF2B5EF4-FFF2-40B4-BE49-F238E27FC236}">
                <a16:creationId xmlns:a16="http://schemas.microsoft.com/office/drawing/2014/main" id="{EB912AE5-2949-4CD0-919C-B8E1F844B220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1775309" y="2662443"/>
            <a:ext cx="375720" cy="468000"/>
            <a:chOff x="4701014" y="2656905"/>
            <a:chExt cx="542925" cy="676275"/>
          </a:xfrm>
        </p:grpSpPr>
        <p:sp>
          <p:nvSpPr>
            <p:cNvPr id="61" name="Freihandform: Form 60">
              <a:extLst>
                <a:ext uri="{FF2B5EF4-FFF2-40B4-BE49-F238E27FC236}">
                  <a16:creationId xmlns:a16="http://schemas.microsoft.com/office/drawing/2014/main" id="{DC46CA94-A535-4CA8-B8F5-3C9D5650D8FE}"/>
                </a:ext>
              </a:extLst>
            </p:cNvPr>
            <p:cNvSpPr/>
            <p:nvPr/>
          </p:nvSpPr>
          <p:spPr bwMode="gray">
            <a:xfrm>
              <a:off x="4701014" y="2656905"/>
              <a:ext cx="542925" cy="676275"/>
            </a:xfrm>
            <a:custGeom>
              <a:avLst/>
              <a:gdLst>
                <a:gd name="connsiteX0" fmla="*/ 228600 w 542925"/>
                <a:gd name="connsiteY0" fmla="*/ 646367 h 676275"/>
                <a:gd name="connsiteX1" fmla="*/ 275939 w 542925"/>
                <a:gd name="connsiteY1" fmla="*/ 677894 h 676275"/>
                <a:gd name="connsiteX2" fmla="*/ 323279 w 542925"/>
                <a:gd name="connsiteY2" fmla="*/ 646367 h 676275"/>
                <a:gd name="connsiteX3" fmla="*/ 551879 w 542925"/>
                <a:gd name="connsiteY3" fmla="*/ 220694 h 676275"/>
                <a:gd name="connsiteX4" fmla="*/ 551879 w 542925"/>
                <a:gd name="connsiteY4" fmla="*/ 90678 h 676275"/>
                <a:gd name="connsiteX5" fmla="*/ 275844 w 542925"/>
                <a:gd name="connsiteY5" fmla="*/ 0 h 676275"/>
                <a:gd name="connsiteX6" fmla="*/ 0 w 542925"/>
                <a:gd name="connsiteY6" fmla="*/ 90678 h 676275"/>
                <a:gd name="connsiteX7" fmla="*/ 0 w 542925"/>
                <a:gd name="connsiteY7" fmla="*/ 220790 h 676275"/>
                <a:gd name="connsiteX8" fmla="*/ 228600 w 542925"/>
                <a:gd name="connsiteY8" fmla="*/ 646367 h 676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2925" h="676275">
                  <a:moveTo>
                    <a:pt x="228600" y="646367"/>
                  </a:moveTo>
                  <a:lnTo>
                    <a:pt x="275939" y="677894"/>
                  </a:lnTo>
                  <a:lnTo>
                    <a:pt x="323279" y="646367"/>
                  </a:lnTo>
                  <a:cubicBezTo>
                    <a:pt x="465106" y="551783"/>
                    <a:pt x="551879" y="390239"/>
                    <a:pt x="551879" y="220694"/>
                  </a:cubicBezTo>
                  <a:lnTo>
                    <a:pt x="551879" y="90678"/>
                  </a:lnTo>
                  <a:lnTo>
                    <a:pt x="275844" y="0"/>
                  </a:lnTo>
                  <a:lnTo>
                    <a:pt x="0" y="90678"/>
                  </a:lnTo>
                  <a:lnTo>
                    <a:pt x="0" y="220790"/>
                  </a:lnTo>
                  <a:cubicBezTo>
                    <a:pt x="0" y="390144"/>
                    <a:pt x="86678" y="551783"/>
                    <a:pt x="228600" y="646367"/>
                  </a:cubicBezTo>
                  <a:close/>
                </a:path>
              </a:pathLst>
            </a:custGeom>
            <a:solidFill>
              <a:srgbClr val="009CB4"/>
            </a:solidFill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62" name="Freihandform: Form 61">
              <a:extLst>
                <a:ext uri="{FF2B5EF4-FFF2-40B4-BE49-F238E27FC236}">
                  <a16:creationId xmlns:a16="http://schemas.microsoft.com/office/drawing/2014/main" id="{88C7EB2D-8081-4DA9-A7B8-B10B2F8D67FA}"/>
                </a:ext>
              </a:extLst>
            </p:cNvPr>
            <p:cNvSpPr/>
            <p:nvPr/>
          </p:nvSpPr>
          <p:spPr bwMode="gray">
            <a:xfrm>
              <a:off x="4909611" y="2792351"/>
              <a:ext cx="133350" cy="342900"/>
            </a:xfrm>
            <a:custGeom>
              <a:avLst/>
              <a:gdLst>
                <a:gd name="connsiteX0" fmla="*/ 100298 w 133350"/>
                <a:gd name="connsiteY0" fmla="*/ 241173 h 342900"/>
                <a:gd name="connsiteX1" fmla="*/ 121349 w 133350"/>
                <a:gd name="connsiteY1" fmla="*/ 285560 h 342900"/>
                <a:gd name="connsiteX2" fmla="*/ 101632 w 133350"/>
                <a:gd name="connsiteY2" fmla="*/ 328041 h 342900"/>
                <a:gd name="connsiteX3" fmla="*/ 50387 w 133350"/>
                <a:gd name="connsiteY3" fmla="*/ 345186 h 342900"/>
                <a:gd name="connsiteX4" fmla="*/ 2286 w 133350"/>
                <a:gd name="connsiteY4" fmla="*/ 334137 h 342900"/>
                <a:gd name="connsiteX5" fmla="*/ 2286 w 133350"/>
                <a:gd name="connsiteY5" fmla="*/ 312420 h 342900"/>
                <a:gd name="connsiteX6" fmla="*/ 50864 w 133350"/>
                <a:gd name="connsiteY6" fmla="*/ 326612 h 342900"/>
                <a:gd name="connsiteX7" fmla="*/ 87440 w 133350"/>
                <a:gd name="connsiteY7" fmla="*/ 315373 h 342900"/>
                <a:gd name="connsiteX8" fmla="*/ 99822 w 133350"/>
                <a:gd name="connsiteY8" fmla="*/ 286036 h 342900"/>
                <a:gd name="connsiteX9" fmla="*/ 93059 w 133350"/>
                <a:gd name="connsiteY9" fmla="*/ 263462 h 342900"/>
                <a:gd name="connsiteX10" fmla="*/ 61913 w 133350"/>
                <a:gd name="connsiteY10" fmla="*/ 241078 h 342900"/>
                <a:gd name="connsiteX11" fmla="*/ 11335 w 133350"/>
                <a:gd name="connsiteY11" fmla="*/ 205454 h 342900"/>
                <a:gd name="connsiteX12" fmla="*/ 0 w 133350"/>
                <a:gd name="connsiteY12" fmla="*/ 167164 h 342900"/>
                <a:gd name="connsiteX13" fmla="*/ 35909 w 133350"/>
                <a:gd name="connsiteY13" fmla="*/ 110395 h 342900"/>
                <a:gd name="connsiteX14" fmla="*/ 8668 w 133350"/>
                <a:gd name="connsiteY14" fmla="*/ 61817 h 342900"/>
                <a:gd name="connsiteX15" fmla="*/ 26860 w 133350"/>
                <a:gd name="connsiteY15" fmla="*/ 17050 h 342900"/>
                <a:gd name="connsiteX16" fmla="*/ 77153 w 133350"/>
                <a:gd name="connsiteY16" fmla="*/ 0 h 342900"/>
                <a:gd name="connsiteX17" fmla="*/ 120396 w 133350"/>
                <a:gd name="connsiteY17" fmla="*/ 8191 h 342900"/>
                <a:gd name="connsiteX18" fmla="*/ 120396 w 133350"/>
                <a:gd name="connsiteY18" fmla="*/ 29432 h 342900"/>
                <a:gd name="connsiteX19" fmla="*/ 76676 w 133350"/>
                <a:gd name="connsiteY19" fmla="*/ 18574 h 342900"/>
                <a:gd name="connsiteX20" fmla="*/ 29909 w 133350"/>
                <a:gd name="connsiteY20" fmla="*/ 60293 h 342900"/>
                <a:gd name="connsiteX21" fmla="*/ 42196 w 133350"/>
                <a:gd name="connsiteY21" fmla="*/ 89535 h 342900"/>
                <a:gd name="connsiteX22" fmla="*/ 89344 w 133350"/>
                <a:gd name="connsiteY22" fmla="*/ 116586 h 342900"/>
                <a:gd name="connsiteX23" fmla="*/ 134398 w 133350"/>
                <a:gd name="connsiteY23" fmla="*/ 178403 h 342900"/>
                <a:gd name="connsiteX24" fmla="*/ 100298 w 133350"/>
                <a:gd name="connsiteY24" fmla="*/ 241173 h 342900"/>
                <a:gd name="connsiteX25" fmla="*/ 53340 w 133350"/>
                <a:gd name="connsiteY25" fmla="*/ 120777 h 342900"/>
                <a:gd name="connsiteX26" fmla="*/ 21431 w 133350"/>
                <a:gd name="connsiteY26" fmla="*/ 165830 h 342900"/>
                <a:gd name="connsiteX27" fmla="*/ 34481 w 133350"/>
                <a:gd name="connsiteY27" fmla="*/ 200311 h 342900"/>
                <a:gd name="connsiteX28" fmla="*/ 84106 w 133350"/>
                <a:gd name="connsiteY28" fmla="*/ 229267 h 342900"/>
                <a:gd name="connsiteX29" fmla="*/ 106299 w 133350"/>
                <a:gd name="connsiteY29" fmla="*/ 207073 h 342900"/>
                <a:gd name="connsiteX30" fmla="*/ 113157 w 133350"/>
                <a:gd name="connsiteY30" fmla="*/ 178498 h 342900"/>
                <a:gd name="connsiteX31" fmla="*/ 102489 w 133350"/>
                <a:gd name="connsiteY31" fmla="*/ 149638 h 342900"/>
                <a:gd name="connsiteX32" fmla="*/ 53340 w 133350"/>
                <a:gd name="connsiteY32" fmla="*/ 120777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33350" h="342900">
                  <a:moveTo>
                    <a:pt x="100298" y="241173"/>
                  </a:moveTo>
                  <a:cubicBezTo>
                    <a:pt x="114300" y="251650"/>
                    <a:pt x="121349" y="266414"/>
                    <a:pt x="121349" y="285560"/>
                  </a:cubicBezTo>
                  <a:cubicBezTo>
                    <a:pt x="121349" y="302419"/>
                    <a:pt x="114776" y="316611"/>
                    <a:pt x="101632" y="328041"/>
                  </a:cubicBezTo>
                  <a:cubicBezTo>
                    <a:pt x="88487" y="339471"/>
                    <a:pt x="71438" y="345186"/>
                    <a:pt x="50387" y="345186"/>
                  </a:cubicBezTo>
                  <a:cubicBezTo>
                    <a:pt x="34576" y="345186"/>
                    <a:pt x="18574" y="341471"/>
                    <a:pt x="2286" y="334137"/>
                  </a:cubicBezTo>
                  <a:lnTo>
                    <a:pt x="2286" y="312420"/>
                  </a:lnTo>
                  <a:cubicBezTo>
                    <a:pt x="19717" y="321850"/>
                    <a:pt x="35909" y="326612"/>
                    <a:pt x="50864" y="326612"/>
                  </a:cubicBezTo>
                  <a:cubicBezTo>
                    <a:pt x="66961" y="326612"/>
                    <a:pt x="79153" y="322897"/>
                    <a:pt x="87440" y="315373"/>
                  </a:cubicBezTo>
                  <a:cubicBezTo>
                    <a:pt x="95726" y="307943"/>
                    <a:pt x="99822" y="298133"/>
                    <a:pt x="99822" y="286036"/>
                  </a:cubicBezTo>
                  <a:cubicBezTo>
                    <a:pt x="99822" y="278035"/>
                    <a:pt x="97536" y="270510"/>
                    <a:pt x="93059" y="263462"/>
                  </a:cubicBezTo>
                  <a:cubicBezTo>
                    <a:pt x="88583" y="256413"/>
                    <a:pt x="78200" y="248888"/>
                    <a:pt x="61913" y="241078"/>
                  </a:cubicBezTo>
                  <a:cubicBezTo>
                    <a:pt x="35719" y="228695"/>
                    <a:pt x="18859" y="216789"/>
                    <a:pt x="11335" y="205454"/>
                  </a:cubicBezTo>
                  <a:cubicBezTo>
                    <a:pt x="3810" y="194120"/>
                    <a:pt x="0" y="181356"/>
                    <a:pt x="0" y="167164"/>
                  </a:cubicBezTo>
                  <a:cubicBezTo>
                    <a:pt x="0" y="141732"/>
                    <a:pt x="12002" y="122777"/>
                    <a:pt x="35909" y="110395"/>
                  </a:cubicBezTo>
                  <a:cubicBezTo>
                    <a:pt x="17717" y="98107"/>
                    <a:pt x="8668" y="81915"/>
                    <a:pt x="8668" y="61817"/>
                  </a:cubicBezTo>
                  <a:cubicBezTo>
                    <a:pt x="8668" y="43339"/>
                    <a:pt x="14764" y="28384"/>
                    <a:pt x="26860" y="17050"/>
                  </a:cubicBezTo>
                  <a:cubicBezTo>
                    <a:pt x="38957" y="5715"/>
                    <a:pt x="55721" y="0"/>
                    <a:pt x="77153" y="0"/>
                  </a:cubicBezTo>
                  <a:cubicBezTo>
                    <a:pt x="93440" y="0"/>
                    <a:pt x="107823" y="2762"/>
                    <a:pt x="120396" y="8191"/>
                  </a:cubicBezTo>
                  <a:lnTo>
                    <a:pt x="120396" y="29432"/>
                  </a:lnTo>
                  <a:cubicBezTo>
                    <a:pt x="107728" y="22193"/>
                    <a:pt x="93155" y="18574"/>
                    <a:pt x="76676" y="18574"/>
                  </a:cubicBezTo>
                  <a:cubicBezTo>
                    <a:pt x="45530" y="18574"/>
                    <a:pt x="29909" y="32480"/>
                    <a:pt x="29909" y="60293"/>
                  </a:cubicBezTo>
                  <a:cubicBezTo>
                    <a:pt x="29909" y="72104"/>
                    <a:pt x="34004" y="81915"/>
                    <a:pt x="42196" y="89535"/>
                  </a:cubicBezTo>
                  <a:cubicBezTo>
                    <a:pt x="50387" y="97250"/>
                    <a:pt x="66104" y="106204"/>
                    <a:pt x="89344" y="116586"/>
                  </a:cubicBezTo>
                  <a:cubicBezTo>
                    <a:pt x="119348" y="130492"/>
                    <a:pt x="134398" y="151066"/>
                    <a:pt x="134398" y="178403"/>
                  </a:cubicBezTo>
                  <a:cubicBezTo>
                    <a:pt x="134493" y="202406"/>
                    <a:pt x="123063" y="223266"/>
                    <a:pt x="100298" y="241173"/>
                  </a:cubicBezTo>
                  <a:close/>
                  <a:moveTo>
                    <a:pt x="53340" y="120777"/>
                  </a:moveTo>
                  <a:cubicBezTo>
                    <a:pt x="32099" y="130397"/>
                    <a:pt x="21431" y="145352"/>
                    <a:pt x="21431" y="165830"/>
                  </a:cubicBezTo>
                  <a:cubicBezTo>
                    <a:pt x="21431" y="180308"/>
                    <a:pt x="25813" y="191834"/>
                    <a:pt x="34481" y="200311"/>
                  </a:cubicBezTo>
                  <a:cubicBezTo>
                    <a:pt x="43148" y="208788"/>
                    <a:pt x="59722" y="218408"/>
                    <a:pt x="84106" y="229267"/>
                  </a:cubicBezTo>
                  <a:cubicBezTo>
                    <a:pt x="94298" y="221742"/>
                    <a:pt x="101727" y="214313"/>
                    <a:pt x="106299" y="207073"/>
                  </a:cubicBezTo>
                  <a:cubicBezTo>
                    <a:pt x="110871" y="199835"/>
                    <a:pt x="113157" y="190310"/>
                    <a:pt x="113157" y="178498"/>
                  </a:cubicBezTo>
                  <a:cubicBezTo>
                    <a:pt x="113157" y="167164"/>
                    <a:pt x="109633" y="157543"/>
                    <a:pt x="102489" y="149638"/>
                  </a:cubicBezTo>
                  <a:cubicBezTo>
                    <a:pt x="95440" y="141732"/>
                    <a:pt x="79058" y="132112"/>
                    <a:pt x="53340" y="120777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</p:grpSp>
      <p:sp>
        <p:nvSpPr>
          <p:cNvPr id="90" name="Stern 1">
            <a:extLst>
              <a:ext uri="{FF2B5EF4-FFF2-40B4-BE49-F238E27FC236}">
                <a16:creationId xmlns:a16="http://schemas.microsoft.com/office/drawing/2014/main" id="{E185942D-740C-43EA-A40C-103F73F378E3}"/>
              </a:ext>
            </a:extLst>
          </p:cNvPr>
          <p:cNvSpPr/>
          <p:nvPr/>
        </p:nvSpPr>
        <p:spPr bwMode="gray">
          <a:xfrm>
            <a:off x="4425003" y="2822551"/>
            <a:ext cx="163186" cy="163186"/>
          </a:xfrm>
          <a:prstGeom prst="star5">
            <a:avLst>
              <a:gd name="adj" fmla="val 25282"/>
              <a:gd name="hf" fmla="val 105146"/>
              <a:gd name="vf" fmla="val 110557"/>
            </a:avLst>
          </a:prstGeom>
          <a:solidFill>
            <a:srgbClr val="3D505B"/>
          </a:solidFill>
          <a:ln w="12700" cap="rnd">
            <a:solidFill>
              <a:srgbClr val="DCE0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dirty="0"/>
          </a:p>
        </p:txBody>
      </p:sp>
      <p:sp>
        <p:nvSpPr>
          <p:cNvPr id="94" name="Stern 2">
            <a:extLst>
              <a:ext uri="{FF2B5EF4-FFF2-40B4-BE49-F238E27FC236}">
                <a16:creationId xmlns:a16="http://schemas.microsoft.com/office/drawing/2014/main" id="{F2A60262-E281-41D9-8D11-392ACFB674BE}"/>
              </a:ext>
            </a:extLst>
          </p:cNvPr>
          <p:cNvSpPr/>
          <p:nvPr/>
        </p:nvSpPr>
        <p:spPr bwMode="gray">
          <a:xfrm>
            <a:off x="4567626" y="3037479"/>
            <a:ext cx="116172" cy="116172"/>
          </a:xfrm>
          <a:prstGeom prst="star5">
            <a:avLst>
              <a:gd name="adj" fmla="val 25282"/>
              <a:gd name="hf" fmla="val 105146"/>
              <a:gd name="vf" fmla="val 110557"/>
            </a:avLst>
          </a:prstGeom>
          <a:solidFill>
            <a:srgbClr val="3D505B"/>
          </a:solidFill>
          <a:ln w="12700" cap="rnd">
            <a:solidFill>
              <a:srgbClr val="DCE0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dirty="0"/>
          </a:p>
        </p:txBody>
      </p:sp>
      <p:grpSp>
        <p:nvGrpSpPr>
          <p:cNvPr id="63" name="ICON 5">
            <a:extLst>
              <a:ext uri="{FF2B5EF4-FFF2-40B4-BE49-F238E27FC236}">
                <a16:creationId xmlns:a16="http://schemas.microsoft.com/office/drawing/2014/main" id="{DCE0E016-5E06-438D-A979-DA8EB94981AC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4580106" y="2714632"/>
            <a:ext cx="648000" cy="727952"/>
            <a:chOff x="5508084" y="2645087"/>
            <a:chExt cx="648000" cy="727952"/>
          </a:xfrm>
        </p:grpSpPr>
        <p:grpSp>
          <p:nvGrpSpPr>
            <p:cNvPr id="64" name="Gruppieren 63">
              <a:extLst>
                <a:ext uri="{FF2B5EF4-FFF2-40B4-BE49-F238E27FC236}">
                  <a16:creationId xmlns:a16="http://schemas.microsoft.com/office/drawing/2014/main" id="{7A6439E8-5366-43C0-88B7-0462925134E2}"/>
                </a:ext>
              </a:extLst>
            </p:cNvPr>
            <p:cNvGrpSpPr/>
            <p:nvPr/>
          </p:nvGrpSpPr>
          <p:grpSpPr bwMode="gray">
            <a:xfrm>
              <a:off x="5508084" y="2645087"/>
              <a:ext cx="648000" cy="727952"/>
              <a:chOff x="8719060" y="2519069"/>
              <a:chExt cx="1008983" cy="1133475"/>
            </a:xfrm>
          </p:grpSpPr>
          <p:sp>
            <p:nvSpPr>
              <p:cNvPr id="83" name="Freihandform: Form 82">
                <a:extLst>
                  <a:ext uri="{FF2B5EF4-FFF2-40B4-BE49-F238E27FC236}">
                    <a16:creationId xmlns:a16="http://schemas.microsoft.com/office/drawing/2014/main" id="{4103742E-8D11-4152-9A84-E3528400B5E4}"/>
                  </a:ext>
                </a:extLst>
              </p:cNvPr>
              <p:cNvSpPr/>
              <p:nvPr/>
            </p:nvSpPr>
            <p:spPr bwMode="gray">
              <a:xfrm>
                <a:off x="8719060" y="2519069"/>
                <a:ext cx="1008983" cy="1133475"/>
              </a:xfrm>
              <a:custGeom>
                <a:avLst/>
                <a:gdLst>
                  <a:gd name="connsiteX0" fmla="*/ 692182 w 1008983"/>
                  <a:gd name="connsiteY0" fmla="*/ 747332 h 1133475"/>
                  <a:gd name="connsiteX1" fmla="*/ 630460 w 1008983"/>
                  <a:gd name="connsiteY1" fmla="*/ 747332 h 1133475"/>
                  <a:gd name="connsiteX2" fmla="*/ 630460 w 1008983"/>
                  <a:gd name="connsiteY2" fmla="*/ 684086 h 1133475"/>
                  <a:gd name="connsiteX3" fmla="*/ 814388 w 1008983"/>
                  <a:gd name="connsiteY3" fmla="*/ 426149 h 1133475"/>
                  <a:gd name="connsiteX4" fmla="*/ 882206 w 1008983"/>
                  <a:gd name="connsiteY4" fmla="*/ 350139 h 1133475"/>
                  <a:gd name="connsiteX5" fmla="*/ 813816 w 1008983"/>
                  <a:gd name="connsiteY5" fmla="*/ 274034 h 1133475"/>
                  <a:gd name="connsiteX6" fmla="*/ 512064 w 1008983"/>
                  <a:gd name="connsiteY6" fmla="*/ 0 h 1133475"/>
                  <a:gd name="connsiteX7" fmla="*/ 210407 w 1008983"/>
                  <a:gd name="connsiteY7" fmla="*/ 274034 h 1133475"/>
                  <a:gd name="connsiteX8" fmla="*/ 142018 w 1008983"/>
                  <a:gd name="connsiteY8" fmla="*/ 350139 h 1133475"/>
                  <a:gd name="connsiteX9" fmla="*/ 209836 w 1008983"/>
                  <a:gd name="connsiteY9" fmla="*/ 426149 h 1133475"/>
                  <a:gd name="connsiteX10" fmla="*/ 397955 w 1008983"/>
                  <a:gd name="connsiteY10" fmla="*/ 685705 h 1133475"/>
                  <a:gd name="connsiteX11" fmla="*/ 397955 w 1008983"/>
                  <a:gd name="connsiteY11" fmla="*/ 747332 h 1133475"/>
                  <a:gd name="connsiteX12" fmla="*/ 316801 w 1008983"/>
                  <a:gd name="connsiteY12" fmla="*/ 747332 h 1133475"/>
                  <a:gd name="connsiteX13" fmla="*/ 0 w 1008983"/>
                  <a:gd name="connsiteY13" fmla="*/ 1064133 h 1133475"/>
                  <a:gd name="connsiteX14" fmla="*/ 0 w 1008983"/>
                  <a:gd name="connsiteY14" fmla="*/ 1133475 h 1133475"/>
                  <a:gd name="connsiteX15" fmla="*/ 1008983 w 1008983"/>
                  <a:gd name="connsiteY15" fmla="*/ 1133475 h 1133475"/>
                  <a:gd name="connsiteX16" fmla="*/ 1008983 w 1008983"/>
                  <a:gd name="connsiteY16" fmla="*/ 1064133 h 1133475"/>
                  <a:gd name="connsiteX17" fmla="*/ 692182 w 1008983"/>
                  <a:gd name="connsiteY17" fmla="*/ 747332 h 1133475"/>
                  <a:gd name="connsiteX18" fmla="*/ 815245 w 1008983"/>
                  <a:gd name="connsiteY18" fmla="*/ 405003 h 1133475"/>
                  <a:gd name="connsiteX19" fmla="*/ 815245 w 1008983"/>
                  <a:gd name="connsiteY19" fmla="*/ 303086 h 1133475"/>
                  <a:gd name="connsiteX20" fmla="*/ 815245 w 1008983"/>
                  <a:gd name="connsiteY20" fmla="*/ 293465 h 1133475"/>
                  <a:gd name="connsiteX21" fmla="*/ 863251 w 1008983"/>
                  <a:gd name="connsiteY21" fmla="*/ 350139 h 1133475"/>
                  <a:gd name="connsiteX22" fmla="*/ 815245 w 1008983"/>
                  <a:gd name="connsiteY22" fmla="*/ 406813 h 1133475"/>
                  <a:gd name="connsiteX23" fmla="*/ 815245 w 1008983"/>
                  <a:gd name="connsiteY23" fmla="*/ 405003 h 1133475"/>
                  <a:gd name="connsiteX24" fmla="*/ 208979 w 1008983"/>
                  <a:gd name="connsiteY24" fmla="*/ 303086 h 1133475"/>
                  <a:gd name="connsiteX25" fmla="*/ 208979 w 1008983"/>
                  <a:gd name="connsiteY25" fmla="*/ 405003 h 1133475"/>
                  <a:gd name="connsiteX26" fmla="*/ 208979 w 1008983"/>
                  <a:gd name="connsiteY26" fmla="*/ 406813 h 1133475"/>
                  <a:gd name="connsiteX27" fmla="*/ 160973 w 1008983"/>
                  <a:gd name="connsiteY27" fmla="*/ 350139 h 1133475"/>
                  <a:gd name="connsiteX28" fmla="*/ 208979 w 1008983"/>
                  <a:gd name="connsiteY28" fmla="*/ 293465 h 1133475"/>
                  <a:gd name="connsiteX29" fmla="*/ 208979 w 1008983"/>
                  <a:gd name="connsiteY29" fmla="*/ 303086 h 1133475"/>
                  <a:gd name="connsiteX30" fmla="*/ 228029 w 1008983"/>
                  <a:gd name="connsiteY30" fmla="*/ 405003 h 1133475"/>
                  <a:gd name="connsiteX31" fmla="*/ 228029 w 1008983"/>
                  <a:gd name="connsiteY31" fmla="*/ 303086 h 1133475"/>
                  <a:gd name="connsiteX32" fmla="*/ 512064 w 1008983"/>
                  <a:gd name="connsiteY32" fmla="*/ 19050 h 1133475"/>
                  <a:gd name="connsiteX33" fmla="*/ 796100 w 1008983"/>
                  <a:gd name="connsiteY33" fmla="*/ 303086 h 1133475"/>
                  <a:gd name="connsiteX34" fmla="*/ 796100 w 1008983"/>
                  <a:gd name="connsiteY34" fmla="*/ 405003 h 1133475"/>
                  <a:gd name="connsiteX35" fmla="*/ 625697 w 1008983"/>
                  <a:gd name="connsiteY35" fmla="*/ 665226 h 1133475"/>
                  <a:gd name="connsiteX36" fmla="*/ 617411 w 1008983"/>
                  <a:gd name="connsiteY36" fmla="*/ 668560 h 1133475"/>
                  <a:gd name="connsiteX37" fmla="*/ 410909 w 1008983"/>
                  <a:gd name="connsiteY37" fmla="*/ 670179 h 1133475"/>
                  <a:gd name="connsiteX38" fmla="*/ 401384 w 1008983"/>
                  <a:gd name="connsiteY38" fmla="*/ 666464 h 1133475"/>
                  <a:gd name="connsiteX39" fmla="*/ 228029 w 1008983"/>
                  <a:gd name="connsiteY39" fmla="*/ 405003 h 1133475"/>
                  <a:gd name="connsiteX40" fmla="*/ 611410 w 1008983"/>
                  <a:gd name="connsiteY40" fmla="*/ 691325 h 1133475"/>
                  <a:gd name="connsiteX41" fmla="*/ 611410 w 1008983"/>
                  <a:gd name="connsiteY41" fmla="*/ 751237 h 1133475"/>
                  <a:gd name="connsiteX42" fmla="*/ 611219 w 1008983"/>
                  <a:gd name="connsiteY42" fmla="*/ 756476 h 1133475"/>
                  <a:gd name="connsiteX43" fmla="*/ 608457 w 1008983"/>
                  <a:gd name="connsiteY43" fmla="*/ 775430 h 1133475"/>
                  <a:gd name="connsiteX44" fmla="*/ 608457 w 1008983"/>
                  <a:gd name="connsiteY44" fmla="*/ 775430 h 1133475"/>
                  <a:gd name="connsiteX45" fmla="*/ 605885 w 1008983"/>
                  <a:gd name="connsiteY45" fmla="*/ 784003 h 1133475"/>
                  <a:gd name="connsiteX46" fmla="*/ 605504 w 1008983"/>
                  <a:gd name="connsiteY46" fmla="*/ 784955 h 1133475"/>
                  <a:gd name="connsiteX47" fmla="*/ 602552 w 1008983"/>
                  <a:gd name="connsiteY47" fmla="*/ 792194 h 1133475"/>
                  <a:gd name="connsiteX48" fmla="*/ 601504 w 1008983"/>
                  <a:gd name="connsiteY48" fmla="*/ 794290 h 1133475"/>
                  <a:gd name="connsiteX49" fmla="*/ 598551 w 1008983"/>
                  <a:gd name="connsiteY49" fmla="*/ 800005 h 1133475"/>
                  <a:gd name="connsiteX50" fmla="*/ 596551 w 1008983"/>
                  <a:gd name="connsiteY50" fmla="*/ 803243 h 1133475"/>
                  <a:gd name="connsiteX51" fmla="*/ 593789 w 1008983"/>
                  <a:gd name="connsiteY51" fmla="*/ 807434 h 1133475"/>
                  <a:gd name="connsiteX52" fmla="*/ 590741 w 1008983"/>
                  <a:gd name="connsiteY52" fmla="*/ 811530 h 1133475"/>
                  <a:gd name="connsiteX53" fmla="*/ 588455 w 1008983"/>
                  <a:gd name="connsiteY53" fmla="*/ 814483 h 1133475"/>
                  <a:gd name="connsiteX54" fmla="*/ 584168 w 1008983"/>
                  <a:gd name="connsiteY54" fmla="*/ 819150 h 1133475"/>
                  <a:gd name="connsiteX55" fmla="*/ 582359 w 1008983"/>
                  <a:gd name="connsiteY55" fmla="*/ 821055 h 1133475"/>
                  <a:gd name="connsiteX56" fmla="*/ 577025 w 1008983"/>
                  <a:gd name="connsiteY56" fmla="*/ 825913 h 1133475"/>
                  <a:gd name="connsiteX57" fmla="*/ 575691 w 1008983"/>
                  <a:gd name="connsiteY57" fmla="*/ 827151 h 1133475"/>
                  <a:gd name="connsiteX58" fmla="*/ 569405 w 1008983"/>
                  <a:gd name="connsiteY58" fmla="*/ 831913 h 1133475"/>
                  <a:gd name="connsiteX59" fmla="*/ 568357 w 1008983"/>
                  <a:gd name="connsiteY59" fmla="*/ 832676 h 1133475"/>
                  <a:gd name="connsiteX60" fmla="*/ 561308 w 1008983"/>
                  <a:gd name="connsiteY60" fmla="*/ 836962 h 1133475"/>
                  <a:gd name="connsiteX61" fmla="*/ 560356 w 1008983"/>
                  <a:gd name="connsiteY61" fmla="*/ 837533 h 1133475"/>
                  <a:gd name="connsiteX62" fmla="*/ 552926 w 1008983"/>
                  <a:gd name="connsiteY62" fmla="*/ 841058 h 1133475"/>
                  <a:gd name="connsiteX63" fmla="*/ 551879 w 1008983"/>
                  <a:gd name="connsiteY63" fmla="*/ 841534 h 1133475"/>
                  <a:gd name="connsiteX64" fmla="*/ 544354 w 1008983"/>
                  <a:gd name="connsiteY64" fmla="*/ 844296 h 1133475"/>
                  <a:gd name="connsiteX65" fmla="*/ 542925 w 1008983"/>
                  <a:gd name="connsiteY65" fmla="*/ 844772 h 1133475"/>
                  <a:gd name="connsiteX66" fmla="*/ 535496 w 1008983"/>
                  <a:gd name="connsiteY66" fmla="*/ 846677 h 1133475"/>
                  <a:gd name="connsiteX67" fmla="*/ 533686 w 1008983"/>
                  <a:gd name="connsiteY67" fmla="*/ 847154 h 1133475"/>
                  <a:gd name="connsiteX68" fmla="*/ 526161 w 1008983"/>
                  <a:gd name="connsiteY68" fmla="*/ 848297 h 1133475"/>
                  <a:gd name="connsiteX69" fmla="*/ 524066 w 1008983"/>
                  <a:gd name="connsiteY69" fmla="*/ 848582 h 1133475"/>
                  <a:gd name="connsiteX70" fmla="*/ 514255 w 1008983"/>
                  <a:gd name="connsiteY70" fmla="*/ 849059 h 1133475"/>
                  <a:gd name="connsiteX71" fmla="*/ 504444 w 1008983"/>
                  <a:gd name="connsiteY71" fmla="*/ 848582 h 1133475"/>
                  <a:gd name="connsiteX72" fmla="*/ 502349 w 1008983"/>
                  <a:gd name="connsiteY72" fmla="*/ 848297 h 1133475"/>
                  <a:gd name="connsiteX73" fmla="*/ 494824 w 1008983"/>
                  <a:gd name="connsiteY73" fmla="*/ 847154 h 1133475"/>
                  <a:gd name="connsiteX74" fmla="*/ 493014 w 1008983"/>
                  <a:gd name="connsiteY74" fmla="*/ 846677 h 1133475"/>
                  <a:gd name="connsiteX75" fmla="*/ 485585 w 1008983"/>
                  <a:gd name="connsiteY75" fmla="*/ 844772 h 1133475"/>
                  <a:gd name="connsiteX76" fmla="*/ 484156 w 1008983"/>
                  <a:gd name="connsiteY76" fmla="*/ 844296 h 1133475"/>
                  <a:gd name="connsiteX77" fmla="*/ 476631 w 1008983"/>
                  <a:gd name="connsiteY77" fmla="*/ 841534 h 1133475"/>
                  <a:gd name="connsiteX78" fmla="*/ 475583 w 1008983"/>
                  <a:gd name="connsiteY78" fmla="*/ 841058 h 1133475"/>
                  <a:gd name="connsiteX79" fmla="*/ 468154 w 1008983"/>
                  <a:gd name="connsiteY79" fmla="*/ 837533 h 1133475"/>
                  <a:gd name="connsiteX80" fmla="*/ 467201 w 1008983"/>
                  <a:gd name="connsiteY80" fmla="*/ 836962 h 1133475"/>
                  <a:gd name="connsiteX81" fmla="*/ 460153 w 1008983"/>
                  <a:gd name="connsiteY81" fmla="*/ 832676 h 1133475"/>
                  <a:gd name="connsiteX82" fmla="*/ 459105 w 1008983"/>
                  <a:gd name="connsiteY82" fmla="*/ 831913 h 1133475"/>
                  <a:gd name="connsiteX83" fmla="*/ 452819 w 1008983"/>
                  <a:gd name="connsiteY83" fmla="*/ 827151 h 1133475"/>
                  <a:gd name="connsiteX84" fmla="*/ 451485 w 1008983"/>
                  <a:gd name="connsiteY84" fmla="*/ 825913 h 1133475"/>
                  <a:gd name="connsiteX85" fmla="*/ 446151 w 1008983"/>
                  <a:gd name="connsiteY85" fmla="*/ 821055 h 1133475"/>
                  <a:gd name="connsiteX86" fmla="*/ 444341 w 1008983"/>
                  <a:gd name="connsiteY86" fmla="*/ 819150 h 1133475"/>
                  <a:gd name="connsiteX87" fmla="*/ 440055 w 1008983"/>
                  <a:gd name="connsiteY87" fmla="*/ 814483 h 1133475"/>
                  <a:gd name="connsiteX88" fmla="*/ 437769 w 1008983"/>
                  <a:gd name="connsiteY88" fmla="*/ 811530 h 1133475"/>
                  <a:gd name="connsiteX89" fmla="*/ 434721 w 1008983"/>
                  <a:gd name="connsiteY89" fmla="*/ 807434 h 1133475"/>
                  <a:gd name="connsiteX90" fmla="*/ 431959 w 1008983"/>
                  <a:gd name="connsiteY90" fmla="*/ 803243 h 1133475"/>
                  <a:gd name="connsiteX91" fmla="*/ 429959 w 1008983"/>
                  <a:gd name="connsiteY91" fmla="*/ 800005 h 1133475"/>
                  <a:gd name="connsiteX92" fmla="*/ 427006 w 1008983"/>
                  <a:gd name="connsiteY92" fmla="*/ 794290 h 1133475"/>
                  <a:gd name="connsiteX93" fmla="*/ 425958 w 1008983"/>
                  <a:gd name="connsiteY93" fmla="*/ 792194 h 1133475"/>
                  <a:gd name="connsiteX94" fmla="*/ 423005 w 1008983"/>
                  <a:gd name="connsiteY94" fmla="*/ 784955 h 1133475"/>
                  <a:gd name="connsiteX95" fmla="*/ 422624 w 1008983"/>
                  <a:gd name="connsiteY95" fmla="*/ 784003 h 1133475"/>
                  <a:gd name="connsiteX96" fmla="*/ 420053 w 1008983"/>
                  <a:gd name="connsiteY96" fmla="*/ 775430 h 1133475"/>
                  <a:gd name="connsiteX97" fmla="*/ 420053 w 1008983"/>
                  <a:gd name="connsiteY97" fmla="*/ 775430 h 1133475"/>
                  <a:gd name="connsiteX98" fmla="*/ 417290 w 1008983"/>
                  <a:gd name="connsiteY98" fmla="*/ 756476 h 1133475"/>
                  <a:gd name="connsiteX99" fmla="*/ 417100 w 1008983"/>
                  <a:gd name="connsiteY99" fmla="*/ 751237 h 1133475"/>
                  <a:gd name="connsiteX100" fmla="*/ 417100 w 1008983"/>
                  <a:gd name="connsiteY100" fmla="*/ 692753 h 1133475"/>
                  <a:gd name="connsiteX101" fmla="*/ 489204 w 1008983"/>
                  <a:gd name="connsiteY101" fmla="*/ 707136 h 1133475"/>
                  <a:gd name="connsiteX102" fmla="*/ 490252 w 1008983"/>
                  <a:gd name="connsiteY102" fmla="*/ 707231 h 1133475"/>
                  <a:gd name="connsiteX103" fmla="*/ 512159 w 1008983"/>
                  <a:gd name="connsiteY103" fmla="*/ 708088 h 1133475"/>
                  <a:gd name="connsiteX104" fmla="*/ 611410 w 1008983"/>
                  <a:gd name="connsiteY104" fmla="*/ 691325 h 1133475"/>
                  <a:gd name="connsiteX105" fmla="*/ 989933 w 1008983"/>
                  <a:gd name="connsiteY105" fmla="*/ 1114425 h 1133475"/>
                  <a:gd name="connsiteX106" fmla="*/ 19050 w 1008983"/>
                  <a:gd name="connsiteY106" fmla="*/ 1114425 h 1133475"/>
                  <a:gd name="connsiteX107" fmla="*/ 19050 w 1008983"/>
                  <a:gd name="connsiteY107" fmla="*/ 1064133 h 1133475"/>
                  <a:gd name="connsiteX108" fmla="*/ 316801 w 1008983"/>
                  <a:gd name="connsiteY108" fmla="*/ 766382 h 1133475"/>
                  <a:gd name="connsiteX109" fmla="*/ 398907 w 1008983"/>
                  <a:gd name="connsiteY109" fmla="*/ 766382 h 1133475"/>
                  <a:gd name="connsiteX110" fmla="*/ 411194 w 1008983"/>
                  <a:gd name="connsiteY110" fmla="*/ 805815 h 1133475"/>
                  <a:gd name="connsiteX111" fmla="*/ 411671 w 1008983"/>
                  <a:gd name="connsiteY111" fmla="*/ 806768 h 1133475"/>
                  <a:gd name="connsiteX112" fmla="*/ 414242 w 1008983"/>
                  <a:gd name="connsiteY112" fmla="*/ 811149 h 1133475"/>
                  <a:gd name="connsiteX113" fmla="*/ 417386 w 1008983"/>
                  <a:gd name="connsiteY113" fmla="*/ 816388 h 1133475"/>
                  <a:gd name="connsiteX114" fmla="*/ 419386 w 1008983"/>
                  <a:gd name="connsiteY114" fmla="*/ 819150 h 1133475"/>
                  <a:gd name="connsiteX115" fmla="*/ 424053 w 1008983"/>
                  <a:gd name="connsiteY115" fmla="*/ 825341 h 1133475"/>
                  <a:gd name="connsiteX116" fmla="*/ 425768 w 1008983"/>
                  <a:gd name="connsiteY116" fmla="*/ 827342 h 1133475"/>
                  <a:gd name="connsiteX117" fmla="*/ 431483 w 1008983"/>
                  <a:gd name="connsiteY117" fmla="*/ 833628 h 1133475"/>
                  <a:gd name="connsiteX118" fmla="*/ 433102 w 1008983"/>
                  <a:gd name="connsiteY118" fmla="*/ 835247 h 1133475"/>
                  <a:gd name="connsiteX119" fmla="*/ 439579 w 1008983"/>
                  <a:gd name="connsiteY119" fmla="*/ 841153 h 1133475"/>
                  <a:gd name="connsiteX120" fmla="*/ 441293 w 1008983"/>
                  <a:gd name="connsiteY120" fmla="*/ 842486 h 1133475"/>
                  <a:gd name="connsiteX121" fmla="*/ 448342 w 1008983"/>
                  <a:gd name="connsiteY121" fmla="*/ 847725 h 1133475"/>
                  <a:gd name="connsiteX122" fmla="*/ 450247 w 1008983"/>
                  <a:gd name="connsiteY122" fmla="*/ 848963 h 1133475"/>
                  <a:gd name="connsiteX123" fmla="*/ 457676 w 1008983"/>
                  <a:gd name="connsiteY123" fmla="*/ 853440 h 1133475"/>
                  <a:gd name="connsiteX124" fmla="*/ 459867 w 1008983"/>
                  <a:gd name="connsiteY124" fmla="*/ 854678 h 1133475"/>
                  <a:gd name="connsiteX125" fmla="*/ 467392 w 1008983"/>
                  <a:gd name="connsiteY125" fmla="*/ 858298 h 1133475"/>
                  <a:gd name="connsiteX126" fmla="*/ 469964 w 1008983"/>
                  <a:gd name="connsiteY126" fmla="*/ 859441 h 1133475"/>
                  <a:gd name="connsiteX127" fmla="*/ 477584 w 1008983"/>
                  <a:gd name="connsiteY127" fmla="*/ 862203 h 1133475"/>
                  <a:gd name="connsiteX128" fmla="*/ 480536 w 1008983"/>
                  <a:gd name="connsiteY128" fmla="*/ 863156 h 1133475"/>
                  <a:gd name="connsiteX129" fmla="*/ 488251 w 1008983"/>
                  <a:gd name="connsiteY129" fmla="*/ 865156 h 1133475"/>
                  <a:gd name="connsiteX130" fmla="*/ 491490 w 1008983"/>
                  <a:gd name="connsiteY130" fmla="*/ 865918 h 1133475"/>
                  <a:gd name="connsiteX131" fmla="*/ 499682 w 1008983"/>
                  <a:gd name="connsiteY131" fmla="*/ 867156 h 1133475"/>
                  <a:gd name="connsiteX132" fmla="*/ 502825 w 1008983"/>
                  <a:gd name="connsiteY132" fmla="*/ 867632 h 1133475"/>
                  <a:gd name="connsiteX133" fmla="*/ 514350 w 1008983"/>
                  <a:gd name="connsiteY133" fmla="*/ 868204 h 1133475"/>
                  <a:gd name="connsiteX134" fmla="*/ 525875 w 1008983"/>
                  <a:gd name="connsiteY134" fmla="*/ 867632 h 1133475"/>
                  <a:gd name="connsiteX135" fmla="*/ 529019 w 1008983"/>
                  <a:gd name="connsiteY135" fmla="*/ 867156 h 1133475"/>
                  <a:gd name="connsiteX136" fmla="*/ 537210 w 1008983"/>
                  <a:gd name="connsiteY136" fmla="*/ 865918 h 1133475"/>
                  <a:gd name="connsiteX137" fmla="*/ 540449 w 1008983"/>
                  <a:gd name="connsiteY137" fmla="*/ 865156 h 1133475"/>
                  <a:gd name="connsiteX138" fmla="*/ 548164 w 1008983"/>
                  <a:gd name="connsiteY138" fmla="*/ 863156 h 1133475"/>
                  <a:gd name="connsiteX139" fmla="*/ 551117 w 1008983"/>
                  <a:gd name="connsiteY139" fmla="*/ 862203 h 1133475"/>
                  <a:gd name="connsiteX140" fmla="*/ 558737 w 1008983"/>
                  <a:gd name="connsiteY140" fmla="*/ 859441 h 1133475"/>
                  <a:gd name="connsiteX141" fmla="*/ 561308 w 1008983"/>
                  <a:gd name="connsiteY141" fmla="*/ 858298 h 1133475"/>
                  <a:gd name="connsiteX142" fmla="*/ 568833 w 1008983"/>
                  <a:gd name="connsiteY142" fmla="*/ 854678 h 1133475"/>
                  <a:gd name="connsiteX143" fmla="*/ 571024 w 1008983"/>
                  <a:gd name="connsiteY143" fmla="*/ 853440 h 1133475"/>
                  <a:gd name="connsiteX144" fmla="*/ 578453 w 1008983"/>
                  <a:gd name="connsiteY144" fmla="*/ 848963 h 1133475"/>
                  <a:gd name="connsiteX145" fmla="*/ 580358 w 1008983"/>
                  <a:gd name="connsiteY145" fmla="*/ 847725 h 1133475"/>
                  <a:gd name="connsiteX146" fmla="*/ 587407 w 1008983"/>
                  <a:gd name="connsiteY146" fmla="*/ 842486 h 1133475"/>
                  <a:gd name="connsiteX147" fmla="*/ 589121 w 1008983"/>
                  <a:gd name="connsiteY147" fmla="*/ 841153 h 1133475"/>
                  <a:gd name="connsiteX148" fmla="*/ 595598 w 1008983"/>
                  <a:gd name="connsiteY148" fmla="*/ 835247 h 1133475"/>
                  <a:gd name="connsiteX149" fmla="*/ 597218 w 1008983"/>
                  <a:gd name="connsiteY149" fmla="*/ 833628 h 1133475"/>
                  <a:gd name="connsiteX150" fmla="*/ 602933 w 1008983"/>
                  <a:gd name="connsiteY150" fmla="*/ 827342 h 1133475"/>
                  <a:gd name="connsiteX151" fmla="*/ 604647 w 1008983"/>
                  <a:gd name="connsiteY151" fmla="*/ 825341 h 1133475"/>
                  <a:gd name="connsiteX152" fmla="*/ 609314 w 1008983"/>
                  <a:gd name="connsiteY152" fmla="*/ 819150 h 1133475"/>
                  <a:gd name="connsiteX153" fmla="*/ 611315 w 1008983"/>
                  <a:gd name="connsiteY153" fmla="*/ 816388 h 1133475"/>
                  <a:gd name="connsiteX154" fmla="*/ 614458 w 1008983"/>
                  <a:gd name="connsiteY154" fmla="*/ 811149 h 1133475"/>
                  <a:gd name="connsiteX155" fmla="*/ 617030 w 1008983"/>
                  <a:gd name="connsiteY155" fmla="*/ 806768 h 1133475"/>
                  <a:gd name="connsiteX156" fmla="*/ 617506 w 1008983"/>
                  <a:gd name="connsiteY156" fmla="*/ 805815 h 1133475"/>
                  <a:gd name="connsiteX157" fmla="*/ 629793 w 1008983"/>
                  <a:gd name="connsiteY157" fmla="*/ 766382 h 1133475"/>
                  <a:gd name="connsiteX158" fmla="*/ 692468 w 1008983"/>
                  <a:gd name="connsiteY158" fmla="*/ 766382 h 1133475"/>
                  <a:gd name="connsiteX159" fmla="*/ 990219 w 1008983"/>
                  <a:gd name="connsiteY159" fmla="*/ 1064133 h 1133475"/>
                  <a:gd name="connsiteX160" fmla="*/ 990219 w 1008983"/>
                  <a:gd name="connsiteY160" fmla="*/ 1114425 h 1133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</a:cxnLst>
                <a:rect l="l" t="t" r="r" b="b"/>
                <a:pathLst>
                  <a:path w="1008983" h="1133475">
                    <a:moveTo>
                      <a:pt x="692182" y="747332"/>
                    </a:moveTo>
                    <a:lnTo>
                      <a:pt x="630460" y="747332"/>
                    </a:lnTo>
                    <a:lnTo>
                      <a:pt x="630460" y="684086"/>
                    </a:lnTo>
                    <a:cubicBezTo>
                      <a:pt x="732758" y="640461"/>
                      <a:pt x="806291" y="542258"/>
                      <a:pt x="814388" y="426149"/>
                    </a:cubicBezTo>
                    <a:cubicBezTo>
                      <a:pt x="852488" y="421767"/>
                      <a:pt x="882206" y="389382"/>
                      <a:pt x="882206" y="350139"/>
                    </a:cubicBezTo>
                    <a:cubicBezTo>
                      <a:pt x="882206" y="310706"/>
                      <a:pt x="852202" y="278130"/>
                      <a:pt x="813816" y="274034"/>
                    </a:cubicBezTo>
                    <a:cubicBezTo>
                      <a:pt x="799148" y="120491"/>
                      <a:pt x="669417" y="0"/>
                      <a:pt x="512064" y="0"/>
                    </a:cubicBezTo>
                    <a:cubicBezTo>
                      <a:pt x="354806" y="0"/>
                      <a:pt x="225076" y="120491"/>
                      <a:pt x="210407" y="274034"/>
                    </a:cubicBezTo>
                    <a:cubicBezTo>
                      <a:pt x="172022" y="278130"/>
                      <a:pt x="142018" y="310706"/>
                      <a:pt x="142018" y="350139"/>
                    </a:cubicBezTo>
                    <a:cubicBezTo>
                      <a:pt x="142018" y="389382"/>
                      <a:pt x="171736" y="421767"/>
                      <a:pt x="209836" y="426149"/>
                    </a:cubicBezTo>
                    <a:cubicBezTo>
                      <a:pt x="217932" y="543782"/>
                      <a:pt x="293465" y="643128"/>
                      <a:pt x="397955" y="685705"/>
                    </a:cubicBezTo>
                    <a:lnTo>
                      <a:pt x="397955" y="747332"/>
                    </a:lnTo>
                    <a:lnTo>
                      <a:pt x="316801" y="747332"/>
                    </a:lnTo>
                    <a:cubicBezTo>
                      <a:pt x="142113" y="747332"/>
                      <a:pt x="0" y="889445"/>
                      <a:pt x="0" y="1064133"/>
                    </a:cubicBezTo>
                    <a:lnTo>
                      <a:pt x="0" y="1133475"/>
                    </a:lnTo>
                    <a:lnTo>
                      <a:pt x="1008983" y="1133475"/>
                    </a:lnTo>
                    <a:lnTo>
                      <a:pt x="1008983" y="1064133"/>
                    </a:lnTo>
                    <a:cubicBezTo>
                      <a:pt x="1008983" y="889445"/>
                      <a:pt x="866870" y="747332"/>
                      <a:pt x="692182" y="747332"/>
                    </a:cubicBezTo>
                    <a:close/>
                    <a:moveTo>
                      <a:pt x="815245" y="405003"/>
                    </a:moveTo>
                    <a:lnTo>
                      <a:pt x="815245" y="303086"/>
                    </a:lnTo>
                    <a:lnTo>
                      <a:pt x="815245" y="293465"/>
                    </a:lnTo>
                    <a:cubicBezTo>
                      <a:pt x="842391" y="298037"/>
                      <a:pt x="863251" y="321659"/>
                      <a:pt x="863251" y="350139"/>
                    </a:cubicBezTo>
                    <a:cubicBezTo>
                      <a:pt x="863251" y="378619"/>
                      <a:pt x="842486" y="402241"/>
                      <a:pt x="815245" y="406813"/>
                    </a:cubicBezTo>
                    <a:lnTo>
                      <a:pt x="815245" y="405003"/>
                    </a:lnTo>
                    <a:close/>
                    <a:moveTo>
                      <a:pt x="208979" y="303086"/>
                    </a:moveTo>
                    <a:lnTo>
                      <a:pt x="208979" y="405003"/>
                    </a:lnTo>
                    <a:lnTo>
                      <a:pt x="208979" y="406813"/>
                    </a:lnTo>
                    <a:cubicBezTo>
                      <a:pt x="181832" y="402241"/>
                      <a:pt x="160973" y="378619"/>
                      <a:pt x="160973" y="350139"/>
                    </a:cubicBezTo>
                    <a:cubicBezTo>
                      <a:pt x="160973" y="321659"/>
                      <a:pt x="181737" y="298037"/>
                      <a:pt x="208979" y="293465"/>
                    </a:cubicBezTo>
                    <a:lnTo>
                      <a:pt x="208979" y="303086"/>
                    </a:lnTo>
                    <a:close/>
                    <a:moveTo>
                      <a:pt x="228029" y="405003"/>
                    </a:moveTo>
                    <a:lnTo>
                      <a:pt x="228029" y="303086"/>
                    </a:lnTo>
                    <a:cubicBezTo>
                      <a:pt x="228029" y="146495"/>
                      <a:pt x="355473" y="19050"/>
                      <a:pt x="512064" y="19050"/>
                    </a:cubicBezTo>
                    <a:cubicBezTo>
                      <a:pt x="668655" y="19050"/>
                      <a:pt x="796100" y="146495"/>
                      <a:pt x="796100" y="303086"/>
                    </a:cubicBezTo>
                    <a:lnTo>
                      <a:pt x="796100" y="405003"/>
                    </a:lnTo>
                    <a:cubicBezTo>
                      <a:pt x="796100" y="521208"/>
                      <a:pt x="725900" y="621316"/>
                      <a:pt x="625697" y="665226"/>
                    </a:cubicBezTo>
                    <a:lnTo>
                      <a:pt x="617411" y="668560"/>
                    </a:lnTo>
                    <a:cubicBezTo>
                      <a:pt x="551402" y="695135"/>
                      <a:pt x="477203" y="695706"/>
                      <a:pt x="410909" y="670179"/>
                    </a:cubicBezTo>
                    <a:lnTo>
                      <a:pt x="401384" y="666464"/>
                    </a:lnTo>
                    <a:cubicBezTo>
                      <a:pt x="299561" y="623316"/>
                      <a:pt x="228029" y="522351"/>
                      <a:pt x="228029" y="405003"/>
                    </a:cubicBezTo>
                    <a:close/>
                    <a:moveTo>
                      <a:pt x="611410" y="691325"/>
                    </a:moveTo>
                    <a:lnTo>
                      <a:pt x="611410" y="751237"/>
                    </a:lnTo>
                    <a:lnTo>
                      <a:pt x="611219" y="756476"/>
                    </a:lnTo>
                    <a:cubicBezTo>
                      <a:pt x="610934" y="762953"/>
                      <a:pt x="609981" y="769334"/>
                      <a:pt x="608457" y="775430"/>
                    </a:cubicBezTo>
                    <a:cubicBezTo>
                      <a:pt x="608457" y="775430"/>
                      <a:pt x="608457" y="775430"/>
                      <a:pt x="608457" y="775430"/>
                    </a:cubicBezTo>
                    <a:cubicBezTo>
                      <a:pt x="607695" y="778383"/>
                      <a:pt x="606838" y="781240"/>
                      <a:pt x="605885" y="784003"/>
                    </a:cubicBezTo>
                    <a:cubicBezTo>
                      <a:pt x="605790" y="784288"/>
                      <a:pt x="605600" y="784670"/>
                      <a:pt x="605504" y="784955"/>
                    </a:cubicBezTo>
                    <a:cubicBezTo>
                      <a:pt x="604647" y="787432"/>
                      <a:pt x="603599" y="789813"/>
                      <a:pt x="602552" y="792194"/>
                    </a:cubicBezTo>
                    <a:cubicBezTo>
                      <a:pt x="602266" y="792956"/>
                      <a:pt x="601885" y="793623"/>
                      <a:pt x="601504" y="794290"/>
                    </a:cubicBezTo>
                    <a:cubicBezTo>
                      <a:pt x="600551" y="796195"/>
                      <a:pt x="599599" y="798100"/>
                      <a:pt x="598551" y="800005"/>
                    </a:cubicBezTo>
                    <a:cubicBezTo>
                      <a:pt x="597884" y="801053"/>
                      <a:pt x="597218" y="802196"/>
                      <a:pt x="596551" y="803243"/>
                    </a:cubicBezTo>
                    <a:cubicBezTo>
                      <a:pt x="595694" y="804672"/>
                      <a:pt x="594741" y="806101"/>
                      <a:pt x="593789" y="807434"/>
                    </a:cubicBezTo>
                    <a:cubicBezTo>
                      <a:pt x="592836" y="808863"/>
                      <a:pt x="591788" y="810197"/>
                      <a:pt x="590741" y="811530"/>
                    </a:cubicBezTo>
                    <a:cubicBezTo>
                      <a:pt x="589979" y="812483"/>
                      <a:pt x="589217" y="813530"/>
                      <a:pt x="588455" y="814483"/>
                    </a:cubicBezTo>
                    <a:cubicBezTo>
                      <a:pt x="587121" y="816102"/>
                      <a:pt x="585692" y="817626"/>
                      <a:pt x="584168" y="819150"/>
                    </a:cubicBezTo>
                    <a:cubicBezTo>
                      <a:pt x="583597" y="819817"/>
                      <a:pt x="582930" y="820484"/>
                      <a:pt x="582359" y="821055"/>
                    </a:cubicBezTo>
                    <a:cubicBezTo>
                      <a:pt x="580644" y="822770"/>
                      <a:pt x="578834" y="824389"/>
                      <a:pt x="577025" y="825913"/>
                    </a:cubicBezTo>
                    <a:cubicBezTo>
                      <a:pt x="576548" y="826294"/>
                      <a:pt x="576072" y="826770"/>
                      <a:pt x="575691" y="827151"/>
                    </a:cubicBezTo>
                    <a:cubicBezTo>
                      <a:pt x="573691" y="828770"/>
                      <a:pt x="571500" y="830390"/>
                      <a:pt x="569405" y="831913"/>
                    </a:cubicBezTo>
                    <a:cubicBezTo>
                      <a:pt x="569024" y="832199"/>
                      <a:pt x="568738" y="832485"/>
                      <a:pt x="568357" y="832676"/>
                    </a:cubicBezTo>
                    <a:cubicBezTo>
                      <a:pt x="566071" y="834200"/>
                      <a:pt x="563785" y="835628"/>
                      <a:pt x="561308" y="836962"/>
                    </a:cubicBezTo>
                    <a:cubicBezTo>
                      <a:pt x="561023" y="837152"/>
                      <a:pt x="560642" y="837343"/>
                      <a:pt x="560356" y="837533"/>
                    </a:cubicBezTo>
                    <a:cubicBezTo>
                      <a:pt x="557975" y="838867"/>
                      <a:pt x="555498" y="840010"/>
                      <a:pt x="552926" y="841058"/>
                    </a:cubicBezTo>
                    <a:cubicBezTo>
                      <a:pt x="552545" y="841248"/>
                      <a:pt x="552164" y="841438"/>
                      <a:pt x="551879" y="841534"/>
                    </a:cubicBezTo>
                    <a:cubicBezTo>
                      <a:pt x="549402" y="842582"/>
                      <a:pt x="546926" y="843439"/>
                      <a:pt x="544354" y="844296"/>
                    </a:cubicBezTo>
                    <a:cubicBezTo>
                      <a:pt x="543878" y="844487"/>
                      <a:pt x="543401" y="844677"/>
                      <a:pt x="542925" y="844772"/>
                    </a:cubicBezTo>
                    <a:cubicBezTo>
                      <a:pt x="540449" y="845534"/>
                      <a:pt x="537972" y="846106"/>
                      <a:pt x="535496" y="846677"/>
                    </a:cubicBezTo>
                    <a:cubicBezTo>
                      <a:pt x="534829" y="846773"/>
                      <a:pt x="534257" y="846963"/>
                      <a:pt x="533686" y="847154"/>
                    </a:cubicBezTo>
                    <a:cubicBezTo>
                      <a:pt x="531209" y="847630"/>
                      <a:pt x="528733" y="848011"/>
                      <a:pt x="526161" y="848297"/>
                    </a:cubicBezTo>
                    <a:cubicBezTo>
                      <a:pt x="525494" y="848392"/>
                      <a:pt x="524828" y="848487"/>
                      <a:pt x="524066" y="848582"/>
                    </a:cubicBezTo>
                    <a:cubicBezTo>
                      <a:pt x="520827" y="848868"/>
                      <a:pt x="517589" y="849059"/>
                      <a:pt x="514255" y="849059"/>
                    </a:cubicBezTo>
                    <a:cubicBezTo>
                      <a:pt x="510921" y="849059"/>
                      <a:pt x="507683" y="848868"/>
                      <a:pt x="504444" y="848582"/>
                    </a:cubicBezTo>
                    <a:cubicBezTo>
                      <a:pt x="503777" y="848487"/>
                      <a:pt x="503111" y="848392"/>
                      <a:pt x="502349" y="848297"/>
                    </a:cubicBezTo>
                    <a:cubicBezTo>
                      <a:pt x="499777" y="848011"/>
                      <a:pt x="497300" y="847630"/>
                      <a:pt x="494824" y="847154"/>
                    </a:cubicBezTo>
                    <a:cubicBezTo>
                      <a:pt x="494157" y="847058"/>
                      <a:pt x="493586" y="846868"/>
                      <a:pt x="493014" y="846677"/>
                    </a:cubicBezTo>
                    <a:cubicBezTo>
                      <a:pt x="490538" y="846106"/>
                      <a:pt x="487966" y="845534"/>
                      <a:pt x="485585" y="844772"/>
                    </a:cubicBezTo>
                    <a:cubicBezTo>
                      <a:pt x="485108" y="844582"/>
                      <a:pt x="484632" y="844391"/>
                      <a:pt x="484156" y="844296"/>
                    </a:cubicBezTo>
                    <a:cubicBezTo>
                      <a:pt x="481584" y="843439"/>
                      <a:pt x="479108" y="842582"/>
                      <a:pt x="476631" y="841534"/>
                    </a:cubicBezTo>
                    <a:cubicBezTo>
                      <a:pt x="476250" y="841343"/>
                      <a:pt x="475869" y="841153"/>
                      <a:pt x="475583" y="841058"/>
                    </a:cubicBezTo>
                    <a:cubicBezTo>
                      <a:pt x="473107" y="839915"/>
                      <a:pt x="470630" y="838772"/>
                      <a:pt x="468154" y="837533"/>
                    </a:cubicBezTo>
                    <a:cubicBezTo>
                      <a:pt x="467868" y="837343"/>
                      <a:pt x="467487" y="837152"/>
                      <a:pt x="467201" y="836962"/>
                    </a:cubicBezTo>
                    <a:cubicBezTo>
                      <a:pt x="464820" y="835628"/>
                      <a:pt x="462439" y="834200"/>
                      <a:pt x="460153" y="832676"/>
                    </a:cubicBezTo>
                    <a:cubicBezTo>
                      <a:pt x="459772" y="832390"/>
                      <a:pt x="459486" y="832199"/>
                      <a:pt x="459105" y="831913"/>
                    </a:cubicBezTo>
                    <a:cubicBezTo>
                      <a:pt x="456914" y="830390"/>
                      <a:pt x="454819" y="828865"/>
                      <a:pt x="452819" y="827151"/>
                    </a:cubicBezTo>
                    <a:cubicBezTo>
                      <a:pt x="452342" y="826770"/>
                      <a:pt x="451866" y="826389"/>
                      <a:pt x="451485" y="825913"/>
                    </a:cubicBezTo>
                    <a:cubicBezTo>
                      <a:pt x="449675" y="824389"/>
                      <a:pt x="447866" y="822770"/>
                      <a:pt x="446151" y="821055"/>
                    </a:cubicBezTo>
                    <a:cubicBezTo>
                      <a:pt x="445484" y="820388"/>
                      <a:pt x="444913" y="819817"/>
                      <a:pt x="444341" y="819150"/>
                    </a:cubicBezTo>
                    <a:cubicBezTo>
                      <a:pt x="442913" y="817626"/>
                      <a:pt x="441484" y="816102"/>
                      <a:pt x="440055" y="814483"/>
                    </a:cubicBezTo>
                    <a:cubicBezTo>
                      <a:pt x="439293" y="813530"/>
                      <a:pt x="438531" y="812483"/>
                      <a:pt x="437769" y="811530"/>
                    </a:cubicBezTo>
                    <a:cubicBezTo>
                      <a:pt x="436721" y="810197"/>
                      <a:pt x="435674" y="808863"/>
                      <a:pt x="434721" y="807434"/>
                    </a:cubicBezTo>
                    <a:cubicBezTo>
                      <a:pt x="433769" y="806101"/>
                      <a:pt x="432911" y="804672"/>
                      <a:pt x="431959" y="803243"/>
                    </a:cubicBezTo>
                    <a:cubicBezTo>
                      <a:pt x="431292" y="802196"/>
                      <a:pt x="430625" y="801148"/>
                      <a:pt x="429959" y="800005"/>
                    </a:cubicBezTo>
                    <a:cubicBezTo>
                      <a:pt x="428911" y="798100"/>
                      <a:pt x="427958" y="796195"/>
                      <a:pt x="427006" y="794290"/>
                    </a:cubicBezTo>
                    <a:cubicBezTo>
                      <a:pt x="426625" y="793623"/>
                      <a:pt x="426339" y="792861"/>
                      <a:pt x="425958" y="792194"/>
                    </a:cubicBezTo>
                    <a:cubicBezTo>
                      <a:pt x="424910" y="789813"/>
                      <a:pt x="423958" y="787432"/>
                      <a:pt x="423005" y="784955"/>
                    </a:cubicBezTo>
                    <a:cubicBezTo>
                      <a:pt x="422910" y="784670"/>
                      <a:pt x="422720" y="784288"/>
                      <a:pt x="422624" y="784003"/>
                    </a:cubicBezTo>
                    <a:cubicBezTo>
                      <a:pt x="421672" y="781145"/>
                      <a:pt x="420815" y="778288"/>
                      <a:pt x="420053" y="775430"/>
                    </a:cubicBezTo>
                    <a:cubicBezTo>
                      <a:pt x="420053" y="775430"/>
                      <a:pt x="420053" y="775430"/>
                      <a:pt x="420053" y="775430"/>
                    </a:cubicBezTo>
                    <a:cubicBezTo>
                      <a:pt x="418529" y="769334"/>
                      <a:pt x="417671" y="763048"/>
                      <a:pt x="417290" y="756476"/>
                    </a:cubicBezTo>
                    <a:lnTo>
                      <a:pt x="417100" y="751237"/>
                    </a:lnTo>
                    <a:lnTo>
                      <a:pt x="417100" y="692753"/>
                    </a:lnTo>
                    <a:cubicBezTo>
                      <a:pt x="440055" y="700373"/>
                      <a:pt x="464249" y="705231"/>
                      <a:pt x="489204" y="707136"/>
                    </a:cubicBezTo>
                    <a:cubicBezTo>
                      <a:pt x="489585" y="707136"/>
                      <a:pt x="489966" y="707231"/>
                      <a:pt x="490252" y="707231"/>
                    </a:cubicBezTo>
                    <a:cubicBezTo>
                      <a:pt x="497491" y="707708"/>
                      <a:pt x="504825" y="708088"/>
                      <a:pt x="512159" y="708088"/>
                    </a:cubicBezTo>
                    <a:cubicBezTo>
                      <a:pt x="546926" y="708184"/>
                      <a:pt x="580263" y="702183"/>
                      <a:pt x="611410" y="691325"/>
                    </a:cubicBezTo>
                    <a:close/>
                    <a:moveTo>
                      <a:pt x="989933" y="1114425"/>
                    </a:moveTo>
                    <a:lnTo>
                      <a:pt x="19050" y="1114425"/>
                    </a:lnTo>
                    <a:lnTo>
                      <a:pt x="19050" y="1064133"/>
                    </a:lnTo>
                    <a:cubicBezTo>
                      <a:pt x="19050" y="899922"/>
                      <a:pt x="152591" y="766382"/>
                      <a:pt x="316801" y="766382"/>
                    </a:cubicBezTo>
                    <a:lnTo>
                      <a:pt x="398907" y="766382"/>
                    </a:lnTo>
                    <a:cubicBezTo>
                      <a:pt x="400622" y="780479"/>
                      <a:pt x="404908" y="793718"/>
                      <a:pt x="411194" y="805815"/>
                    </a:cubicBezTo>
                    <a:cubicBezTo>
                      <a:pt x="411385" y="806101"/>
                      <a:pt x="411480" y="806482"/>
                      <a:pt x="411671" y="806768"/>
                    </a:cubicBezTo>
                    <a:cubicBezTo>
                      <a:pt x="412433" y="808292"/>
                      <a:pt x="413385" y="809720"/>
                      <a:pt x="414242" y="811149"/>
                    </a:cubicBezTo>
                    <a:cubicBezTo>
                      <a:pt x="415290" y="812863"/>
                      <a:pt x="416338" y="814673"/>
                      <a:pt x="417386" y="816388"/>
                    </a:cubicBezTo>
                    <a:cubicBezTo>
                      <a:pt x="418052" y="817340"/>
                      <a:pt x="418719" y="818198"/>
                      <a:pt x="419386" y="819150"/>
                    </a:cubicBezTo>
                    <a:cubicBezTo>
                      <a:pt x="420910" y="821246"/>
                      <a:pt x="422434" y="823341"/>
                      <a:pt x="424053" y="825341"/>
                    </a:cubicBezTo>
                    <a:cubicBezTo>
                      <a:pt x="424625" y="826008"/>
                      <a:pt x="425196" y="826675"/>
                      <a:pt x="425768" y="827342"/>
                    </a:cubicBezTo>
                    <a:cubicBezTo>
                      <a:pt x="427577" y="829532"/>
                      <a:pt x="429482" y="831628"/>
                      <a:pt x="431483" y="833628"/>
                    </a:cubicBezTo>
                    <a:cubicBezTo>
                      <a:pt x="432054" y="834200"/>
                      <a:pt x="432530" y="834676"/>
                      <a:pt x="433102" y="835247"/>
                    </a:cubicBezTo>
                    <a:cubicBezTo>
                      <a:pt x="435197" y="837248"/>
                      <a:pt x="437388" y="839248"/>
                      <a:pt x="439579" y="841153"/>
                    </a:cubicBezTo>
                    <a:cubicBezTo>
                      <a:pt x="440150" y="841629"/>
                      <a:pt x="440722" y="842105"/>
                      <a:pt x="441293" y="842486"/>
                    </a:cubicBezTo>
                    <a:cubicBezTo>
                      <a:pt x="443579" y="844296"/>
                      <a:pt x="445961" y="846106"/>
                      <a:pt x="448342" y="847725"/>
                    </a:cubicBezTo>
                    <a:cubicBezTo>
                      <a:pt x="449009" y="848201"/>
                      <a:pt x="449580" y="848582"/>
                      <a:pt x="450247" y="848963"/>
                    </a:cubicBezTo>
                    <a:cubicBezTo>
                      <a:pt x="452628" y="850583"/>
                      <a:pt x="455105" y="852011"/>
                      <a:pt x="457676" y="853440"/>
                    </a:cubicBezTo>
                    <a:cubicBezTo>
                      <a:pt x="458438" y="853821"/>
                      <a:pt x="459105" y="854297"/>
                      <a:pt x="459867" y="854678"/>
                    </a:cubicBezTo>
                    <a:cubicBezTo>
                      <a:pt x="462344" y="856012"/>
                      <a:pt x="464820" y="857155"/>
                      <a:pt x="467392" y="858298"/>
                    </a:cubicBezTo>
                    <a:cubicBezTo>
                      <a:pt x="468249" y="858679"/>
                      <a:pt x="469106" y="859060"/>
                      <a:pt x="469964" y="859441"/>
                    </a:cubicBezTo>
                    <a:cubicBezTo>
                      <a:pt x="472440" y="860488"/>
                      <a:pt x="475012" y="861346"/>
                      <a:pt x="477584" y="862203"/>
                    </a:cubicBezTo>
                    <a:cubicBezTo>
                      <a:pt x="478536" y="862489"/>
                      <a:pt x="479489" y="862870"/>
                      <a:pt x="480536" y="863156"/>
                    </a:cubicBezTo>
                    <a:cubicBezTo>
                      <a:pt x="483108" y="863918"/>
                      <a:pt x="485680" y="864584"/>
                      <a:pt x="488251" y="865156"/>
                    </a:cubicBezTo>
                    <a:cubicBezTo>
                      <a:pt x="489299" y="865442"/>
                      <a:pt x="490347" y="865727"/>
                      <a:pt x="491490" y="865918"/>
                    </a:cubicBezTo>
                    <a:cubicBezTo>
                      <a:pt x="494157" y="866489"/>
                      <a:pt x="496919" y="866775"/>
                      <a:pt x="499682" y="867156"/>
                    </a:cubicBezTo>
                    <a:cubicBezTo>
                      <a:pt x="500729" y="867251"/>
                      <a:pt x="501777" y="867442"/>
                      <a:pt x="502825" y="867632"/>
                    </a:cubicBezTo>
                    <a:cubicBezTo>
                      <a:pt x="506635" y="868013"/>
                      <a:pt x="510445" y="868204"/>
                      <a:pt x="514350" y="868204"/>
                    </a:cubicBezTo>
                    <a:cubicBezTo>
                      <a:pt x="518255" y="868204"/>
                      <a:pt x="522065" y="868013"/>
                      <a:pt x="525875" y="867632"/>
                    </a:cubicBezTo>
                    <a:cubicBezTo>
                      <a:pt x="526923" y="867537"/>
                      <a:pt x="527971" y="867347"/>
                      <a:pt x="529019" y="867156"/>
                    </a:cubicBezTo>
                    <a:cubicBezTo>
                      <a:pt x="531781" y="866775"/>
                      <a:pt x="534448" y="866394"/>
                      <a:pt x="537210" y="865918"/>
                    </a:cubicBezTo>
                    <a:cubicBezTo>
                      <a:pt x="538258" y="865727"/>
                      <a:pt x="539306" y="865442"/>
                      <a:pt x="540449" y="865156"/>
                    </a:cubicBezTo>
                    <a:cubicBezTo>
                      <a:pt x="543020" y="864584"/>
                      <a:pt x="545687" y="863918"/>
                      <a:pt x="548164" y="863156"/>
                    </a:cubicBezTo>
                    <a:cubicBezTo>
                      <a:pt x="549116" y="862870"/>
                      <a:pt x="550069" y="862489"/>
                      <a:pt x="551117" y="862203"/>
                    </a:cubicBezTo>
                    <a:cubicBezTo>
                      <a:pt x="553688" y="861346"/>
                      <a:pt x="556260" y="860393"/>
                      <a:pt x="558737" y="859441"/>
                    </a:cubicBezTo>
                    <a:cubicBezTo>
                      <a:pt x="559594" y="859060"/>
                      <a:pt x="560451" y="858679"/>
                      <a:pt x="561308" y="858298"/>
                    </a:cubicBezTo>
                    <a:cubicBezTo>
                      <a:pt x="563880" y="857155"/>
                      <a:pt x="566452" y="855917"/>
                      <a:pt x="568833" y="854678"/>
                    </a:cubicBezTo>
                    <a:cubicBezTo>
                      <a:pt x="569595" y="854297"/>
                      <a:pt x="570262" y="853916"/>
                      <a:pt x="571024" y="853440"/>
                    </a:cubicBezTo>
                    <a:cubicBezTo>
                      <a:pt x="573596" y="852011"/>
                      <a:pt x="575977" y="850487"/>
                      <a:pt x="578453" y="848963"/>
                    </a:cubicBezTo>
                    <a:cubicBezTo>
                      <a:pt x="579120" y="848582"/>
                      <a:pt x="579692" y="848106"/>
                      <a:pt x="580358" y="847725"/>
                    </a:cubicBezTo>
                    <a:cubicBezTo>
                      <a:pt x="582740" y="846011"/>
                      <a:pt x="585121" y="844296"/>
                      <a:pt x="587407" y="842486"/>
                    </a:cubicBezTo>
                    <a:cubicBezTo>
                      <a:pt x="587978" y="842010"/>
                      <a:pt x="588550" y="841629"/>
                      <a:pt x="589121" y="841153"/>
                    </a:cubicBezTo>
                    <a:cubicBezTo>
                      <a:pt x="591407" y="839248"/>
                      <a:pt x="593503" y="837343"/>
                      <a:pt x="595598" y="835247"/>
                    </a:cubicBezTo>
                    <a:cubicBezTo>
                      <a:pt x="596170" y="834676"/>
                      <a:pt x="596646" y="834200"/>
                      <a:pt x="597218" y="833628"/>
                    </a:cubicBezTo>
                    <a:cubicBezTo>
                      <a:pt x="599218" y="831628"/>
                      <a:pt x="601123" y="829532"/>
                      <a:pt x="602933" y="827342"/>
                    </a:cubicBezTo>
                    <a:cubicBezTo>
                      <a:pt x="603504" y="826675"/>
                      <a:pt x="604076" y="826008"/>
                      <a:pt x="604647" y="825341"/>
                    </a:cubicBezTo>
                    <a:cubicBezTo>
                      <a:pt x="606266" y="823341"/>
                      <a:pt x="607790" y="821246"/>
                      <a:pt x="609314" y="819150"/>
                    </a:cubicBezTo>
                    <a:cubicBezTo>
                      <a:pt x="609981" y="818198"/>
                      <a:pt x="610648" y="817340"/>
                      <a:pt x="611315" y="816388"/>
                    </a:cubicBezTo>
                    <a:cubicBezTo>
                      <a:pt x="612458" y="814673"/>
                      <a:pt x="613410" y="812959"/>
                      <a:pt x="614458" y="811149"/>
                    </a:cubicBezTo>
                    <a:cubicBezTo>
                      <a:pt x="615315" y="809720"/>
                      <a:pt x="616268" y="808292"/>
                      <a:pt x="617030" y="806768"/>
                    </a:cubicBezTo>
                    <a:cubicBezTo>
                      <a:pt x="617220" y="806482"/>
                      <a:pt x="617315" y="806101"/>
                      <a:pt x="617506" y="805815"/>
                    </a:cubicBezTo>
                    <a:cubicBezTo>
                      <a:pt x="623792" y="793718"/>
                      <a:pt x="628079" y="780479"/>
                      <a:pt x="629793" y="766382"/>
                    </a:cubicBezTo>
                    <a:lnTo>
                      <a:pt x="692468" y="766382"/>
                    </a:lnTo>
                    <a:cubicBezTo>
                      <a:pt x="856679" y="766382"/>
                      <a:pt x="990219" y="899922"/>
                      <a:pt x="990219" y="1064133"/>
                    </a:cubicBezTo>
                    <a:lnTo>
                      <a:pt x="990219" y="1114425"/>
                    </a:lnTo>
                    <a:close/>
                  </a:path>
                </a:pathLst>
              </a:custGeom>
              <a:solidFill>
                <a:schemeClr val="bg1"/>
              </a:solidFill>
              <a:ln w="317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 dirty="0"/>
              </a:p>
            </p:txBody>
          </p:sp>
          <p:grpSp>
            <p:nvGrpSpPr>
              <p:cNvPr id="84" name="Grafik 4">
                <a:extLst>
                  <a:ext uri="{FF2B5EF4-FFF2-40B4-BE49-F238E27FC236}">
                    <a16:creationId xmlns:a16="http://schemas.microsoft.com/office/drawing/2014/main" id="{4B8506D2-288A-4E0C-B87C-779A34188700}"/>
                  </a:ext>
                </a:extLst>
              </p:cNvPr>
              <p:cNvGrpSpPr/>
              <p:nvPr/>
            </p:nvGrpSpPr>
            <p:grpSpPr bwMode="gray">
              <a:xfrm>
                <a:off x="8941564" y="2740334"/>
                <a:ext cx="572174" cy="166687"/>
                <a:chOff x="8941564" y="2740334"/>
                <a:chExt cx="572174" cy="166687"/>
              </a:xfrm>
              <a:solidFill>
                <a:srgbClr val="E6ECEE"/>
              </a:solidFill>
            </p:grpSpPr>
            <p:sp>
              <p:nvSpPr>
                <p:cNvPr id="85" name="Freihandform: Form 84">
                  <a:extLst>
                    <a:ext uri="{FF2B5EF4-FFF2-40B4-BE49-F238E27FC236}">
                      <a16:creationId xmlns:a16="http://schemas.microsoft.com/office/drawing/2014/main" id="{1CBEA269-3DD3-4A70-94EB-E986B858A489}"/>
                    </a:ext>
                  </a:extLst>
                </p:cNvPr>
                <p:cNvSpPr/>
                <p:nvPr/>
              </p:nvSpPr>
              <p:spPr bwMode="gray">
                <a:xfrm>
                  <a:off x="9045767" y="2740334"/>
                  <a:ext cx="166687" cy="166687"/>
                </a:xfrm>
                <a:custGeom>
                  <a:avLst/>
                  <a:gdLst>
                    <a:gd name="connsiteX0" fmla="*/ 83344 w 166687"/>
                    <a:gd name="connsiteY0" fmla="*/ 166688 h 166687"/>
                    <a:gd name="connsiteX1" fmla="*/ 0 w 166687"/>
                    <a:gd name="connsiteY1" fmla="*/ 83344 h 166687"/>
                    <a:gd name="connsiteX2" fmla="*/ 83344 w 166687"/>
                    <a:gd name="connsiteY2" fmla="*/ 0 h 166687"/>
                    <a:gd name="connsiteX3" fmla="*/ 166688 w 166687"/>
                    <a:gd name="connsiteY3" fmla="*/ 83344 h 166687"/>
                    <a:gd name="connsiteX4" fmla="*/ 83344 w 166687"/>
                    <a:gd name="connsiteY4" fmla="*/ 166688 h 166687"/>
                    <a:gd name="connsiteX5" fmla="*/ 83344 w 166687"/>
                    <a:gd name="connsiteY5" fmla="*/ 19145 h 166687"/>
                    <a:gd name="connsiteX6" fmla="*/ 19050 w 166687"/>
                    <a:gd name="connsiteY6" fmla="*/ 83439 h 166687"/>
                    <a:gd name="connsiteX7" fmla="*/ 83344 w 166687"/>
                    <a:gd name="connsiteY7" fmla="*/ 147733 h 166687"/>
                    <a:gd name="connsiteX8" fmla="*/ 147638 w 166687"/>
                    <a:gd name="connsiteY8" fmla="*/ 83439 h 166687"/>
                    <a:gd name="connsiteX9" fmla="*/ 83344 w 166687"/>
                    <a:gd name="connsiteY9" fmla="*/ 19145 h 1666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66687" h="166687">
                      <a:moveTo>
                        <a:pt x="83344" y="166688"/>
                      </a:moveTo>
                      <a:cubicBezTo>
                        <a:pt x="37433" y="166688"/>
                        <a:pt x="0" y="129350"/>
                        <a:pt x="0" y="83344"/>
                      </a:cubicBezTo>
                      <a:cubicBezTo>
                        <a:pt x="0" y="37433"/>
                        <a:pt x="37338" y="0"/>
                        <a:pt x="83344" y="0"/>
                      </a:cubicBezTo>
                      <a:cubicBezTo>
                        <a:pt x="129350" y="0"/>
                        <a:pt x="166688" y="37338"/>
                        <a:pt x="166688" y="83344"/>
                      </a:cubicBezTo>
                      <a:cubicBezTo>
                        <a:pt x="166592" y="129254"/>
                        <a:pt x="129254" y="166688"/>
                        <a:pt x="83344" y="166688"/>
                      </a:cubicBezTo>
                      <a:close/>
                      <a:moveTo>
                        <a:pt x="83344" y="19145"/>
                      </a:moveTo>
                      <a:cubicBezTo>
                        <a:pt x="47911" y="19145"/>
                        <a:pt x="19050" y="48006"/>
                        <a:pt x="19050" y="83439"/>
                      </a:cubicBezTo>
                      <a:cubicBezTo>
                        <a:pt x="19050" y="118872"/>
                        <a:pt x="47911" y="147733"/>
                        <a:pt x="83344" y="147733"/>
                      </a:cubicBezTo>
                      <a:cubicBezTo>
                        <a:pt x="118777" y="147733"/>
                        <a:pt x="147638" y="118872"/>
                        <a:pt x="147638" y="83439"/>
                      </a:cubicBezTo>
                      <a:cubicBezTo>
                        <a:pt x="147638" y="48006"/>
                        <a:pt x="118777" y="19145"/>
                        <a:pt x="83344" y="19145"/>
                      </a:cubicBezTo>
                      <a:close/>
                    </a:path>
                  </a:pathLst>
                </a:custGeom>
                <a:solidFill>
                  <a:srgbClr val="009CB4"/>
                </a:solidFill>
                <a:ln w="3175" cap="flat">
                  <a:solidFill>
                    <a:srgbClr val="009CB4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 dirty="0"/>
                </a:p>
              </p:txBody>
            </p:sp>
            <p:sp>
              <p:nvSpPr>
                <p:cNvPr id="86" name="Freihandform: Form 85">
                  <a:extLst>
                    <a:ext uri="{FF2B5EF4-FFF2-40B4-BE49-F238E27FC236}">
                      <a16:creationId xmlns:a16="http://schemas.microsoft.com/office/drawing/2014/main" id="{A851FC33-C2FE-4C89-A2D1-E1F3736491BB}"/>
                    </a:ext>
                  </a:extLst>
                </p:cNvPr>
                <p:cNvSpPr/>
                <p:nvPr/>
              </p:nvSpPr>
              <p:spPr bwMode="gray">
                <a:xfrm>
                  <a:off x="9242458" y="2740334"/>
                  <a:ext cx="166687" cy="166687"/>
                </a:xfrm>
                <a:custGeom>
                  <a:avLst/>
                  <a:gdLst>
                    <a:gd name="connsiteX0" fmla="*/ 83344 w 166687"/>
                    <a:gd name="connsiteY0" fmla="*/ 166688 h 166687"/>
                    <a:gd name="connsiteX1" fmla="*/ 0 w 166687"/>
                    <a:gd name="connsiteY1" fmla="*/ 83344 h 166687"/>
                    <a:gd name="connsiteX2" fmla="*/ 83344 w 166687"/>
                    <a:gd name="connsiteY2" fmla="*/ 0 h 166687"/>
                    <a:gd name="connsiteX3" fmla="*/ 166687 w 166687"/>
                    <a:gd name="connsiteY3" fmla="*/ 83344 h 166687"/>
                    <a:gd name="connsiteX4" fmla="*/ 83344 w 166687"/>
                    <a:gd name="connsiteY4" fmla="*/ 166688 h 166687"/>
                    <a:gd name="connsiteX5" fmla="*/ 83344 w 166687"/>
                    <a:gd name="connsiteY5" fmla="*/ 19145 h 166687"/>
                    <a:gd name="connsiteX6" fmla="*/ 19050 w 166687"/>
                    <a:gd name="connsiteY6" fmla="*/ 83439 h 166687"/>
                    <a:gd name="connsiteX7" fmla="*/ 83344 w 166687"/>
                    <a:gd name="connsiteY7" fmla="*/ 147733 h 166687"/>
                    <a:gd name="connsiteX8" fmla="*/ 147637 w 166687"/>
                    <a:gd name="connsiteY8" fmla="*/ 83439 h 166687"/>
                    <a:gd name="connsiteX9" fmla="*/ 83344 w 166687"/>
                    <a:gd name="connsiteY9" fmla="*/ 19145 h 1666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66687" h="166687">
                      <a:moveTo>
                        <a:pt x="83344" y="166688"/>
                      </a:moveTo>
                      <a:cubicBezTo>
                        <a:pt x="37433" y="166688"/>
                        <a:pt x="0" y="129350"/>
                        <a:pt x="0" y="83344"/>
                      </a:cubicBezTo>
                      <a:cubicBezTo>
                        <a:pt x="0" y="37433"/>
                        <a:pt x="37338" y="0"/>
                        <a:pt x="83344" y="0"/>
                      </a:cubicBezTo>
                      <a:cubicBezTo>
                        <a:pt x="129349" y="0"/>
                        <a:pt x="166687" y="37338"/>
                        <a:pt x="166687" y="83344"/>
                      </a:cubicBezTo>
                      <a:cubicBezTo>
                        <a:pt x="166687" y="129254"/>
                        <a:pt x="129349" y="166688"/>
                        <a:pt x="83344" y="166688"/>
                      </a:cubicBezTo>
                      <a:close/>
                      <a:moveTo>
                        <a:pt x="83344" y="19145"/>
                      </a:moveTo>
                      <a:cubicBezTo>
                        <a:pt x="47911" y="19145"/>
                        <a:pt x="19050" y="48006"/>
                        <a:pt x="19050" y="83439"/>
                      </a:cubicBezTo>
                      <a:cubicBezTo>
                        <a:pt x="19050" y="118872"/>
                        <a:pt x="47911" y="147733"/>
                        <a:pt x="83344" y="147733"/>
                      </a:cubicBezTo>
                      <a:cubicBezTo>
                        <a:pt x="118777" y="147733"/>
                        <a:pt x="147637" y="118872"/>
                        <a:pt x="147637" y="83439"/>
                      </a:cubicBezTo>
                      <a:cubicBezTo>
                        <a:pt x="147637" y="48006"/>
                        <a:pt x="118777" y="19145"/>
                        <a:pt x="83344" y="19145"/>
                      </a:cubicBezTo>
                      <a:close/>
                    </a:path>
                  </a:pathLst>
                </a:custGeom>
                <a:solidFill>
                  <a:srgbClr val="009CB4"/>
                </a:solidFill>
                <a:ln w="3175" cap="flat">
                  <a:solidFill>
                    <a:srgbClr val="009CB4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 dirty="0"/>
                </a:p>
              </p:txBody>
            </p:sp>
            <p:sp>
              <p:nvSpPr>
                <p:cNvPr id="87" name="Freihandform: Form 86">
                  <a:extLst>
                    <a:ext uri="{FF2B5EF4-FFF2-40B4-BE49-F238E27FC236}">
                      <a16:creationId xmlns:a16="http://schemas.microsoft.com/office/drawing/2014/main" id="{5E611F08-F877-4281-81E5-4D1401B1C7F3}"/>
                    </a:ext>
                  </a:extLst>
                </p:cNvPr>
                <p:cNvSpPr/>
                <p:nvPr/>
              </p:nvSpPr>
              <p:spPr bwMode="gray">
                <a:xfrm>
                  <a:off x="9202834" y="2814153"/>
                  <a:ext cx="49149" cy="19050"/>
                </a:xfrm>
                <a:custGeom>
                  <a:avLst/>
                  <a:gdLst>
                    <a:gd name="connsiteX0" fmla="*/ 0 w 49149"/>
                    <a:gd name="connsiteY0" fmla="*/ 0 h 19050"/>
                    <a:gd name="connsiteX1" fmla="*/ 49149 w 49149"/>
                    <a:gd name="connsiteY1" fmla="*/ 0 h 19050"/>
                    <a:gd name="connsiteX2" fmla="*/ 49149 w 49149"/>
                    <a:gd name="connsiteY2" fmla="*/ 19050 h 19050"/>
                    <a:gd name="connsiteX3" fmla="*/ 0 w 49149"/>
                    <a:gd name="connsiteY3" fmla="*/ 1905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9149" h="19050">
                      <a:moveTo>
                        <a:pt x="0" y="0"/>
                      </a:moveTo>
                      <a:lnTo>
                        <a:pt x="49149" y="0"/>
                      </a:lnTo>
                      <a:lnTo>
                        <a:pt x="49149" y="19050"/>
                      </a:lnTo>
                      <a:lnTo>
                        <a:pt x="0" y="19050"/>
                      </a:lnTo>
                      <a:close/>
                    </a:path>
                  </a:pathLst>
                </a:custGeom>
                <a:solidFill>
                  <a:srgbClr val="009CB4"/>
                </a:solidFill>
                <a:ln w="3175" cap="flat">
                  <a:solidFill>
                    <a:srgbClr val="009CB4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 dirty="0"/>
                </a:p>
              </p:txBody>
            </p:sp>
            <p:sp>
              <p:nvSpPr>
                <p:cNvPr id="88" name="Freihandform: Form 87">
                  <a:extLst>
                    <a:ext uri="{FF2B5EF4-FFF2-40B4-BE49-F238E27FC236}">
                      <a16:creationId xmlns:a16="http://schemas.microsoft.com/office/drawing/2014/main" id="{78879895-735F-4599-B37F-EE15876FA6E4}"/>
                    </a:ext>
                  </a:extLst>
                </p:cNvPr>
                <p:cNvSpPr/>
                <p:nvPr/>
              </p:nvSpPr>
              <p:spPr bwMode="gray">
                <a:xfrm>
                  <a:off x="9396987" y="2765446"/>
                  <a:ext cx="116751" cy="55340"/>
                </a:xfrm>
                <a:custGeom>
                  <a:avLst/>
                  <a:gdLst>
                    <a:gd name="connsiteX0" fmla="*/ 0 w 116751"/>
                    <a:gd name="connsiteY0" fmla="*/ 37287 h 55340"/>
                    <a:gd name="connsiteX1" fmla="*/ 110669 w 116751"/>
                    <a:gd name="connsiteY1" fmla="*/ 0 h 55340"/>
                    <a:gd name="connsiteX2" fmla="*/ 116752 w 116751"/>
                    <a:gd name="connsiteY2" fmla="*/ 18054 h 55340"/>
                    <a:gd name="connsiteX3" fmla="*/ 6083 w 116751"/>
                    <a:gd name="connsiteY3" fmla="*/ 55340 h 553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6751" h="55340">
                      <a:moveTo>
                        <a:pt x="0" y="37287"/>
                      </a:moveTo>
                      <a:lnTo>
                        <a:pt x="110669" y="0"/>
                      </a:lnTo>
                      <a:lnTo>
                        <a:pt x="116752" y="18054"/>
                      </a:lnTo>
                      <a:lnTo>
                        <a:pt x="6083" y="55340"/>
                      </a:lnTo>
                      <a:close/>
                    </a:path>
                  </a:pathLst>
                </a:custGeom>
                <a:solidFill>
                  <a:srgbClr val="009CB4"/>
                </a:solidFill>
                <a:ln w="3175" cap="flat">
                  <a:solidFill>
                    <a:srgbClr val="009CB4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 dirty="0"/>
                </a:p>
              </p:txBody>
            </p:sp>
            <p:sp>
              <p:nvSpPr>
                <p:cNvPr id="89" name="Freihandform: Form 88">
                  <a:extLst>
                    <a:ext uri="{FF2B5EF4-FFF2-40B4-BE49-F238E27FC236}">
                      <a16:creationId xmlns:a16="http://schemas.microsoft.com/office/drawing/2014/main" id="{DD0E70B4-7937-45F6-B961-10812C202D20}"/>
                    </a:ext>
                  </a:extLst>
                </p:cNvPr>
                <p:cNvSpPr/>
                <p:nvPr/>
              </p:nvSpPr>
              <p:spPr bwMode="gray">
                <a:xfrm>
                  <a:off x="8941564" y="2765470"/>
                  <a:ext cx="116751" cy="55340"/>
                </a:xfrm>
                <a:custGeom>
                  <a:avLst/>
                  <a:gdLst>
                    <a:gd name="connsiteX0" fmla="*/ 0 w 116751"/>
                    <a:gd name="connsiteY0" fmla="*/ 18054 h 55340"/>
                    <a:gd name="connsiteX1" fmla="*/ 6083 w 116751"/>
                    <a:gd name="connsiteY1" fmla="*/ 0 h 55340"/>
                    <a:gd name="connsiteX2" fmla="*/ 116752 w 116751"/>
                    <a:gd name="connsiteY2" fmla="*/ 37287 h 55340"/>
                    <a:gd name="connsiteX3" fmla="*/ 110669 w 116751"/>
                    <a:gd name="connsiteY3" fmla="*/ 55340 h 553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6751" h="55340">
                      <a:moveTo>
                        <a:pt x="0" y="18054"/>
                      </a:moveTo>
                      <a:lnTo>
                        <a:pt x="6083" y="0"/>
                      </a:lnTo>
                      <a:lnTo>
                        <a:pt x="116752" y="37287"/>
                      </a:lnTo>
                      <a:lnTo>
                        <a:pt x="110669" y="55340"/>
                      </a:lnTo>
                      <a:close/>
                    </a:path>
                  </a:pathLst>
                </a:custGeom>
                <a:solidFill>
                  <a:srgbClr val="009CB4"/>
                </a:solidFill>
                <a:ln w="3175" cap="flat">
                  <a:solidFill>
                    <a:srgbClr val="009CB4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 dirty="0"/>
                </a:p>
              </p:txBody>
            </p:sp>
          </p:grpSp>
        </p:grpSp>
        <p:grpSp>
          <p:nvGrpSpPr>
            <p:cNvPr id="80" name="Gruppieren 79">
              <a:extLst>
                <a:ext uri="{FF2B5EF4-FFF2-40B4-BE49-F238E27FC236}">
                  <a16:creationId xmlns:a16="http://schemas.microsoft.com/office/drawing/2014/main" id="{D3F324FB-D12F-4D56-883C-4056DE812804}"/>
                </a:ext>
              </a:extLst>
            </p:cNvPr>
            <p:cNvGrpSpPr/>
            <p:nvPr/>
          </p:nvGrpSpPr>
          <p:grpSpPr bwMode="gray">
            <a:xfrm>
              <a:off x="5665083" y="3139195"/>
              <a:ext cx="334002" cy="221199"/>
              <a:chOff x="8962528" y="3265571"/>
              <a:chExt cx="520065" cy="344423"/>
            </a:xfrm>
            <a:solidFill>
              <a:schemeClr val="bg1"/>
            </a:solidFill>
          </p:grpSpPr>
          <p:sp>
            <p:nvSpPr>
              <p:cNvPr id="81" name="Freihandform: Form 80">
                <a:extLst>
                  <a:ext uri="{FF2B5EF4-FFF2-40B4-BE49-F238E27FC236}">
                    <a16:creationId xmlns:a16="http://schemas.microsoft.com/office/drawing/2014/main" id="{D939EA9B-C09C-4103-A57D-7EB3EAA3A775}"/>
                  </a:ext>
                </a:extLst>
              </p:cNvPr>
              <p:cNvSpPr/>
              <p:nvPr/>
            </p:nvSpPr>
            <p:spPr bwMode="gray">
              <a:xfrm>
                <a:off x="8962528" y="3265571"/>
                <a:ext cx="260032" cy="344423"/>
              </a:xfrm>
              <a:custGeom>
                <a:avLst/>
                <a:gdLst>
                  <a:gd name="connsiteX0" fmla="*/ 85344 w 260032"/>
                  <a:gd name="connsiteY0" fmla="*/ 30004 h 344423"/>
                  <a:gd name="connsiteX1" fmla="*/ 110680 w 260032"/>
                  <a:gd name="connsiteY1" fmla="*/ 81820 h 344423"/>
                  <a:gd name="connsiteX2" fmla="*/ 41910 w 260032"/>
                  <a:gd name="connsiteY2" fmla="*/ 65723 h 344423"/>
                  <a:gd name="connsiteX3" fmla="*/ 85344 w 260032"/>
                  <a:gd name="connsiteY3" fmla="*/ 30004 h 344423"/>
                  <a:gd name="connsiteX4" fmla="*/ 200501 w 260032"/>
                  <a:gd name="connsiteY4" fmla="*/ 265843 h 344423"/>
                  <a:gd name="connsiteX5" fmla="*/ 88297 w 260032"/>
                  <a:gd name="connsiteY5" fmla="*/ 165925 h 344423"/>
                  <a:gd name="connsiteX6" fmla="*/ 125730 w 260032"/>
                  <a:gd name="connsiteY6" fmla="*/ 112776 h 344423"/>
                  <a:gd name="connsiteX7" fmla="*/ 91821 w 260032"/>
                  <a:gd name="connsiteY7" fmla="*/ 0 h 344423"/>
                  <a:gd name="connsiteX8" fmla="*/ 0 w 260032"/>
                  <a:gd name="connsiteY8" fmla="*/ 75629 h 344423"/>
                  <a:gd name="connsiteX9" fmla="*/ 110395 w 260032"/>
                  <a:gd name="connsiteY9" fmla="*/ 101441 h 344423"/>
                  <a:gd name="connsiteX10" fmla="*/ 62865 w 260032"/>
                  <a:gd name="connsiteY10" fmla="*/ 168878 h 344423"/>
                  <a:gd name="connsiteX11" fmla="*/ 260033 w 260032"/>
                  <a:gd name="connsiteY11" fmla="*/ 344424 h 344423"/>
                  <a:gd name="connsiteX12" fmla="*/ 91821 w 260032"/>
                  <a:gd name="connsiteY12" fmla="*/ 0 h 344423"/>
                  <a:gd name="connsiteX13" fmla="*/ 91821 w 260032"/>
                  <a:gd name="connsiteY13" fmla="*/ 0 h 344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60032" h="344423">
                    <a:moveTo>
                      <a:pt x="85344" y="30004"/>
                    </a:moveTo>
                    <a:lnTo>
                      <a:pt x="110680" y="81820"/>
                    </a:lnTo>
                    <a:lnTo>
                      <a:pt x="41910" y="65723"/>
                    </a:lnTo>
                    <a:lnTo>
                      <a:pt x="85344" y="30004"/>
                    </a:lnTo>
                    <a:moveTo>
                      <a:pt x="200501" y="265843"/>
                    </a:moveTo>
                    <a:lnTo>
                      <a:pt x="88297" y="165925"/>
                    </a:lnTo>
                    <a:lnTo>
                      <a:pt x="125730" y="112776"/>
                    </a:lnTo>
                    <a:moveTo>
                      <a:pt x="91821" y="0"/>
                    </a:moveTo>
                    <a:lnTo>
                      <a:pt x="0" y="75629"/>
                    </a:lnTo>
                    <a:lnTo>
                      <a:pt x="110395" y="101441"/>
                    </a:lnTo>
                    <a:lnTo>
                      <a:pt x="62865" y="168878"/>
                    </a:lnTo>
                    <a:lnTo>
                      <a:pt x="260033" y="344424"/>
                    </a:lnTo>
                    <a:lnTo>
                      <a:pt x="91821" y="0"/>
                    </a:lnTo>
                    <a:lnTo>
                      <a:pt x="91821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 dirty="0"/>
              </a:p>
            </p:txBody>
          </p:sp>
          <p:sp>
            <p:nvSpPr>
              <p:cNvPr id="82" name="Freihandform: Form 81">
                <a:extLst>
                  <a:ext uri="{FF2B5EF4-FFF2-40B4-BE49-F238E27FC236}">
                    <a16:creationId xmlns:a16="http://schemas.microsoft.com/office/drawing/2014/main" id="{7B5FD1B8-7204-4B3E-A20C-1CF7E2CDD3D0}"/>
                  </a:ext>
                </a:extLst>
              </p:cNvPr>
              <p:cNvSpPr/>
              <p:nvPr/>
            </p:nvSpPr>
            <p:spPr bwMode="gray">
              <a:xfrm>
                <a:off x="9222561" y="3265571"/>
                <a:ext cx="260032" cy="344423"/>
              </a:xfrm>
              <a:custGeom>
                <a:avLst/>
                <a:gdLst>
                  <a:gd name="connsiteX0" fmla="*/ 174689 w 260032"/>
                  <a:gd name="connsiteY0" fmla="*/ 30004 h 344423"/>
                  <a:gd name="connsiteX1" fmla="*/ 218122 w 260032"/>
                  <a:gd name="connsiteY1" fmla="*/ 65818 h 344423"/>
                  <a:gd name="connsiteX2" fmla="*/ 149352 w 260032"/>
                  <a:gd name="connsiteY2" fmla="*/ 81915 h 344423"/>
                  <a:gd name="connsiteX3" fmla="*/ 174689 w 260032"/>
                  <a:gd name="connsiteY3" fmla="*/ 30004 h 344423"/>
                  <a:gd name="connsiteX4" fmla="*/ 134303 w 260032"/>
                  <a:gd name="connsiteY4" fmla="*/ 112776 h 344423"/>
                  <a:gd name="connsiteX5" fmla="*/ 171736 w 260032"/>
                  <a:gd name="connsiteY5" fmla="*/ 165925 h 344423"/>
                  <a:gd name="connsiteX6" fmla="*/ 59531 w 260032"/>
                  <a:gd name="connsiteY6" fmla="*/ 265843 h 344423"/>
                  <a:gd name="connsiteX7" fmla="*/ 134303 w 260032"/>
                  <a:gd name="connsiteY7" fmla="*/ 112776 h 344423"/>
                  <a:gd name="connsiteX8" fmla="*/ 168212 w 260032"/>
                  <a:gd name="connsiteY8" fmla="*/ 0 h 344423"/>
                  <a:gd name="connsiteX9" fmla="*/ 0 w 260032"/>
                  <a:gd name="connsiteY9" fmla="*/ 344424 h 344423"/>
                  <a:gd name="connsiteX10" fmla="*/ 197168 w 260032"/>
                  <a:gd name="connsiteY10" fmla="*/ 168878 h 344423"/>
                  <a:gd name="connsiteX11" fmla="*/ 149638 w 260032"/>
                  <a:gd name="connsiteY11" fmla="*/ 101441 h 344423"/>
                  <a:gd name="connsiteX12" fmla="*/ 260033 w 260032"/>
                  <a:gd name="connsiteY12" fmla="*/ 75629 h 344423"/>
                  <a:gd name="connsiteX13" fmla="*/ 168212 w 260032"/>
                  <a:gd name="connsiteY13" fmla="*/ 0 h 344423"/>
                  <a:gd name="connsiteX14" fmla="*/ 168212 w 260032"/>
                  <a:gd name="connsiteY14" fmla="*/ 0 h 344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60032" h="344423">
                    <a:moveTo>
                      <a:pt x="174689" y="30004"/>
                    </a:moveTo>
                    <a:lnTo>
                      <a:pt x="218122" y="65818"/>
                    </a:lnTo>
                    <a:lnTo>
                      <a:pt x="149352" y="81915"/>
                    </a:lnTo>
                    <a:lnTo>
                      <a:pt x="174689" y="30004"/>
                    </a:lnTo>
                    <a:moveTo>
                      <a:pt x="134303" y="112776"/>
                    </a:moveTo>
                    <a:lnTo>
                      <a:pt x="171736" y="165925"/>
                    </a:lnTo>
                    <a:lnTo>
                      <a:pt x="59531" y="265843"/>
                    </a:lnTo>
                    <a:lnTo>
                      <a:pt x="134303" y="112776"/>
                    </a:lnTo>
                    <a:moveTo>
                      <a:pt x="168212" y="0"/>
                    </a:moveTo>
                    <a:lnTo>
                      <a:pt x="0" y="344424"/>
                    </a:lnTo>
                    <a:lnTo>
                      <a:pt x="197168" y="168878"/>
                    </a:lnTo>
                    <a:lnTo>
                      <a:pt x="149638" y="101441"/>
                    </a:lnTo>
                    <a:lnTo>
                      <a:pt x="260033" y="75629"/>
                    </a:lnTo>
                    <a:lnTo>
                      <a:pt x="168212" y="0"/>
                    </a:lnTo>
                    <a:lnTo>
                      <a:pt x="168212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 dirty="0"/>
              </a:p>
            </p:txBody>
          </p:sp>
        </p:grpSp>
      </p:grpSp>
      <p:grpSp>
        <p:nvGrpSpPr>
          <p:cNvPr id="91" name="ICON 6">
            <a:extLst>
              <a:ext uri="{FF2B5EF4-FFF2-40B4-BE49-F238E27FC236}">
                <a16:creationId xmlns:a16="http://schemas.microsoft.com/office/drawing/2014/main" id="{63920BE0-9607-4E26-9783-B2DCD2187C55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5196920" y="2550090"/>
            <a:ext cx="375720" cy="468000"/>
            <a:chOff x="4701014" y="2656905"/>
            <a:chExt cx="542925" cy="676275"/>
          </a:xfrm>
        </p:grpSpPr>
        <p:sp>
          <p:nvSpPr>
            <p:cNvPr id="92" name="Freihandform: Form 91">
              <a:extLst>
                <a:ext uri="{FF2B5EF4-FFF2-40B4-BE49-F238E27FC236}">
                  <a16:creationId xmlns:a16="http://schemas.microsoft.com/office/drawing/2014/main" id="{1FCE55B8-4E92-4064-AF91-86474B9DE356}"/>
                </a:ext>
              </a:extLst>
            </p:cNvPr>
            <p:cNvSpPr/>
            <p:nvPr/>
          </p:nvSpPr>
          <p:spPr bwMode="gray">
            <a:xfrm>
              <a:off x="4701014" y="2656905"/>
              <a:ext cx="542925" cy="676275"/>
            </a:xfrm>
            <a:custGeom>
              <a:avLst/>
              <a:gdLst>
                <a:gd name="connsiteX0" fmla="*/ 228600 w 542925"/>
                <a:gd name="connsiteY0" fmla="*/ 646367 h 676275"/>
                <a:gd name="connsiteX1" fmla="*/ 275939 w 542925"/>
                <a:gd name="connsiteY1" fmla="*/ 677894 h 676275"/>
                <a:gd name="connsiteX2" fmla="*/ 323279 w 542925"/>
                <a:gd name="connsiteY2" fmla="*/ 646367 h 676275"/>
                <a:gd name="connsiteX3" fmla="*/ 551879 w 542925"/>
                <a:gd name="connsiteY3" fmla="*/ 220694 h 676275"/>
                <a:gd name="connsiteX4" fmla="*/ 551879 w 542925"/>
                <a:gd name="connsiteY4" fmla="*/ 90678 h 676275"/>
                <a:gd name="connsiteX5" fmla="*/ 275844 w 542925"/>
                <a:gd name="connsiteY5" fmla="*/ 0 h 676275"/>
                <a:gd name="connsiteX6" fmla="*/ 0 w 542925"/>
                <a:gd name="connsiteY6" fmla="*/ 90678 h 676275"/>
                <a:gd name="connsiteX7" fmla="*/ 0 w 542925"/>
                <a:gd name="connsiteY7" fmla="*/ 220790 h 676275"/>
                <a:gd name="connsiteX8" fmla="*/ 228600 w 542925"/>
                <a:gd name="connsiteY8" fmla="*/ 646367 h 676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2925" h="676275">
                  <a:moveTo>
                    <a:pt x="228600" y="646367"/>
                  </a:moveTo>
                  <a:lnTo>
                    <a:pt x="275939" y="677894"/>
                  </a:lnTo>
                  <a:lnTo>
                    <a:pt x="323279" y="646367"/>
                  </a:lnTo>
                  <a:cubicBezTo>
                    <a:pt x="465106" y="551783"/>
                    <a:pt x="551879" y="390239"/>
                    <a:pt x="551879" y="220694"/>
                  </a:cubicBezTo>
                  <a:lnTo>
                    <a:pt x="551879" y="90678"/>
                  </a:lnTo>
                  <a:lnTo>
                    <a:pt x="275844" y="0"/>
                  </a:lnTo>
                  <a:lnTo>
                    <a:pt x="0" y="90678"/>
                  </a:lnTo>
                  <a:lnTo>
                    <a:pt x="0" y="220790"/>
                  </a:lnTo>
                  <a:cubicBezTo>
                    <a:pt x="0" y="390144"/>
                    <a:pt x="86678" y="551783"/>
                    <a:pt x="228600" y="646367"/>
                  </a:cubicBezTo>
                  <a:close/>
                </a:path>
              </a:pathLst>
            </a:custGeom>
            <a:solidFill>
              <a:srgbClr val="009CB4"/>
            </a:solidFill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93" name="Freihandform: Form 92">
              <a:extLst>
                <a:ext uri="{FF2B5EF4-FFF2-40B4-BE49-F238E27FC236}">
                  <a16:creationId xmlns:a16="http://schemas.microsoft.com/office/drawing/2014/main" id="{C4C4FE45-7960-403D-BDAA-FDF45CC1C397}"/>
                </a:ext>
              </a:extLst>
            </p:cNvPr>
            <p:cNvSpPr/>
            <p:nvPr/>
          </p:nvSpPr>
          <p:spPr bwMode="gray">
            <a:xfrm>
              <a:off x="4909611" y="2792351"/>
              <a:ext cx="133350" cy="342900"/>
            </a:xfrm>
            <a:custGeom>
              <a:avLst/>
              <a:gdLst>
                <a:gd name="connsiteX0" fmla="*/ 100298 w 133350"/>
                <a:gd name="connsiteY0" fmla="*/ 241173 h 342900"/>
                <a:gd name="connsiteX1" fmla="*/ 121349 w 133350"/>
                <a:gd name="connsiteY1" fmla="*/ 285560 h 342900"/>
                <a:gd name="connsiteX2" fmla="*/ 101632 w 133350"/>
                <a:gd name="connsiteY2" fmla="*/ 328041 h 342900"/>
                <a:gd name="connsiteX3" fmla="*/ 50387 w 133350"/>
                <a:gd name="connsiteY3" fmla="*/ 345186 h 342900"/>
                <a:gd name="connsiteX4" fmla="*/ 2286 w 133350"/>
                <a:gd name="connsiteY4" fmla="*/ 334137 h 342900"/>
                <a:gd name="connsiteX5" fmla="*/ 2286 w 133350"/>
                <a:gd name="connsiteY5" fmla="*/ 312420 h 342900"/>
                <a:gd name="connsiteX6" fmla="*/ 50864 w 133350"/>
                <a:gd name="connsiteY6" fmla="*/ 326612 h 342900"/>
                <a:gd name="connsiteX7" fmla="*/ 87440 w 133350"/>
                <a:gd name="connsiteY7" fmla="*/ 315373 h 342900"/>
                <a:gd name="connsiteX8" fmla="*/ 99822 w 133350"/>
                <a:gd name="connsiteY8" fmla="*/ 286036 h 342900"/>
                <a:gd name="connsiteX9" fmla="*/ 93059 w 133350"/>
                <a:gd name="connsiteY9" fmla="*/ 263462 h 342900"/>
                <a:gd name="connsiteX10" fmla="*/ 61913 w 133350"/>
                <a:gd name="connsiteY10" fmla="*/ 241078 h 342900"/>
                <a:gd name="connsiteX11" fmla="*/ 11335 w 133350"/>
                <a:gd name="connsiteY11" fmla="*/ 205454 h 342900"/>
                <a:gd name="connsiteX12" fmla="*/ 0 w 133350"/>
                <a:gd name="connsiteY12" fmla="*/ 167164 h 342900"/>
                <a:gd name="connsiteX13" fmla="*/ 35909 w 133350"/>
                <a:gd name="connsiteY13" fmla="*/ 110395 h 342900"/>
                <a:gd name="connsiteX14" fmla="*/ 8668 w 133350"/>
                <a:gd name="connsiteY14" fmla="*/ 61817 h 342900"/>
                <a:gd name="connsiteX15" fmla="*/ 26860 w 133350"/>
                <a:gd name="connsiteY15" fmla="*/ 17050 h 342900"/>
                <a:gd name="connsiteX16" fmla="*/ 77153 w 133350"/>
                <a:gd name="connsiteY16" fmla="*/ 0 h 342900"/>
                <a:gd name="connsiteX17" fmla="*/ 120396 w 133350"/>
                <a:gd name="connsiteY17" fmla="*/ 8191 h 342900"/>
                <a:gd name="connsiteX18" fmla="*/ 120396 w 133350"/>
                <a:gd name="connsiteY18" fmla="*/ 29432 h 342900"/>
                <a:gd name="connsiteX19" fmla="*/ 76676 w 133350"/>
                <a:gd name="connsiteY19" fmla="*/ 18574 h 342900"/>
                <a:gd name="connsiteX20" fmla="*/ 29909 w 133350"/>
                <a:gd name="connsiteY20" fmla="*/ 60293 h 342900"/>
                <a:gd name="connsiteX21" fmla="*/ 42196 w 133350"/>
                <a:gd name="connsiteY21" fmla="*/ 89535 h 342900"/>
                <a:gd name="connsiteX22" fmla="*/ 89344 w 133350"/>
                <a:gd name="connsiteY22" fmla="*/ 116586 h 342900"/>
                <a:gd name="connsiteX23" fmla="*/ 134398 w 133350"/>
                <a:gd name="connsiteY23" fmla="*/ 178403 h 342900"/>
                <a:gd name="connsiteX24" fmla="*/ 100298 w 133350"/>
                <a:gd name="connsiteY24" fmla="*/ 241173 h 342900"/>
                <a:gd name="connsiteX25" fmla="*/ 53340 w 133350"/>
                <a:gd name="connsiteY25" fmla="*/ 120777 h 342900"/>
                <a:gd name="connsiteX26" fmla="*/ 21431 w 133350"/>
                <a:gd name="connsiteY26" fmla="*/ 165830 h 342900"/>
                <a:gd name="connsiteX27" fmla="*/ 34481 w 133350"/>
                <a:gd name="connsiteY27" fmla="*/ 200311 h 342900"/>
                <a:gd name="connsiteX28" fmla="*/ 84106 w 133350"/>
                <a:gd name="connsiteY28" fmla="*/ 229267 h 342900"/>
                <a:gd name="connsiteX29" fmla="*/ 106299 w 133350"/>
                <a:gd name="connsiteY29" fmla="*/ 207073 h 342900"/>
                <a:gd name="connsiteX30" fmla="*/ 113157 w 133350"/>
                <a:gd name="connsiteY30" fmla="*/ 178498 h 342900"/>
                <a:gd name="connsiteX31" fmla="*/ 102489 w 133350"/>
                <a:gd name="connsiteY31" fmla="*/ 149638 h 342900"/>
                <a:gd name="connsiteX32" fmla="*/ 53340 w 133350"/>
                <a:gd name="connsiteY32" fmla="*/ 120777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33350" h="342900">
                  <a:moveTo>
                    <a:pt x="100298" y="241173"/>
                  </a:moveTo>
                  <a:cubicBezTo>
                    <a:pt x="114300" y="251650"/>
                    <a:pt x="121349" y="266414"/>
                    <a:pt x="121349" y="285560"/>
                  </a:cubicBezTo>
                  <a:cubicBezTo>
                    <a:pt x="121349" y="302419"/>
                    <a:pt x="114776" y="316611"/>
                    <a:pt x="101632" y="328041"/>
                  </a:cubicBezTo>
                  <a:cubicBezTo>
                    <a:pt x="88487" y="339471"/>
                    <a:pt x="71438" y="345186"/>
                    <a:pt x="50387" y="345186"/>
                  </a:cubicBezTo>
                  <a:cubicBezTo>
                    <a:pt x="34576" y="345186"/>
                    <a:pt x="18574" y="341471"/>
                    <a:pt x="2286" y="334137"/>
                  </a:cubicBezTo>
                  <a:lnTo>
                    <a:pt x="2286" y="312420"/>
                  </a:lnTo>
                  <a:cubicBezTo>
                    <a:pt x="19717" y="321850"/>
                    <a:pt x="35909" y="326612"/>
                    <a:pt x="50864" y="326612"/>
                  </a:cubicBezTo>
                  <a:cubicBezTo>
                    <a:pt x="66961" y="326612"/>
                    <a:pt x="79153" y="322897"/>
                    <a:pt x="87440" y="315373"/>
                  </a:cubicBezTo>
                  <a:cubicBezTo>
                    <a:pt x="95726" y="307943"/>
                    <a:pt x="99822" y="298133"/>
                    <a:pt x="99822" y="286036"/>
                  </a:cubicBezTo>
                  <a:cubicBezTo>
                    <a:pt x="99822" y="278035"/>
                    <a:pt x="97536" y="270510"/>
                    <a:pt x="93059" y="263462"/>
                  </a:cubicBezTo>
                  <a:cubicBezTo>
                    <a:pt x="88583" y="256413"/>
                    <a:pt x="78200" y="248888"/>
                    <a:pt x="61913" y="241078"/>
                  </a:cubicBezTo>
                  <a:cubicBezTo>
                    <a:pt x="35719" y="228695"/>
                    <a:pt x="18859" y="216789"/>
                    <a:pt x="11335" y="205454"/>
                  </a:cubicBezTo>
                  <a:cubicBezTo>
                    <a:pt x="3810" y="194120"/>
                    <a:pt x="0" y="181356"/>
                    <a:pt x="0" y="167164"/>
                  </a:cubicBezTo>
                  <a:cubicBezTo>
                    <a:pt x="0" y="141732"/>
                    <a:pt x="12002" y="122777"/>
                    <a:pt x="35909" y="110395"/>
                  </a:cubicBezTo>
                  <a:cubicBezTo>
                    <a:pt x="17717" y="98107"/>
                    <a:pt x="8668" y="81915"/>
                    <a:pt x="8668" y="61817"/>
                  </a:cubicBezTo>
                  <a:cubicBezTo>
                    <a:pt x="8668" y="43339"/>
                    <a:pt x="14764" y="28384"/>
                    <a:pt x="26860" y="17050"/>
                  </a:cubicBezTo>
                  <a:cubicBezTo>
                    <a:pt x="38957" y="5715"/>
                    <a:pt x="55721" y="0"/>
                    <a:pt x="77153" y="0"/>
                  </a:cubicBezTo>
                  <a:cubicBezTo>
                    <a:pt x="93440" y="0"/>
                    <a:pt x="107823" y="2762"/>
                    <a:pt x="120396" y="8191"/>
                  </a:cubicBezTo>
                  <a:lnTo>
                    <a:pt x="120396" y="29432"/>
                  </a:lnTo>
                  <a:cubicBezTo>
                    <a:pt x="107728" y="22193"/>
                    <a:pt x="93155" y="18574"/>
                    <a:pt x="76676" y="18574"/>
                  </a:cubicBezTo>
                  <a:cubicBezTo>
                    <a:pt x="45530" y="18574"/>
                    <a:pt x="29909" y="32480"/>
                    <a:pt x="29909" y="60293"/>
                  </a:cubicBezTo>
                  <a:cubicBezTo>
                    <a:pt x="29909" y="72104"/>
                    <a:pt x="34004" y="81915"/>
                    <a:pt x="42196" y="89535"/>
                  </a:cubicBezTo>
                  <a:cubicBezTo>
                    <a:pt x="50387" y="97250"/>
                    <a:pt x="66104" y="106204"/>
                    <a:pt x="89344" y="116586"/>
                  </a:cubicBezTo>
                  <a:cubicBezTo>
                    <a:pt x="119348" y="130492"/>
                    <a:pt x="134398" y="151066"/>
                    <a:pt x="134398" y="178403"/>
                  </a:cubicBezTo>
                  <a:cubicBezTo>
                    <a:pt x="134493" y="202406"/>
                    <a:pt x="123063" y="223266"/>
                    <a:pt x="100298" y="241173"/>
                  </a:cubicBezTo>
                  <a:close/>
                  <a:moveTo>
                    <a:pt x="53340" y="120777"/>
                  </a:moveTo>
                  <a:cubicBezTo>
                    <a:pt x="32099" y="130397"/>
                    <a:pt x="21431" y="145352"/>
                    <a:pt x="21431" y="165830"/>
                  </a:cubicBezTo>
                  <a:cubicBezTo>
                    <a:pt x="21431" y="180308"/>
                    <a:pt x="25813" y="191834"/>
                    <a:pt x="34481" y="200311"/>
                  </a:cubicBezTo>
                  <a:cubicBezTo>
                    <a:pt x="43148" y="208788"/>
                    <a:pt x="59722" y="218408"/>
                    <a:pt x="84106" y="229267"/>
                  </a:cubicBezTo>
                  <a:cubicBezTo>
                    <a:pt x="94298" y="221742"/>
                    <a:pt x="101727" y="214313"/>
                    <a:pt x="106299" y="207073"/>
                  </a:cubicBezTo>
                  <a:cubicBezTo>
                    <a:pt x="110871" y="199835"/>
                    <a:pt x="113157" y="190310"/>
                    <a:pt x="113157" y="178498"/>
                  </a:cubicBezTo>
                  <a:cubicBezTo>
                    <a:pt x="113157" y="167164"/>
                    <a:pt x="109633" y="157543"/>
                    <a:pt x="102489" y="149638"/>
                  </a:cubicBezTo>
                  <a:cubicBezTo>
                    <a:pt x="95440" y="141732"/>
                    <a:pt x="79058" y="132112"/>
                    <a:pt x="53340" y="120777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</p:grpSp>
      <p:pic>
        <p:nvPicPr>
          <p:cNvPr id="65" name="Logo">
            <a:hlinkClick r:id="rId2" action="ppaction://hlinksldjump"/>
            <a:extLst>
              <a:ext uri="{FF2B5EF4-FFF2-40B4-BE49-F238E27FC236}">
                <a16:creationId xmlns:a16="http://schemas.microsoft.com/office/drawing/2014/main" id="{8440C681-6F14-4DCA-AF1F-CE3BFDDCBA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 bwMode="gray">
          <a:xfrm>
            <a:off x="11488080" y="276225"/>
            <a:ext cx="426108" cy="751955"/>
          </a:xfrm>
          <a:prstGeom prst="rect">
            <a:avLst/>
          </a:prstGeom>
        </p:spPr>
      </p:pic>
      <p:grpSp>
        <p:nvGrpSpPr>
          <p:cNvPr id="43" name="WEITER">
            <a:extLst>
              <a:ext uri="{FF2B5EF4-FFF2-40B4-BE49-F238E27FC236}">
                <a16:creationId xmlns:a16="http://schemas.microsoft.com/office/drawing/2014/main" id="{CAC16711-EB72-4113-8169-9635428CD889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11590188" y="6352627"/>
            <a:ext cx="324000" cy="324000"/>
            <a:chOff x="11488080" y="6210730"/>
            <a:chExt cx="431514" cy="431514"/>
          </a:xfrm>
        </p:grpSpPr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5E38C288-68F3-4B1A-89C8-2E02314C2FC3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11488080" y="6210730"/>
              <a:ext cx="431514" cy="431514"/>
            </a:xfrm>
            <a:prstGeom prst="ellipse">
              <a:avLst/>
            </a:prstGeom>
            <a:solidFill>
              <a:schemeClr val="accent4">
                <a:lumMod val="40000"/>
                <a:lumOff val="60000"/>
                <a:alpha val="20000"/>
              </a:schemeClr>
            </a:solidFill>
            <a:ln w="28257" cap="flat">
              <a:noFill/>
              <a:prstDash val="solid"/>
              <a:miter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de-DE" dirty="0" err="1"/>
            </a:p>
          </p:txBody>
        </p:sp>
        <p:grpSp>
          <p:nvGrpSpPr>
            <p:cNvPr id="66" name="Gruppieren 65">
              <a:extLst>
                <a:ext uri="{FF2B5EF4-FFF2-40B4-BE49-F238E27FC236}">
                  <a16:creationId xmlns:a16="http://schemas.microsoft.com/office/drawing/2014/main" id="{4EF1FFAB-233B-4334-88F8-D1265FDAC873}"/>
                </a:ext>
              </a:extLst>
            </p:cNvPr>
            <p:cNvGrpSpPr/>
            <p:nvPr/>
          </p:nvGrpSpPr>
          <p:grpSpPr bwMode="gray">
            <a:xfrm rot="8100000">
              <a:off x="11584980" y="6346862"/>
              <a:ext cx="159253" cy="159250"/>
              <a:chOff x="4950400" y="5587397"/>
              <a:chExt cx="318505" cy="318499"/>
            </a:xfrm>
          </p:grpSpPr>
          <p:cxnSp>
            <p:nvCxnSpPr>
              <p:cNvPr id="67" name="Gerader Verbinder 66">
                <a:extLst>
                  <a:ext uri="{FF2B5EF4-FFF2-40B4-BE49-F238E27FC236}">
                    <a16:creationId xmlns:a16="http://schemas.microsoft.com/office/drawing/2014/main" id="{E51FCD14-53E0-40B9-BEB8-E6B06F7F979E}"/>
                  </a:ext>
                </a:extLst>
              </p:cNvPr>
              <p:cNvCxnSpPr/>
              <p:nvPr/>
            </p:nvCxnSpPr>
            <p:spPr bwMode="gray">
              <a:xfrm flipV="1">
                <a:off x="4950400" y="5587397"/>
                <a:ext cx="0" cy="318499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Gerader Verbinder 67">
                <a:extLst>
                  <a:ext uri="{FF2B5EF4-FFF2-40B4-BE49-F238E27FC236}">
                    <a16:creationId xmlns:a16="http://schemas.microsoft.com/office/drawing/2014/main" id="{B6D9801D-27BE-4400-AA3D-D848FE4ED19F}"/>
                  </a:ext>
                </a:extLst>
              </p:cNvPr>
              <p:cNvCxnSpPr>
                <a:cxnSpLocks/>
              </p:cNvCxnSpPr>
              <p:nvPr/>
            </p:nvCxnSpPr>
            <p:spPr bwMode="gray">
              <a:xfrm rot="5400000" flipV="1">
                <a:off x="5109656" y="5428156"/>
                <a:ext cx="0" cy="318499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754601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7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8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" presetClass="emph" presetSubtype="0" autoRev="1" fill="hold" nodeType="withEffect" p14:presetBounceEnd="20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20000">
                                          <p:cBhvr>
                                            <p:cTn id="17" dur="250" fill="hold"/>
                                            <p:tgtEl>
                                              <p:spTgt spid="6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6" presetClass="emph" presetSubtype="0" autoRev="1" fill="hold" grpId="1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0000">
                                          <p:cBhvr>
                                            <p:cTn id="23" dur="250" fill="hold"/>
                                            <p:tgtEl>
                                              <p:spTgt spid="9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6" presetClass="emph" presetSubtype="0" autoRev="1" fill="hold" grpId="1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0000">
                                          <p:cBhvr>
                                            <p:cTn id="29" dur="250" fill="hold"/>
                                            <p:tgtEl>
                                              <p:spTgt spid="9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1" presetID="10" presetClass="entr" presetSubtype="0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utoRev="1" fill="hold" nodeType="withEffect" p14:presetBounceEnd="20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20000">
                                          <p:cBhvr>
                                            <p:cTn id="35" dur="250" fill="hold"/>
                                            <p:tgtEl>
                                              <p:spTgt spid="9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  <p:bldP spid="90" grpId="0" animBg="1"/>
          <p:bldP spid="90" grpId="1" animBg="1"/>
          <p:bldP spid="94" grpId="0" animBg="1"/>
          <p:bldP spid="94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" presetClass="emph" presetSubtype="0" autoRev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7" dur="250" fill="hold"/>
                                            <p:tgtEl>
                                              <p:spTgt spid="6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6" presetClass="emph" presetSubtype="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3" dur="250" fill="hold"/>
                                            <p:tgtEl>
                                              <p:spTgt spid="9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6" presetClass="emph" presetSubtype="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9" dur="250" fill="hold"/>
                                            <p:tgtEl>
                                              <p:spTgt spid="9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1" presetID="10" presetClass="entr" presetSubtype="0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utoRev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250" fill="hold"/>
                                            <p:tgtEl>
                                              <p:spTgt spid="9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  <p:bldP spid="90" grpId="0" animBg="1"/>
          <p:bldP spid="90" grpId="1" animBg="1"/>
          <p:bldP spid="94" grpId="0" animBg="1"/>
          <p:bldP spid="94" grpId="1" animBg="1"/>
        </p:bldLst>
      </p:timing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G">
            <a:extLst>
              <a:ext uri="{FF2B5EF4-FFF2-40B4-BE49-F238E27FC236}">
                <a16:creationId xmlns:a16="http://schemas.microsoft.com/office/drawing/2014/main" id="{D1588519-1CBC-42D6-8A46-486098A2E352}"/>
              </a:ext>
            </a:extLst>
          </p:cNvPr>
          <p:cNvSpPr/>
          <p:nvPr/>
        </p:nvSpPr>
        <p:spPr bwMode="gray">
          <a:xfrm>
            <a:off x="0" y="0"/>
            <a:ext cx="12190413" cy="6858000"/>
          </a:xfrm>
          <a:prstGeom prst="rect">
            <a:avLst/>
          </a:prstGeom>
          <a:gradFill>
            <a:gsLst>
              <a:gs pos="35000">
                <a:schemeClr val="accent4">
                  <a:lumMod val="50000"/>
                </a:schemeClr>
              </a:gs>
              <a:gs pos="94000">
                <a:srgbClr val="2B3A41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dirty="0"/>
          </a:p>
        </p:txBody>
      </p:sp>
      <p:sp>
        <p:nvSpPr>
          <p:cNvPr id="18" name="Inhalt 1">
            <a:extLst>
              <a:ext uri="{FF2B5EF4-FFF2-40B4-BE49-F238E27FC236}">
                <a16:creationId xmlns:a16="http://schemas.microsoft.com/office/drawing/2014/main" id="{DBC3B022-D8A1-464F-A01F-2AAB95C9C63E}"/>
              </a:ext>
            </a:extLst>
          </p:cNvPr>
          <p:cNvSpPr>
            <a:spLocks noGrp="1"/>
          </p:cNvSpPr>
          <p:nvPr>
            <p:ph sz="half" idx="1"/>
          </p:nvPr>
        </p:nvSpPr>
        <p:spPr bwMode="gray"/>
        <p:txBody>
          <a:bodyPr lIns="144000" rIns="108000"/>
          <a:lstStyle/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sz="1400" dirty="0">
                <a:solidFill>
                  <a:schemeClr val="bg1"/>
                </a:solidFill>
              </a:rPr>
              <a:t>Bei qualitativen Interviews, die </a:t>
            </a: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bg1"/>
                </a:solidFill>
              </a:rPr>
              <a:t>als Sprachwerke urheberrechtlich </a:t>
            </a: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bg1"/>
                </a:solidFill>
              </a:rPr>
              <a:t>geschützt sind, kann die/ der Rechtsinhaber*in </a:t>
            </a:r>
            <a:r>
              <a:rPr lang="de-DE" sz="1400" dirty="0">
                <a:solidFill>
                  <a:schemeClr val="accent1"/>
                </a:solidFill>
                <a:latin typeface="+mj-lt"/>
              </a:rPr>
              <a:t>sowohl die/ der Forscher*in als auch die/ der Interviewpartner*in </a:t>
            </a:r>
            <a:r>
              <a:rPr lang="de-DE" sz="1400" dirty="0">
                <a:solidFill>
                  <a:schemeClr val="bg1"/>
                </a:solidFill>
              </a:rPr>
              <a:t>sein.</a:t>
            </a:r>
          </a:p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</p:txBody>
      </p:sp>
      <p:sp>
        <p:nvSpPr>
          <p:cNvPr id="6" name="Titel">
            <a:extLst>
              <a:ext uri="{FF2B5EF4-FFF2-40B4-BE49-F238E27FC236}">
                <a16:creationId xmlns:a16="http://schemas.microsoft.com/office/drawing/2014/main" id="{86A2E296-B280-43B8-B066-1B22776BCD62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 lIns="756000"/>
          <a:lstStyle/>
          <a:p>
            <a:r>
              <a:rPr lang="de-DE" dirty="0"/>
              <a:t>Qualitative </a:t>
            </a:r>
            <a:br>
              <a:rPr lang="de-DE" dirty="0"/>
            </a:br>
            <a:r>
              <a:rPr lang="de-DE" dirty="0"/>
              <a:t>Interviews</a:t>
            </a:r>
          </a:p>
        </p:txBody>
      </p:sp>
      <p:sp>
        <p:nvSpPr>
          <p:cNvPr id="12" name="3">
            <a:extLst>
              <a:ext uri="{FF2B5EF4-FFF2-40B4-BE49-F238E27FC236}">
                <a16:creationId xmlns:a16="http://schemas.microsoft.com/office/drawing/2014/main" id="{7B8AF2EE-A23B-46D8-8B81-323DE0F2ABD5}"/>
              </a:ext>
            </a:extLst>
          </p:cNvPr>
          <p:cNvSpPr txBox="1"/>
          <p:nvPr/>
        </p:nvSpPr>
        <p:spPr bwMode="gray">
          <a:xfrm>
            <a:off x="540000" y="215884"/>
            <a:ext cx="1440000" cy="13128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0" indent="0" algn="l">
              <a:buNone/>
            </a:pPr>
            <a:r>
              <a:rPr lang="de-DE" sz="9600" dirty="0">
                <a:solidFill>
                  <a:schemeClr val="bg1"/>
                </a:solidFill>
              </a:rPr>
              <a:t>3</a:t>
            </a:r>
          </a:p>
        </p:txBody>
      </p:sp>
      <p:cxnSp>
        <p:nvCxnSpPr>
          <p:cNvPr id="52" name="Gerader Verbinder 1">
            <a:extLst>
              <a:ext uri="{FF2B5EF4-FFF2-40B4-BE49-F238E27FC236}">
                <a16:creationId xmlns:a16="http://schemas.microsoft.com/office/drawing/2014/main" id="{11B83F7A-EA4B-475D-B41B-A2F2CCB34AC3}"/>
              </a:ext>
            </a:extLst>
          </p:cNvPr>
          <p:cNvCxnSpPr>
            <a:cxnSpLocks/>
          </p:cNvCxnSpPr>
          <p:nvPr/>
        </p:nvCxnSpPr>
        <p:spPr bwMode="gray">
          <a:xfrm flipV="1">
            <a:off x="539999" y="3579712"/>
            <a:ext cx="0" cy="1476000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Gerader Verbinder 2">
            <a:extLst>
              <a:ext uri="{FF2B5EF4-FFF2-40B4-BE49-F238E27FC236}">
                <a16:creationId xmlns:a16="http://schemas.microsoft.com/office/drawing/2014/main" id="{A5499F29-6ACD-4615-B323-EE869F2ABFFA}"/>
              </a:ext>
            </a:extLst>
          </p:cNvPr>
          <p:cNvCxnSpPr>
            <a:cxnSpLocks/>
          </p:cNvCxnSpPr>
          <p:nvPr/>
        </p:nvCxnSpPr>
        <p:spPr bwMode="gray">
          <a:xfrm flipV="1">
            <a:off x="4393800" y="3579712"/>
            <a:ext cx="0" cy="1476000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Inhalt 2">
            <a:extLst>
              <a:ext uri="{FF2B5EF4-FFF2-40B4-BE49-F238E27FC236}">
                <a16:creationId xmlns:a16="http://schemas.microsoft.com/office/drawing/2014/main" id="{BE88B5BE-1B90-465C-A129-51DD5B180F3C}"/>
              </a:ext>
            </a:extLst>
          </p:cNvPr>
          <p:cNvSpPr>
            <a:spLocks noGrp="1"/>
          </p:cNvSpPr>
          <p:nvPr>
            <p:ph sz="half" idx="2"/>
          </p:nvPr>
        </p:nvSpPr>
        <p:spPr bwMode="gray">
          <a:xfrm>
            <a:off x="4393800" y="2944800"/>
            <a:ext cx="3402000" cy="3060000"/>
          </a:xfrm>
        </p:spPr>
        <p:txBody>
          <a:bodyPr lIns="144000" rIns="108000"/>
          <a:lstStyle/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sz="1400" dirty="0">
                <a:solidFill>
                  <a:schemeClr val="bg1"/>
                </a:solidFill>
              </a:rPr>
              <a:t>Liegt in der Erstellung des Interviews </a:t>
            </a: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bg1"/>
                </a:solidFill>
              </a:rPr>
              <a:t>eine erhebliche gestalterische Leistung, kommt eine </a:t>
            </a:r>
            <a:r>
              <a:rPr lang="de-DE" sz="1400" dirty="0">
                <a:solidFill>
                  <a:schemeClr val="accent1"/>
                </a:solidFill>
                <a:latin typeface="+mj-lt"/>
              </a:rPr>
              <a:t>Urheberschaft der/ des konzipierenden Wissenschaftlerin/ Wissenschaftlers </a:t>
            </a:r>
            <a:r>
              <a:rPr lang="de-DE" sz="1400" dirty="0">
                <a:solidFill>
                  <a:schemeClr val="bg1"/>
                </a:solidFill>
              </a:rPr>
              <a:t>in Betracht.</a:t>
            </a:r>
          </a:p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</p:txBody>
      </p:sp>
      <p:cxnSp>
        <p:nvCxnSpPr>
          <p:cNvPr id="41" name="Gerader Verbinder 3">
            <a:extLst>
              <a:ext uri="{FF2B5EF4-FFF2-40B4-BE49-F238E27FC236}">
                <a16:creationId xmlns:a16="http://schemas.microsoft.com/office/drawing/2014/main" id="{92E91C28-E897-40AE-AE66-722E009B8B23}"/>
              </a:ext>
            </a:extLst>
          </p:cNvPr>
          <p:cNvCxnSpPr>
            <a:cxnSpLocks/>
          </p:cNvCxnSpPr>
          <p:nvPr/>
        </p:nvCxnSpPr>
        <p:spPr bwMode="gray">
          <a:xfrm flipV="1">
            <a:off x="8247159" y="3579712"/>
            <a:ext cx="0" cy="1476000"/>
          </a:xfrm>
          <a:prstGeom prst="line">
            <a:avLst/>
          </a:prstGeom>
          <a:ln w="6350">
            <a:solidFill>
              <a:srgbClr val="009CB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Inhalt 3">
            <a:extLst>
              <a:ext uri="{FF2B5EF4-FFF2-40B4-BE49-F238E27FC236}">
                <a16:creationId xmlns:a16="http://schemas.microsoft.com/office/drawing/2014/main" id="{604CDB66-D0E5-4ABF-9E77-63D34A7D8641}"/>
              </a:ext>
            </a:extLst>
          </p:cNvPr>
          <p:cNvSpPr>
            <a:spLocks noGrp="1"/>
          </p:cNvSpPr>
          <p:nvPr>
            <p:ph sz="half" idx="14"/>
          </p:nvPr>
        </p:nvSpPr>
        <p:spPr bwMode="gray">
          <a:xfrm>
            <a:off x="8247159" y="2944800"/>
            <a:ext cx="3402441" cy="3060000"/>
          </a:xfrm>
        </p:spPr>
        <p:txBody>
          <a:bodyPr lIns="144000"/>
          <a:lstStyle/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sz="1400" dirty="0">
                <a:solidFill>
                  <a:schemeClr val="bg1"/>
                </a:solidFill>
              </a:rPr>
              <a:t>Sind die Antwortmöglichkeiten und Ausformulierungen weitgehend durch die Fragen vorgegeben, </a:t>
            </a:r>
            <a:r>
              <a:rPr lang="de-DE" sz="1400" dirty="0">
                <a:solidFill>
                  <a:schemeClr val="accent1"/>
                </a:solidFill>
                <a:latin typeface="+mj-lt"/>
              </a:rPr>
              <a:t>scheidet eine Urheberschaft der Interviewpartnerin/ des Interviewpartners aus</a:t>
            </a:r>
            <a:r>
              <a:rPr lang="de-DE" sz="1400" dirty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r>
              <a:rPr lang="de-DE" sz="1400" dirty="0">
                <a:solidFill>
                  <a:schemeClr val="bg1"/>
                </a:solidFill>
              </a:rPr>
              <a:t>Im Übrigen kommt auch eine </a:t>
            </a:r>
            <a:r>
              <a:rPr lang="de-DE" sz="1400" dirty="0">
                <a:solidFill>
                  <a:schemeClr val="accent1"/>
                </a:solidFill>
                <a:latin typeface="+mj-lt"/>
              </a:rPr>
              <a:t>Miturheberschaft </a:t>
            </a:r>
            <a:r>
              <a:rPr lang="de-DE" sz="1400" dirty="0">
                <a:solidFill>
                  <a:schemeClr val="bg1"/>
                </a:solidFill>
              </a:rPr>
              <a:t>in Betracht.</a:t>
            </a:r>
          </a:p>
          <a:p>
            <a:pPr marL="0" indent="0">
              <a:buNone/>
            </a:pPr>
            <a:endParaRPr lang="de-DE" sz="1400" dirty="0">
              <a:solidFill>
                <a:schemeClr val="bg1"/>
              </a:solidFill>
            </a:endParaRPr>
          </a:p>
        </p:txBody>
      </p:sp>
      <p:grpSp>
        <p:nvGrpSpPr>
          <p:cNvPr id="45" name="ICON 1">
            <a:extLst>
              <a:ext uri="{FF2B5EF4-FFF2-40B4-BE49-F238E27FC236}">
                <a16:creationId xmlns:a16="http://schemas.microsoft.com/office/drawing/2014/main" id="{7763900A-265B-4460-A0CD-BFD529FC60C0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605508" y="2780274"/>
            <a:ext cx="504000" cy="457578"/>
            <a:chOff x="4040054" y="2439758"/>
            <a:chExt cx="545223" cy="495004"/>
          </a:xfrm>
        </p:grpSpPr>
        <p:sp>
          <p:nvSpPr>
            <p:cNvPr id="46" name="Freihandform: Form 45">
              <a:extLst>
                <a:ext uri="{FF2B5EF4-FFF2-40B4-BE49-F238E27FC236}">
                  <a16:creationId xmlns:a16="http://schemas.microsoft.com/office/drawing/2014/main" id="{D4B98D6A-AAF0-4A5E-A95D-65CFFCED1EAB}"/>
                </a:ext>
              </a:extLst>
            </p:cNvPr>
            <p:cNvSpPr/>
            <p:nvPr/>
          </p:nvSpPr>
          <p:spPr bwMode="gray">
            <a:xfrm flipH="1">
              <a:off x="4040054" y="2439758"/>
              <a:ext cx="545223" cy="495004"/>
            </a:xfrm>
            <a:custGeom>
              <a:avLst/>
              <a:gdLst>
                <a:gd name="connsiteX0" fmla="*/ 74676 w 723900"/>
                <a:gd name="connsiteY0" fmla="*/ 0 h 657225"/>
                <a:gd name="connsiteX1" fmla="*/ 658368 w 723900"/>
                <a:gd name="connsiteY1" fmla="*/ 0 h 657225"/>
                <a:gd name="connsiteX2" fmla="*/ 733044 w 723900"/>
                <a:gd name="connsiteY2" fmla="*/ 74676 h 657225"/>
                <a:gd name="connsiteX3" fmla="*/ 733044 w 723900"/>
                <a:gd name="connsiteY3" fmla="*/ 472821 h 657225"/>
                <a:gd name="connsiteX4" fmla="*/ 658368 w 723900"/>
                <a:gd name="connsiteY4" fmla="*/ 547497 h 657225"/>
                <a:gd name="connsiteX5" fmla="*/ 582644 w 723900"/>
                <a:gd name="connsiteY5" fmla="*/ 547497 h 657225"/>
                <a:gd name="connsiteX6" fmla="*/ 582644 w 723900"/>
                <a:gd name="connsiteY6" fmla="*/ 661797 h 657225"/>
                <a:gd name="connsiteX7" fmla="*/ 468344 w 723900"/>
                <a:gd name="connsiteY7" fmla="*/ 547497 h 657225"/>
                <a:gd name="connsiteX8" fmla="*/ 74676 w 723900"/>
                <a:gd name="connsiteY8" fmla="*/ 547497 h 657225"/>
                <a:gd name="connsiteX9" fmla="*/ 0 w 723900"/>
                <a:gd name="connsiteY9" fmla="*/ 472821 h 657225"/>
                <a:gd name="connsiteX10" fmla="*/ 0 w 723900"/>
                <a:gd name="connsiteY10" fmla="*/ 74676 h 657225"/>
                <a:gd name="connsiteX11" fmla="*/ 74676 w 723900"/>
                <a:gd name="connsiteY11" fmla="*/ 0 h 657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23900" h="657225">
                  <a:moveTo>
                    <a:pt x="74676" y="0"/>
                  </a:moveTo>
                  <a:lnTo>
                    <a:pt x="658368" y="0"/>
                  </a:lnTo>
                  <a:cubicBezTo>
                    <a:pt x="699611" y="0"/>
                    <a:pt x="733044" y="33433"/>
                    <a:pt x="733044" y="74676"/>
                  </a:cubicBezTo>
                  <a:lnTo>
                    <a:pt x="733044" y="472821"/>
                  </a:lnTo>
                  <a:cubicBezTo>
                    <a:pt x="733044" y="514064"/>
                    <a:pt x="699611" y="547497"/>
                    <a:pt x="658368" y="547497"/>
                  </a:cubicBezTo>
                  <a:lnTo>
                    <a:pt x="582644" y="547497"/>
                  </a:lnTo>
                  <a:lnTo>
                    <a:pt x="582644" y="661797"/>
                  </a:lnTo>
                  <a:lnTo>
                    <a:pt x="468344" y="547497"/>
                  </a:lnTo>
                  <a:lnTo>
                    <a:pt x="74676" y="547497"/>
                  </a:lnTo>
                  <a:cubicBezTo>
                    <a:pt x="33433" y="547497"/>
                    <a:pt x="0" y="514064"/>
                    <a:pt x="0" y="472821"/>
                  </a:cubicBezTo>
                  <a:lnTo>
                    <a:pt x="0" y="74676"/>
                  </a:lnTo>
                  <a:cubicBezTo>
                    <a:pt x="0" y="33433"/>
                    <a:pt x="33433" y="0"/>
                    <a:pt x="74676" y="0"/>
                  </a:cubicBezTo>
                  <a:close/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grpSp>
          <p:nvGrpSpPr>
            <p:cNvPr id="47" name="Grafik 2">
              <a:extLst>
                <a:ext uri="{FF2B5EF4-FFF2-40B4-BE49-F238E27FC236}">
                  <a16:creationId xmlns:a16="http://schemas.microsoft.com/office/drawing/2014/main" id="{2A73296C-5EFE-4AB7-BBE2-6BAE0917AB28}"/>
                </a:ext>
              </a:extLst>
            </p:cNvPr>
            <p:cNvGrpSpPr/>
            <p:nvPr/>
          </p:nvGrpSpPr>
          <p:grpSpPr bwMode="gray">
            <a:xfrm>
              <a:off x="4244441" y="2515012"/>
              <a:ext cx="136306" cy="245852"/>
              <a:chOff x="10553964" y="2871215"/>
              <a:chExt cx="180975" cy="326421"/>
            </a:xfrm>
            <a:solidFill>
              <a:schemeClr val="accent3">
                <a:lumMod val="20000"/>
                <a:lumOff val="80000"/>
              </a:schemeClr>
            </a:solidFill>
          </p:grpSpPr>
          <p:sp>
            <p:nvSpPr>
              <p:cNvPr id="48" name="Freihandform: Form 47">
                <a:extLst>
                  <a:ext uri="{FF2B5EF4-FFF2-40B4-BE49-F238E27FC236}">
                    <a16:creationId xmlns:a16="http://schemas.microsoft.com/office/drawing/2014/main" id="{A0481FB8-3657-4C88-A39B-AD8DAEABC58B}"/>
                  </a:ext>
                </a:extLst>
              </p:cNvPr>
              <p:cNvSpPr/>
              <p:nvPr/>
            </p:nvSpPr>
            <p:spPr bwMode="gray">
              <a:xfrm>
                <a:off x="10553964" y="2871215"/>
                <a:ext cx="180975" cy="276225"/>
              </a:xfrm>
              <a:custGeom>
                <a:avLst/>
                <a:gdLst>
                  <a:gd name="connsiteX0" fmla="*/ 0 w 180975"/>
                  <a:gd name="connsiteY0" fmla="*/ 95155 h 276225"/>
                  <a:gd name="connsiteX1" fmla="*/ 95155 w 180975"/>
                  <a:gd name="connsiteY1" fmla="*/ 0 h 276225"/>
                  <a:gd name="connsiteX2" fmla="*/ 190310 w 180975"/>
                  <a:gd name="connsiteY2" fmla="*/ 95155 h 276225"/>
                  <a:gd name="connsiteX3" fmla="*/ 95155 w 180975"/>
                  <a:gd name="connsiteY3" fmla="*/ 190310 h 276225"/>
                  <a:gd name="connsiteX4" fmla="*/ 95155 w 180975"/>
                  <a:gd name="connsiteY4" fmla="*/ 279559 h 27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975" h="276225">
                    <a:moveTo>
                      <a:pt x="0" y="95155"/>
                    </a:moveTo>
                    <a:cubicBezTo>
                      <a:pt x="0" y="42577"/>
                      <a:pt x="42577" y="0"/>
                      <a:pt x="95155" y="0"/>
                    </a:cubicBezTo>
                    <a:cubicBezTo>
                      <a:pt x="147733" y="0"/>
                      <a:pt x="190310" y="42577"/>
                      <a:pt x="190310" y="95155"/>
                    </a:cubicBezTo>
                    <a:cubicBezTo>
                      <a:pt x="190310" y="147733"/>
                      <a:pt x="147733" y="190310"/>
                      <a:pt x="95155" y="190310"/>
                    </a:cubicBezTo>
                    <a:lnTo>
                      <a:pt x="95155" y="279559"/>
                    </a:lnTo>
                  </a:path>
                </a:pathLst>
              </a:custGeom>
              <a:noFill/>
              <a:ln w="19050" cap="flat">
                <a:solidFill>
                  <a:srgbClr val="DCE04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de-DE" dirty="0"/>
              </a:p>
            </p:txBody>
          </p:sp>
          <p:sp>
            <p:nvSpPr>
              <p:cNvPr id="49" name="Freihandform: Form 48">
                <a:extLst>
                  <a:ext uri="{FF2B5EF4-FFF2-40B4-BE49-F238E27FC236}">
                    <a16:creationId xmlns:a16="http://schemas.microsoft.com/office/drawing/2014/main" id="{94BED5F4-FECA-4797-B133-45F43791748A}"/>
                  </a:ext>
                </a:extLst>
              </p:cNvPr>
              <p:cNvSpPr/>
              <p:nvPr/>
            </p:nvSpPr>
            <p:spPr bwMode="gray">
              <a:xfrm>
                <a:off x="10635784" y="3178586"/>
                <a:ext cx="19050" cy="19050"/>
              </a:xfrm>
              <a:custGeom>
                <a:avLst/>
                <a:gdLst>
                  <a:gd name="connsiteX0" fmla="*/ 26670 w 19050"/>
                  <a:gd name="connsiteY0" fmla="*/ 13335 h 19050"/>
                  <a:gd name="connsiteX1" fmla="*/ 13335 w 19050"/>
                  <a:gd name="connsiteY1" fmla="*/ 26670 h 19050"/>
                  <a:gd name="connsiteX2" fmla="*/ 0 w 19050"/>
                  <a:gd name="connsiteY2" fmla="*/ 13335 h 19050"/>
                  <a:gd name="connsiteX3" fmla="*/ 13335 w 19050"/>
                  <a:gd name="connsiteY3" fmla="*/ 0 h 19050"/>
                  <a:gd name="connsiteX4" fmla="*/ 26670 w 19050"/>
                  <a:gd name="connsiteY4" fmla="*/ 13335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26670" y="13335"/>
                    </a:moveTo>
                    <a:cubicBezTo>
                      <a:pt x="26670" y="20700"/>
                      <a:pt x="20700" y="26670"/>
                      <a:pt x="13335" y="26670"/>
                    </a:cubicBezTo>
                    <a:cubicBezTo>
                      <a:pt x="5970" y="26670"/>
                      <a:pt x="0" y="20700"/>
                      <a:pt x="0" y="13335"/>
                    </a:cubicBezTo>
                    <a:cubicBezTo>
                      <a:pt x="0" y="5970"/>
                      <a:pt x="5970" y="0"/>
                      <a:pt x="13335" y="0"/>
                    </a:cubicBezTo>
                    <a:cubicBezTo>
                      <a:pt x="20700" y="0"/>
                      <a:pt x="26670" y="5970"/>
                      <a:pt x="26670" y="13335"/>
                    </a:cubicBezTo>
                    <a:close/>
                  </a:path>
                </a:pathLst>
              </a:custGeom>
              <a:grpFill/>
              <a:ln w="9525" cap="flat">
                <a:solidFill>
                  <a:srgbClr val="DCE04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de-DE" dirty="0"/>
              </a:p>
            </p:txBody>
          </p:sp>
        </p:grpSp>
      </p:grpSp>
      <p:grpSp>
        <p:nvGrpSpPr>
          <p:cNvPr id="57" name="ICON 2">
            <a:extLst>
              <a:ext uri="{FF2B5EF4-FFF2-40B4-BE49-F238E27FC236}">
                <a16:creationId xmlns:a16="http://schemas.microsoft.com/office/drawing/2014/main" id="{3F0B0BA8-2873-4119-9D89-BB89F19328BF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993832" y="2448182"/>
            <a:ext cx="375720" cy="468000"/>
            <a:chOff x="4701014" y="2656905"/>
            <a:chExt cx="542925" cy="676275"/>
          </a:xfrm>
        </p:grpSpPr>
        <p:sp>
          <p:nvSpPr>
            <p:cNvPr id="58" name="Freihandform: Form 57">
              <a:extLst>
                <a:ext uri="{FF2B5EF4-FFF2-40B4-BE49-F238E27FC236}">
                  <a16:creationId xmlns:a16="http://schemas.microsoft.com/office/drawing/2014/main" id="{AC66E12A-F6C8-4360-81B5-570E8FD119B9}"/>
                </a:ext>
              </a:extLst>
            </p:cNvPr>
            <p:cNvSpPr/>
            <p:nvPr/>
          </p:nvSpPr>
          <p:spPr bwMode="gray">
            <a:xfrm>
              <a:off x="4701014" y="2656905"/>
              <a:ext cx="542925" cy="676275"/>
            </a:xfrm>
            <a:custGeom>
              <a:avLst/>
              <a:gdLst>
                <a:gd name="connsiteX0" fmla="*/ 228600 w 542925"/>
                <a:gd name="connsiteY0" fmla="*/ 646367 h 676275"/>
                <a:gd name="connsiteX1" fmla="*/ 275939 w 542925"/>
                <a:gd name="connsiteY1" fmla="*/ 677894 h 676275"/>
                <a:gd name="connsiteX2" fmla="*/ 323279 w 542925"/>
                <a:gd name="connsiteY2" fmla="*/ 646367 h 676275"/>
                <a:gd name="connsiteX3" fmla="*/ 551879 w 542925"/>
                <a:gd name="connsiteY3" fmla="*/ 220694 h 676275"/>
                <a:gd name="connsiteX4" fmla="*/ 551879 w 542925"/>
                <a:gd name="connsiteY4" fmla="*/ 90678 h 676275"/>
                <a:gd name="connsiteX5" fmla="*/ 275844 w 542925"/>
                <a:gd name="connsiteY5" fmla="*/ 0 h 676275"/>
                <a:gd name="connsiteX6" fmla="*/ 0 w 542925"/>
                <a:gd name="connsiteY6" fmla="*/ 90678 h 676275"/>
                <a:gd name="connsiteX7" fmla="*/ 0 w 542925"/>
                <a:gd name="connsiteY7" fmla="*/ 220790 h 676275"/>
                <a:gd name="connsiteX8" fmla="*/ 228600 w 542925"/>
                <a:gd name="connsiteY8" fmla="*/ 646367 h 676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2925" h="676275">
                  <a:moveTo>
                    <a:pt x="228600" y="646367"/>
                  </a:moveTo>
                  <a:lnTo>
                    <a:pt x="275939" y="677894"/>
                  </a:lnTo>
                  <a:lnTo>
                    <a:pt x="323279" y="646367"/>
                  </a:lnTo>
                  <a:cubicBezTo>
                    <a:pt x="465106" y="551783"/>
                    <a:pt x="551879" y="390239"/>
                    <a:pt x="551879" y="220694"/>
                  </a:cubicBezTo>
                  <a:lnTo>
                    <a:pt x="551879" y="90678"/>
                  </a:lnTo>
                  <a:lnTo>
                    <a:pt x="275844" y="0"/>
                  </a:lnTo>
                  <a:lnTo>
                    <a:pt x="0" y="90678"/>
                  </a:lnTo>
                  <a:lnTo>
                    <a:pt x="0" y="220790"/>
                  </a:lnTo>
                  <a:cubicBezTo>
                    <a:pt x="0" y="390144"/>
                    <a:pt x="86678" y="551783"/>
                    <a:pt x="228600" y="646367"/>
                  </a:cubicBezTo>
                  <a:close/>
                </a:path>
              </a:pathLst>
            </a:custGeom>
            <a:solidFill>
              <a:srgbClr val="009CB4"/>
            </a:solidFill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9" name="Freihandform: Form 58">
              <a:extLst>
                <a:ext uri="{FF2B5EF4-FFF2-40B4-BE49-F238E27FC236}">
                  <a16:creationId xmlns:a16="http://schemas.microsoft.com/office/drawing/2014/main" id="{610448C6-40D8-4245-B836-B42ACB4077FB}"/>
                </a:ext>
              </a:extLst>
            </p:cNvPr>
            <p:cNvSpPr/>
            <p:nvPr/>
          </p:nvSpPr>
          <p:spPr bwMode="gray">
            <a:xfrm>
              <a:off x="4909611" y="2792351"/>
              <a:ext cx="133350" cy="342900"/>
            </a:xfrm>
            <a:custGeom>
              <a:avLst/>
              <a:gdLst>
                <a:gd name="connsiteX0" fmla="*/ 100298 w 133350"/>
                <a:gd name="connsiteY0" fmla="*/ 241173 h 342900"/>
                <a:gd name="connsiteX1" fmla="*/ 121349 w 133350"/>
                <a:gd name="connsiteY1" fmla="*/ 285560 h 342900"/>
                <a:gd name="connsiteX2" fmla="*/ 101632 w 133350"/>
                <a:gd name="connsiteY2" fmla="*/ 328041 h 342900"/>
                <a:gd name="connsiteX3" fmla="*/ 50387 w 133350"/>
                <a:gd name="connsiteY3" fmla="*/ 345186 h 342900"/>
                <a:gd name="connsiteX4" fmla="*/ 2286 w 133350"/>
                <a:gd name="connsiteY4" fmla="*/ 334137 h 342900"/>
                <a:gd name="connsiteX5" fmla="*/ 2286 w 133350"/>
                <a:gd name="connsiteY5" fmla="*/ 312420 h 342900"/>
                <a:gd name="connsiteX6" fmla="*/ 50864 w 133350"/>
                <a:gd name="connsiteY6" fmla="*/ 326612 h 342900"/>
                <a:gd name="connsiteX7" fmla="*/ 87440 w 133350"/>
                <a:gd name="connsiteY7" fmla="*/ 315373 h 342900"/>
                <a:gd name="connsiteX8" fmla="*/ 99822 w 133350"/>
                <a:gd name="connsiteY8" fmla="*/ 286036 h 342900"/>
                <a:gd name="connsiteX9" fmla="*/ 93059 w 133350"/>
                <a:gd name="connsiteY9" fmla="*/ 263462 h 342900"/>
                <a:gd name="connsiteX10" fmla="*/ 61913 w 133350"/>
                <a:gd name="connsiteY10" fmla="*/ 241078 h 342900"/>
                <a:gd name="connsiteX11" fmla="*/ 11335 w 133350"/>
                <a:gd name="connsiteY11" fmla="*/ 205454 h 342900"/>
                <a:gd name="connsiteX12" fmla="*/ 0 w 133350"/>
                <a:gd name="connsiteY12" fmla="*/ 167164 h 342900"/>
                <a:gd name="connsiteX13" fmla="*/ 35909 w 133350"/>
                <a:gd name="connsiteY13" fmla="*/ 110395 h 342900"/>
                <a:gd name="connsiteX14" fmla="*/ 8668 w 133350"/>
                <a:gd name="connsiteY14" fmla="*/ 61817 h 342900"/>
                <a:gd name="connsiteX15" fmla="*/ 26860 w 133350"/>
                <a:gd name="connsiteY15" fmla="*/ 17050 h 342900"/>
                <a:gd name="connsiteX16" fmla="*/ 77153 w 133350"/>
                <a:gd name="connsiteY16" fmla="*/ 0 h 342900"/>
                <a:gd name="connsiteX17" fmla="*/ 120396 w 133350"/>
                <a:gd name="connsiteY17" fmla="*/ 8191 h 342900"/>
                <a:gd name="connsiteX18" fmla="*/ 120396 w 133350"/>
                <a:gd name="connsiteY18" fmla="*/ 29432 h 342900"/>
                <a:gd name="connsiteX19" fmla="*/ 76676 w 133350"/>
                <a:gd name="connsiteY19" fmla="*/ 18574 h 342900"/>
                <a:gd name="connsiteX20" fmla="*/ 29909 w 133350"/>
                <a:gd name="connsiteY20" fmla="*/ 60293 h 342900"/>
                <a:gd name="connsiteX21" fmla="*/ 42196 w 133350"/>
                <a:gd name="connsiteY21" fmla="*/ 89535 h 342900"/>
                <a:gd name="connsiteX22" fmla="*/ 89344 w 133350"/>
                <a:gd name="connsiteY22" fmla="*/ 116586 h 342900"/>
                <a:gd name="connsiteX23" fmla="*/ 134398 w 133350"/>
                <a:gd name="connsiteY23" fmla="*/ 178403 h 342900"/>
                <a:gd name="connsiteX24" fmla="*/ 100298 w 133350"/>
                <a:gd name="connsiteY24" fmla="*/ 241173 h 342900"/>
                <a:gd name="connsiteX25" fmla="*/ 53340 w 133350"/>
                <a:gd name="connsiteY25" fmla="*/ 120777 h 342900"/>
                <a:gd name="connsiteX26" fmla="*/ 21431 w 133350"/>
                <a:gd name="connsiteY26" fmla="*/ 165830 h 342900"/>
                <a:gd name="connsiteX27" fmla="*/ 34481 w 133350"/>
                <a:gd name="connsiteY27" fmla="*/ 200311 h 342900"/>
                <a:gd name="connsiteX28" fmla="*/ 84106 w 133350"/>
                <a:gd name="connsiteY28" fmla="*/ 229267 h 342900"/>
                <a:gd name="connsiteX29" fmla="*/ 106299 w 133350"/>
                <a:gd name="connsiteY29" fmla="*/ 207073 h 342900"/>
                <a:gd name="connsiteX30" fmla="*/ 113157 w 133350"/>
                <a:gd name="connsiteY30" fmla="*/ 178498 h 342900"/>
                <a:gd name="connsiteX31" fmla="*/ 102489 w 133350"/>
                <a:gd name="connsiteY31" fmla="*/ 149638 h 342900"/>
                <a:gd name="connsiteX32" fmla="*/ 53340 w 133350"/>
                <a:gd name="connsiteY32" fmla="*/ 120777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33350" h="342900">
                  <a:moveTo>
                    <a:pt x="100298" y="241173"/>
                  </a:moveTo>
                  <a:cubicBezTo>
                    <a:pt x="114300" y="251650"/>
                    <a:pt x="121349" y="266414"/>
                    <a:pt x="121349" y="285560"/>
                  </a:cubicBezTo>
                  <a:cubicBezTo>
                    <a:pt x="121349" y="302419"/>
                    <a:pt x="114776" y="316611"/>
                    <a:pt x="101632" y="328041"/>
                  </a:cubicBezTo>
                  <a:cubicBezTo>
                    <a:pt x="88487" y="339471"/>
                    <a:pt x="71438" y="345186"/>
                    <a:pt x="50387" y="345186"/>
                  </a:cubicBezTo>
                  <a:cubicBezTo>
                    <a:pt x="34576" y="345186"/>
                    <a:pt x="18574" y="341471"/>
                    <a:pt x="2286" y="334137"/>
                  </a:cubicBezTo>
                  <a:lnTo>
                    <a:pt x="2286" y="312420"/>
                  </a:lnTo>
                  <a:cubicBezTo>
                    <a:pt x="19717" y="321850"/>
                    <a:pt x="35909" y="326612"/>
                    <a:pt x="50864" y="326612"/>
                  </a:cubicBezTo>
                  <a:cubicBezTo>
                    <a:pt x="66961" y="326612"/>
                    <a:pt x="79153" y="322897"/>
                    <a:pt x="87440" y="315373"/>
                  </a:cubicBezTo>
                  <a:cubicBezTo>
                    <a:pt x="95726" y="307943"/>
                    <a:pt x="99822" y="298133"/>
                    <a:pt x="99822" y="286036"/>
                  </a:cubicBezTo>
                  <a:cubicBezTo>
                    <a:pt x="99822" y="278035"/>
                    <a:pt x="97536" y="270510"/>
                    <a:pt x="93059" y="263462"/>
                  </a:cubicBezTo>
                  <a:cubicBezTo>
                    <a:pt x="88583" y="256413"/>
                    <a:pt x="78200" y="248888"/>
                    <a:pt x="61913" y="241078"/>
                  </a:cubicBezTo>
                  <a:cubicBezTo>
                    <a:pt x="35719" y="228695"/>
                    <a:pt x="18859" y="216789"/>
                    <a:pt x="11335" y="205454"/>
                  </a:cubicBezTo>
                  <a:cubicBezTo>
                    <a:pt x="3810" y="194120"/>
                    <a:pt x="0" y="181356"/>
                    <a:pt x="0" y="167164"/>
                  </a:cubicBezTo>
                  <a:cubicBezTo>
                    <a:pt x="0" y="141732"/>
                    <a:pt x="12002" y="122777"/>
                    <a:pt x="35909" y="110395"/>
                  </a:cubicBezTo>
                  <a:cubicBezTo>
                    <a:pt x="17717" y="98107"/>
                    <a:pt x="8668" y="81915"/>
                    <a:pt x="8668" y="61817"/>
                  </a:cubicBezTo>
                  <a:cubicBezTo>
                    <a:pt x="8668" y="43339"/>
                    <a:pt x="14764" y="28384"/>
                    <a:pt x="26860" y="17050"/>
                  </a:cubicBezTo>
                  <a:cubicBezTo>
                    <a:pt x="38957" y="5715"/>
                    <a:pt x="55721" y="0"/>
                    <a:pt x="77153" y="0"/>
                  </a:cubicBezTo>
                  <a:cubicBezTo>
                    <a:pt x="93440" y="0"/>
                    <a:pt x="107823" y="2762"/>
                    <a:pt x="120396" y="8191"/>
                  </a:cubicBezTo>
                  <a:lnTo>
                    <a:pt x="120396" y="29432"/>
                  </a:lnTo>
                  <a:cubicBezTo>
                    <a:pt x="107728" y="22193"/>
                    <a:pt x="93155" y="18574"/>
                    <a:pt x="76676" y="18574"/>
                  </a:cubicBezTo>
                  <a:cubicBezTo>
                    <a:pt x="45530" y="18574"/>
                    <a:pt x="29909" y="32480"/>
                    <a:pt x="29909" y="60293"/>
                  </a:cubicBezTo>
                  <a:cubicBezTo>
                    <a:pt x="29909" y="72104"/>
                    <a:pt x="34004" y="81915"/>
                    <a:pt x="42196" y="89535"/>
                  </a:cubicBezTo>
                  <a:cubicBezTo>
                    <a:pt x="50387" y="97250"/>
                    <a:pt x="66104" y="106204"/>
                    <a:pt x="89344" y="116586"/>
                  </a:cubicBezTo>
                  <a:cubicBezTo>
                    <a:pt x="119348" y="130492"/>
                    <a:pt x="134398" y="151066"/>
                    <a:pt x="134398" y="178403"/>
                  </a:cubicBezTo>
                  <a:cubicBezTo>
                    <a:pt x="134493" y="202406"/>
                    <a:pt x="123063" y="223266"/>
                    <a:pt x="100298" y="241173"/>
                  </a:cubicBezTo>
                  <a:close/>
                  <a:moveTo>
                    <a:pt x="53340" y="120777"/>
                  </a:moveTo>
                  <a:cubicBezTo>
                    <a:pt x="32099" y="130397"/>
                    <a:pt x="21431" y="145352"/>
                    <a:pt x="21431" y="165830"/>
                  </a:cubicBezTo>
                  <a:cubicBezTo>
                    <a:pt x="21431" y="180308"/>
                    <a:pt x="25813" y="191834"/>
                    <a:pt x="34481" y="200311"/>
                  </a:cubicBezTo>
                  <a:cubicBezTo>
                    <a:pt x="43148" y="208788"/>
                    <a:pt x="59722" y="218408"/>
                    <a:pt x="84106" y="229267"/>
                  </a:cubicBezTo>
                  <a:cubicBezTo>
                    <a:pt x="94298" y="221742"/>
                    <a:pt x="101727" y="214313"/>
                    <a:pt x="106299" y="207073"/>
                  </a:cubicBezTo>
                  <a:cubicBezTo>
                    <a:pt x="110871" y="199835"/>
                    <a:pt x="113157" y="190310"/>
                    <a:pt x="113157" y="178498"/>
                  </a:cubicBezTo>
                  <a:cubicBezTo>
                    <a:pt x="113157" y="167164"/>
                    <a:pt x="109633" y="157543"/>
                    <a:pt x="102489" y="149638"/>
                  </a:cubicBezTo>
                  <a:cubicBezTo>
                    <a:pt x="95440" y="141732"/>
                    <a:pt x="79058" y="132112"/>
                    <a:pt x="53340" y="120777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</p:grpSp>
      <p:grpSp>
        <p:nvGrpSpPr>
          <p:cNvPr id="50" name="ICON 3">
            <a:extLst>
              <a:ext uri="{FF2B5EF4-FFF2-40B4-BE49-F238E27FC236}">
                <a16:creationId xmlns:a16="http://schemas.microsoft.com/office/drawing/2014/main" id="{89A75432-E00A-4C0C-B047-2443597357B8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1386115" y="2973118"/>
            <a:ext cx="504000" cy="457578"/>
            <a:chOff x="1450201" y="2915727"/>
            <a:chExt cx="645658" cy="586188"/>
          </a:xfrm>
        </p:grpSpPr>
        <p:grpSp>
          <p:nvGrpSpPr>
            <p:cNvPr id="51" name="Gruppieren 50">
              <a:extLst>
                <a:ext uri="{FF2B5EF4-FFF2-40B4-BE49-F238E27FC236}">
                  <a16:creationId xmlns:a16="http://schemas.microsoft.com/office/drawing/2014/main" id="{63A3CD2D-3666-42D8-BDB8-A3236C62F274}"/>
                </a:ext>
              </a:extLst>
            </p:cNvPr>
            <p:cNvGrpSpPr>
              <a:grpSpLocks noChangeAspect="1"/>
            </p:cNvGrpSpPr>
            <p:nvPr/>
          </p:nvGrpSpPr>
          <p:grpSpPr bwMode="gray">
            <a:xfrm>
              <a:off x="1576309" y="3097907"/>
              <a:ext cx="365873" cy="113493"/>
              <a:chOff x="9841399" y="2630137"/>
              <a:chExt cx="485775" cy="150686"/>
            </a:xfrm>
          </p:grpSpPr>
          <p:sp>
            <p:nvSpPr>
              <p:cNvPr id="55" name="Freihandform: Form 54">
                <a:extLst>
                  <a:ext uri="{FF2B5EF4-FFF2-40B4-BE49-F238E27FC236}">
                    <a16:creationId xmlns:a16="http://schemas.microsoft.com/office/drawing/2014/main" id="{618ED42A-8DCB-4EF4-9281-0FC1918AF9FE}"/>
                  </a:ext>
                </a:extLst>
              </p:cNvPr>
              <p:cNvSpPr/>
              <p:nvPr/>
            </p:nvSpPr>
            <p:spPr bwMode="gray">
              <a:xfrm>
                <a:off x="9841399" y="2630137"/>
                <a:ext cx="485775" cy="9525"/>
              </a:xfrm>
              <a:custGeom>
                <a:avLst/>
                <a:gdLst>
                  <a:gd name="connsiteX0" fmla="*/ 0 w 485775"/>
                  <a:gd name="connsiteY0" fmla="*/ 0 h 0"/>
                  <a:gd name="connsiteX1" fmla="*/ 490347 w 48577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85775">
                    <a:moveTo>
                      <a:pt x="0" y="0"/>
                    </a:moveTo>
                    <a:lnTo>
                      <a:pt x="490347" y="0"/>
                    </a:lnTo>
                  </a:path>
                </a:pathLst>
              </a:custGeom>
              <a:ln w="19050" cap="flat">
                <a:solidFill>
                  <a:srgbClr val="DCE04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de-DE" dirty="0"/>
              </a:p>
            </p:txBody>
          </p:sp>
          <p:sp>
            <p:nvSpPr>
              <p:cNvPr id="56" name="Freihandform: Form 55">
                <a:extLst>
                  <a:ext uri="{FF2B5EF4-FFF2-40B4-BE49-F238E27FC236}">
                    <a16:creationId xmlns:a16="http://schemas.microsoft.com/office/drawing/2014/main" id="{BDA02BDC-56AF-48C1-B372-8BA2F19F1D77}"/>
                  </a:ext>
                </a:extLst>
              </p:cNvPr>
              <p:cNvSpPr/>
              <p:nvPr/>
            </p:nvSpPr>
            <p:spPr bwMode="gray">
              <a:xfrm>
                <a:off x="9841399" y="2771298"/>
                <a:ext cx="352425" cy="9525"/>
              </a:xfrm>
              <a:custGeom>
                <a:avLst/>
                <a:gdLst>
                  <a:gd name="connsiteX0" fmla="*/ 0 w 352425"/>
                  <a:gd name="connsiteY0" fmla="*/ 0 h 0"/>
                  <a:gd name="connsiteX1" fmla="*/ 352806 w 35242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2425">
                    <a:moveTo>
                      <a:pt x="0" y="0"/>
                    </a:moveTo>
                    <a:lnTo>
                      <a:pt x="352806" y="0"/>
                    </a:lnTo>
                  </a:path>
                </a:pathLst>
              </a:custGeom>
              <a:ln w="19050" cap="flat">
                <a:solidFill>
                  <a:srgbClr val="DCE04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de-DE" dirty="0"/>
              </a:p>
            </p:txBody>
          </p:sp>
        </p:grpSp>
        <p:sp>
          <p:nvSpPr>
            <p:cNvPr id="53" name="Freihandform: Form 52">
              <a:extLst>
                <a:ext uri="{FF2B5EF4-FFF2-40B4-BE49-F238E27FC236}">
                  <a16:creationId xmlns:a16="http://schemas.microsoft.com/office/drawing/2014/main" id="{920172E3-819A-49FB-9926-6FC3BAFB05AB}"/>
                </a:ext>
              </a:extLst>
            </p:cNvPr>
            <p:cNvSpPr/>
            <p:nvPr/>
          </p:nvSpPr>
          <p:spPr bwMode="gray">
            <a:xfrm>
              <a:off x="1450201" y="2915727"/>
              <a:ext cx="645658" cy="586188"/>
            </a:xfrm>
            <a:custGeom>
              <a:avLst/>
              <a:gdLst>
                <a:gd name="connsiteX0" fmla="*/ 74676 w 723900"/>
                <a:gd name="connsiteY0" fmla="*/ 0 h 657225"/>
                <a:gd name="connsiteX1" fmla="*/ 658368 w 723900"/>
                <a:gd name="connsiteY1" fmla="*/ 0 h 657225"/>
                <a:gd name="connsiteX2" fmla="*/ 733044 w 723900"/>
                <a:gd name="connsiteY2" fmla="*/ 74676 h 657225"/>
                <a:gd name="connsiteX3" fmla="*/ 733044 w 723900"/>
                <a:gd name="connsiteY3" fmla="*/ 472821 h 657225"/>
                <a:gd name="connsiteX4" fmla="*/ 658368 w 723900"/>
                <a:gd name="connsiteY4" fmla="*/ 547497 h 657225"/>
                <a:gd name="connsiteX5" fmla="*/ 582644 w 723900"/>
                <a:gd name="connsiteY5" fmla="*/ 547497 h 657225"/>
                <a:gd name="connsiteX6" fmla="*/ 582644 w 723900"/>
                <a:gd name="connsiteY6" fmla="*/ 661797 h 657225"/>
                <a:gd name="connsiteX7" fmla="*/ 468344 w 723900"/>
                <a:gd name="connsiteY7" fmla="*/ 547497 h 657225"/>
                <a:gd name="connsiteX8" fmla="*/ 74676 w 723900"/>
                <a:gd name="connsiteY8" fmla="*/ 547497 h 657225"/>
                <a:gd name="connsiteX9" fmla="*/ 0 w 723900"/>
                <a:gd name="connsiteY9" fmla="*/ 472821 h 657225"/>
                <a:gd name="connsiteX10" fmla="*/ 0 w 723900"/>
                <a:gd name="connsiteY10" fmla="*/ 74676 h 657225"/>
                <a:gd name="connsiteX11" fmla="*/ 74676 w 723900"/>
                <a:gd name="connsiteY11" fmla="*/ 0 h 657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23900" h="657225">
                  <a:moveTo>
                    <a:pt x="74676" y="0"/>
                  </a:moveTo>
                  <a:lnTo>
                    <a:pt x="658368" y="0"/>
                  </a:lnTo>
                  <a:cubicBezTo>
                    <a:pt x="699611" y="0"/>
                    <a:pt x="733044" y="33433"/>
                    <a:pt x="733044" y="74676"/>
                  </a:cubicBezTo>
                  <a:lnTo>
                    <a:pt x="733044" y="472821"/>
                  </a:lnTo>
                  <a:cubicBezTo>
                    <a:pt x="733044" y="514064"/>
                    <a:pt x="699611" y="547497"/>
                    <a:pt x="658368" y="547497"/>
                  </a:cubicBezTo>
                  <a:lnTo>
                    <a:pt x="582644" y="547497"/>
                  </a:lnTo>
                  <a:lnTo>
                    <a:pt x="582644" y="661797"/>
                  </a:lnTo>
                  <a:lnTo>
                    <a:pt x="468344" y="547497"/>
                  </a:lnTo>
                  <a:lnTo>
                    <a:pt x="74676" y="547497"/>
                  </a:lnTo>
                  <a:cubicBezTo>
                    <a:pt x="33433" y="547497"/>
                    <a:pt x="0" y="514064"/>
                    <a:pt x="0" y="472821"/>
                  </a:cubicBezTo>
                  <a:lnTo>
                    <a:pt x="0" y="74676"/>
                  </a:lnTo>
                  <a:cubicBezTo>
                    <a:pt x="0" y="33433"/>
                    <a:pt x="33433" y="0"/>
                    <a:pt x="74676" y="0"/>
                  </a:cubicBezTo>
                  <a:close/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</p:grpSp>
      <p:grpSp>
        <p:nvGrpSpPr>
          <p:cNvPr id="60" name="ICON 4">
            <a:extLst>
              <a:ext uri="{FF2B5EF4-FFF2-40B4-BE49-F238E27FC236}">
                <a16:creationId xmlns:a16="http://schemas.microsoft.com/office/drawing/2014/main" id="{EB912AE5-2949-4CD0-919C-B8E1F844B220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1775309" y="2662443"/>
            <a:ext cx="375720" cy="468000"/>
            <a:chOff x="4701014" y="2656905"/>
            <a:chExt cx="542925" cy="676275"/>
          </a:xfrm>
        </p:grpSpPr>
        <p:sp>
          <p:nvSpPr>
            <p:cNvPr id="61" name="Freihandform: Form 60">
              <a:extLst>
                <a:ext uri="{FF2B5EF4-FFF2-40B4-BE49-F238E27FC236}">
                  <a16:creationId xmlns:a16="http://schemas.microsoft.com/office/drawing/2014/main" id="{DC46CA94-A535-4CA8-B8F5-3C9D5650D8FE}"/>
                </a:ext>
              </a:extLst>
            </p:cNvPr>
            <p:cNvSpPr/>
            <p:nvPr/>
          </p:nvSpPr>
          <p:spPr bwMode="gray">
            <a:xfrm>
              <a:off x="4701014" y="2656905"/>
              <a:ext cx="542925" cy="676275"/>
            </a:xfrm>
            <a:custGeom>
              <a:avLst/>
              <a:gdLst>
                <a:gd name="connsiteX0" fmla="*/ 228600 w 542925"/>
                <a:gd name="connsiteY0" fmla="*/ 646367 h 676275"/>
                <a:gd name="connsiteX1" fmla="*/ 275939 w 542925"/>
                <a:gd name="connsiteY1" fmla="*/ 677894 h 676275"/>
                <a:gd name="connsiteX2" fmla="*/ 323279 w 542925"/>
                <a:gd name="connsiteY2" fmla="*/ 646367 h 676275"/>
                <a:gd name="connsiteX3" fmla="*/ 551879 w 542925"/>
                <a:gd name="connsiteY3" fmla="*/ 220694 h 676275"/>
                <a:gd name="connsiteX4" fmla="*/ 551879 w 542925"/>
                <a:gd name="connsiteY4" fmla="*/ 90678 h 676275"/>
                <a:gd name="connsiteX5" fmla="*/ 275844 w 542925"/>
                <a:gd name="connsiteY5" fmla="*/ 0 h 676275"/>
                <a:gd name="connsiteX6" fmla="*/ 0 w 542925"/>
                <a:gd name="connsiteY6" fmla="*/ 90678 h 676275"/>
                <a:gd name="connsiteX7" fmla="*/ 0 w 542925"/>
                <a:gd name="connsiteY7" fmla="*/ 220790 h 676275"/>
                <a:gd name="connsiteX8" fmla="*/ 228600 w 542925"/>
                <a:gd name="connsiteY8" fmla="*/ 646367 h 676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2925" h="676275">
                  <a:moveTo>
                    <a:pt x="228600" y="646367"/>
                  </a:moveTo>
                  <a:lnTo>
                    <a:pt x="275939" y="677894"/>
                  </a:lnTo>
                  <a:lnTo>
                    <a:pt x="323279" y="646367"/>
                  </a:lnTo>
                  <a:cubicBezTo>
                    <a:pt x="465106" y="551783"/>
                    <a:pt x="551879" y="390239"/>
                    <a:pt x="551879" y="220694"/>
                  </a:cubicBezTo>
                  <a:lnTo>
                    <a:pt x="551879" y="90678"/>
                  </a:lnTo>
                  <a:lnTo>
                    <a:pt x="275844" y="0"/>
                  </a:lnTo>
                  <a:lnTo>
                    <a:pt x="0" y="90678"/>
                  </a:lnTo>
                  <a:lnTo>
                    <a:pt x="0" y="220790"/>
                  </a:lnTo>
                  <a:cubicBezTo>
                    <a:pt x="0" y="390144"/>
                    <a:pt x="86678" y="551783"/>
                    <a:pt x="228600" y="646367"/>
                  </a:cubicBezTo>
                  <a:close/>
                </a:path>
              </a:pathLst>
            </a:custGeom>
            <a:solidFill>
              <a:srgbClr val="009CB4"/>
            </a:solidFill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62" name="Freihandform: Form 61">
              <a:extLst>
                <a:ext uri="{FF2B5EF4-FFF2-40B4-BE49-F238E27FC236}">
                  <a16:creationId xmlns:a16="http://schemas.microsoft.com/office/drawing/2014/main" id="{88C7EB2D-8081-4DA9-A7B8-B10B2F8D67FA}"/>
                </a:ext>
              </a:extLst>
            </p:cNvPr>
            <p:cNvSpPr/>
            <p:nvPr/>
          </p:nvSpPr>
          <p:spPr bwMode="gray">
            <a:xfrm>
              <a:off x="4909611" y="2792351"/>
              <a:ext cx="133350" cy="342900"/>
            </a:xfrm>
            <a:custGeom>
              <a:avLst/>
              <a:gdLst>
                <a:gd name="connsiteX0" fmla="*/ 100298 w 133350"/>
                <a:gd name="connsiteY0" fmla="*/ 241173 h 342900"/>
                <a:gd name="connsiteX1" fmla="*/ 121349 w 133350"/>
                <a:gd name="connsiteY1" fmla="*/ 285560 h 342900"/>
                <a:gd name="connsiteX2" fmla="*/ 101632 w 133350"/>
                <a:gd name="connsiteY2" fmla="*/ 328041 h 342900"/>
                <a:gd name="connsiteX3" fmla="*/ 50387 w 133350"/>
                <a:gd name="connsiteY3" fmla="*/ 345186 h 342900"/>
                <a:gd name="connsiteX4" fmla="*/ 2286 w 133350"/>
                <a:gd name="connsiteY4" fmla="*/ 334137 h 342900"/>
                <a:gd name="connsiteX5" fmla="*/ 2286 w 133350"/>
                <a:gd name="connsiteY5" fmla="*/ 312420 h 342900"/>
                <a:gd name="connsiteX6" fmla="*/ 50864 w 133350"/>
                <a:gd name="connsiteY6" fmla="*/ 326612 h 342900"/>
                <a:gd name="connsiteX7" fmla="*/ 87440 w 133350"/>
                <a:gd name="connsiteY7" fmla="*/ 315373 h 342900"/>
                <a:gd name="connsiteX8" fmla="*/ 99822 w 133350"/>
                <a:gd name="connsiteY8" fmla="*/ 286036 h 342900"/>
                <a:gd name="connsiteX9" fmla="*/ 93059 w 133350"/>
                <a:gd name="connsiteY9" fmla="*/ 263462 h 342900"/>
                <a:gd name="connsiteX10" fmla="*/ 61913 w 133350"/>
                <a:gd name="connsiteY10" fmla="*/ 241078 h 342900"/>
                <a:gd name="connsiteX11" fmla="*/ 11335 w 133350"/>
                <a:gd name="connsiteY11" fmla="*/ 205454 h 342900"/>
                <a:gd name="connsiteX12" fmla="*/ 0 w 133350"/>
                <a:gd name="connsiteY12" fmla="*/ 167164 h 342900"/>
                <a:gd name="connsiteX13" fmla="*/ 35909 w 133350"/>
                <a:gd name="connsiteY13" fmla="*/ 110395 h 342900"/>
                <a:gd name="connsiteX14" fmla="*/ 8668 w 133350"/>
                <a:gd name="connsiteY14" fmla="*/ 61817 h 342900"/>
                <a:gd name="connsiteX15" fmla="*/ 26860 w 133350"/>
                <a:gd name="connsiteY15" fmla="*/ 17050 h 342900"/>
                <a:gd name="connsiteX16" fmla="*/ 77153 w 133350"/>
                <a:gd name="connsiteY16" fmla="*/ 0 h 342900"/>
                <a:gd name="connsiteX17" fmla="*/ 120396 w 133350"/>
                <a:gd name="connsiteY17" fmla="*/ 8191 h 342900"/>
                <a:gd name="connsiteX18" fmla="*/ 120396 w 133350"/>
                <a:gd name="connsiteY18" fmla="*/ 29432 h 342900"/>
                <a:gd name="connsiteX19" fmla="*/ 76676 w 133350"/>
                <a:gd name="connsiteY19" fmla="*/ 18574 h 342900"/>
                <a:gd name="connsiteX20" fmla="*/ 29909 w 133350"/>
                <a:gd name="connsiteY20" fmla="*/ 60293 h 342900"/>
                <a:gd name="connsiteX21" fmla="*/ 42196 w 133350"/>
                <a:gd name="connsiteY21" fmla="*/ 89535 h 342900"/>
                <a:gd name="connsiteX22" fmla="*/ 89344 w 133350"/>
                <a:gd name="connsiteY22" fmla="*/ 116586 h 342900"/>
                <a:gd name="connsiteX23" fmla="*/ 134398 w 133350"/>
                <a:gd name="connsiteY23" fmla="*/ 178403 h 342900"/>
                <a:gd name="connsiteX24" fmla="*/ 100298 w 133350"/>
                <a:gd name="connsiteY24" fmla="*/ 241173 h 342900"/>
                <a:gd name="connsiteX25" fmla="*/ 53340 w 133350"/>
                <a:gd name="connsiteY25" fmla="*/ 120777 h 342900"/>
                <a:gd name="connsiteX26" fmla="*/ 21431 w 133350"/>
                <a:gd name="connsiteY26" fmla="*/ 165830 h 342900"/>
                <a:gd name="connsiteX27" fmla="*/ 34481 w 133350"/>
                <a:gd name="connsiteY27" fmla="*/ 200311 h 342900"/>
                <a:gd name="connsiteX28" fmla="*/ 84106 w 133350"/>
                <a:gd name="connsiteY28" fmla="*/ 229267 h 342900"/>
                <a:gd name="connsiteX29" fmla="*/ 106299 w 133350"/>
                <a:gd name="connsiteY29" fmla="*/ 207073 h 342900"/>
                <a:gd name="connsiteX30" fmla="*/ 113157 w 133350"/>
                <a:gd name="connsiteY30" fmla="*/ 178498 h 342900"/>
                <a:gd name="connsiteX31" fmla="*/ 102489 w 133350"/>
                <a:gd name="connsiteY31" fmla="*/ 149638 h 342900"/>
                <a:gd name="connsiteX32" fmla="*/ 53340 w 133350"/>
                <a:gd name="connsiteY32" fmla="*/ 120777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33350" h="342900">
                  <a:moveTo>
                    <a:pt x="100298" y="241173"/>
                  </a:moveTo>
                  <a:cubicBezTo>
                    <a:pt x="114300" y="251650"/>
                    <a:pt x="121349" y="266414"/>
                    <a:pt x="121349" y="285560"/>
                  </a:cubicBezTo>
                  <a:cubicBezTo>
                    <a:pt x="121349" y="302419"/>
                    <a:pt x="114776" y="316611"/>
                    <a:pt x="101632" y="328041"/>
                  </a:cubicBezTo>
                  <a:cubicBezTo>
                    <a:pt x="88487" y="339471"/>
                    <a:pt x="71438" y="345186"/>
                    <a:pt x="50387" y="345186"/>
                  </a:cubicBezTo>
                  <a:cubicBezTo>
                    <a:pt x="34576" y="345186"/>
                    <a:pt x="18574" y="341471"/>
                    <a:pt x="2286" y="334137"/>
                  </a:cubicBezTo>
                  <a:lnTo>
                    <a:pt x="2286" y="312420"/>
                  </a:lnTo>
                  <a:cubicBezTo>
                    <a:pt x="19717" y="321850"/>
                    <a:pt x="35909" y="326612"/>
                    <a:pt x="50864" y="326612"/>
                  </a:cubicBezTo>
                  <a:cubicBezTo>
                    <a:pt x="66961" y="326612"/>
                    <a:pt x="79153" y="322897"/>
                    <a:pt x="87440" y="315373"/>
                  </a:cubicBezTo>
                  <a:cubicBezTo>
                    <a:pt x="95726" y="307943"/>
                    <a:pt x="99822" y="298133"/>
                    <a:pt x="99822" y="286036"/>
                  </a:cubicBezTo>
                  <a:cubicBezTo>
                    <a:pt x="99822" y="278035"/>
                    <a:pt x="97536" y="270510"/>
                    <a:pt x="93059" y="263462"/>
                  </a:cubicBezTo>
                  <a:cubicBezTo>
                    <a:pt x="88583" y="256413"/>
                    <a:pt x="78200" y="248888"/>
                    <a:pt x="61913" y="241078"/>
                  </a:cubicBezTo>
                  <a:cubicBezTo>
                    <a:pt x="35719" y="228695"/>
                    <a:pt x="18859" y="216789"/>
                    <a:pt x="11335" y="205454"/>
                  </a:cubicBezTo>
                  <a:cubicBezTo>
                    <a:pt x="3810" y="194120"/>
                    <a:pt x="0" y="181356"/>
                    <a:pt x="0" y="167164"/>
                  </a:cubicBezTo>
                  <a:cubicBezTo>
                    <a:pt x="0" y="141732"/>
                    <a:pt x="12002" y="122777"/>
                    <a:pt x="35909" y="110395"/>
                  </a:cubicBezTo>
                  <a:cubicBezTo>
                    <a:pt x="17717" y="98107"/>
                    <a:pt x="8668" y="81915"/>
                    <a:pt x="8668" y="61817"/>
                  </a:cubicBezTo>
                  <a:cubicBezTo>
                    <a:pt x="8668" y="43339"/>
                    <a:pt x="14764" y="28384"/>
                    <a:pt x="26860" y="17050"/>
                  </a:cubicBezTo>
                  <a:cubicBezTo>
                    <a:pt x="38957" y="5715"/>
                    <a:pt x="55721" y="0"/>
                    <a:pt x="77153" y="0"/>
                  </a:cubicBezTo>
                  <a:cubicBezTo>
                    <a:pt x="93440" y="0"/>
                    <a:pt x="107823" y="2762"/>
                    <a:pt x="120396" y="8191"/>
                  </a:cubicBezTo>
                  <a:lnTo>
                    <a:pt x="120396" y="29432"/>
                  </a:lnTo>
                  <a:cubicBezTo>
                    <a:pt x="107728" y="22193"/>
                    <a:pt x="93155" y="18574"/>
                    <a:pt x="76676" y="18574"/>
                  </a:cubicBezTo>
                  <a:cubicBezTo>
                    <a:pt x="45530" y="18574"/>
                    <a:pt x="29909" y="32480"/>
                    <a:pt x="29909" y="60293"/>
                  </a:cubicBezTo>
                  <a:cubicBezTo>
                    <a:pt x="29909" y="72104"/>
                    <a:pt x="34004" y="81915"/>
                    <a:pt x="42196" y="89535"/>
                  </a:cubicBezTo>
                  <a:cubicBezTo>
                    <a:pt x="50387" y="97250"/>
                    <a:pt x="66104" y="106204"/>
                    <a:pt x="89344" y="116586"/>
                  </a:cubicBezTo>
                  <a:cubicBezTo>
                    <a:pt x="119348" y="130492"/>
                    <a:pt x="134398" y="151066"/>
                    <a:pt x="134398" y="178403"/>
                  </a:cubicBezTo>
                  <a:cubicBezTo>
                    <a:pt x="134493" y="202406"/>
                    <a:pt x="123063" y="223266"/>
                    <a:pt x="100298" y="241173"/>
                  </a:cubicBezTo>
                  <a:close/>
                  <a:moveTo>
                    <a:pt x="53340" y="120777"/>
                  </a:moveTo>
                  <a:cubicBezTo>
                    <a:pt x="32099" y="130397"/>
                    <a:pt x="21431" y="145352"/>
                    <a:pt x="21431" y="165830"/>
                  </a:cubicBezTo>
                  <a:cubicBezTo>
                    <a:pt x="21431" y="180308"/>
                    <a:pt x="25813" y="191834"/>
                    <a:pt x="34481" y="200311"/>
                  </a:cubicBezTo>
                  <a:cubicBezTo>
                    <a:pt x="43148" y="208788"/>
                    <a:pt x="59722" y="218408"/>
                    <a:pt x="84106" y="229267"/>
                  </a:cubicBezTo>
                  <a:cubicBezTo>
                    <a:pt x="94298" y="221742"/>
                    <a:pt x="101727" y="214313"/>
                    <a:pt x="106299" y="207073"/>
                  </a:cubicBezTo>
                  <a:cubicBezTo>
                    <a:pt x="110871" y="199835"/>
                    <a:pt x="113157" y="190310"/>
                    <a:pt x="113157" y="178498"/>
                  </a:cubicBezTo>
                  <a:cubicBezTo>
                    <a:pt x="113157" y="167164"/>
                    <a:pt x="109633" y="157543"/>
                    <a:pt x="102489" y="149638"/>
                  </a:cubicBezTo>
                  <a:cubicBezTo>
                    <a:pt x="95440" y="141732"/>
                    <a:pt x="79058" y="132112"/>
                    <a:pt x="53340" y="120777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</p:grpSp>
      <p:sp>
        <p:nvSpPr>
          <p:cNvPr id="90" name="Stern 1">
            <a:extLst>
              <a:ext uri="{FF2B5EF4-FFF2-40B4-BE49-F238E27FC236}">
                <a16:creationId xmlns:a16="http://schemas.microsoft.com/office/drawing/2014/main" id="{E185942D-740C-43EA-A40C-103F73F378E3}"/>
              </a:ext>
            </a:extLst>
          </p:cNvPr>
          <p:cNvSpPr/>
          <p:nvPr/>
        </p:nvSpPr>
        <p:spPr bwMode="gray">
          <a:xfrm>
            <a:off x="4425003" y="2822551"/>
            <a:ext cx="163186" cy="163186"/>
          </a:xfrm>
          <a:prstGeom prst="star5">
            <a:avLst>
              <a:gd name="adj" fmla="val 25282"/>
              <a:gd name="hf" fmla="val 105146"/>
              <a:gd name="vf" fmla="val 110557"/>
            </a:avLst>
          </a:prstGeom>
          <a:solidFill>
            <a:srgbClr val="3D505B"/>
          </a:solidFill>
          <a:ln w="12700" cap="rnd">
            <a:solidFill>
              <a:srgbClr val="DCE0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dirty="0"/>
          </a:p>
        </p:txBody>
      </p:sp>
      <p:sp>
        <p:nvSpPr>
          <p:cNvPr id="94" name="Stern 2">
            <a:extLst>
              <a:ext uri="{FF2B5EF4-FFF2-40B4-BE49-F238E27FC236}">
                <a16:creationId xmlns:a16="http://schemas.microsoft.com/office/drawing/2014/main" id="{F2A60262-E281-41D9-8D11-392ACFB674BE}"/>
              </a:ext>
            </a:extLst>
          </p:cNvPr>
          <p:cNvSpPr/>
          <p:nvPr/>
        </p:nvSpPr>
        <p:spPr bwMode="gray">
          <a:xfrm>
            <a:off x="4567626" y="3037479"/>
            <a:ext cx="116172" cy="116172"/>
          </a:xfrm>
          <a:prstGeom prst="star5">
            <a:avLst>
              <a:gd name="adj" fmla="val 25282"/>
              <a:gd name="hf" fmla="val 105146"/>
              <a:gd name="vf" fmla="val 110557"/>
            </a:avLst>
          </a:prstGeom>
          <a:solidFill>
            <a:srgbClr val="3D505B"/>
          </a:solidFill>
          <a:ln w="12700" cap="rnd">
            <a:solidFill>
              <a:srgbClr val="DCE0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dirty="0"/>
          </a:p>
        </p:txBody>
      </p:sp>
      <p:grpSp>
        <p:nvGrpSpPr>
          <p:cNvPr id="63" name="ICON 5">
            <a:extLst>
              <a:ext uri="{FF2B5EF4-FFF2-40B4-BE49-F238E27FC236}">
                <a16:creationId xmlns:a16="http://schemas.microsoft.com/office/drawing/2014/main" id="{DCE0E016-5E06-438D-A979-DA8EB94981AC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4580106" y="2714632"/>
            <a:ext cx="648000" cy="727952"/>
            <a:chOff x="5508084" y="2645087"/>
            <a:chExt cx="648000" cy="727952"/>
          </a:xfrm>
        </p:grpSpPr>
        <p:grpSp>
          <p:nvGrpSpPr>
            <p:cNvPr id="64" name="Gruppieren 63">
              <a:extLst>
                <a:ext uri="{FF2B5EF4-FFF2-40B4-BE49-F238E27FC236}">
                  <a16:creationId xmlns:a16="http://schemas.microsoft.com/office/drawing/2014/main" id="{7A6439E8-5366-43C0-88B7-0462925134E2}"/>
                </a:ext>
              </a:extLst>
            </p:cNvPr>
            <p:cNvGrpSpPr/>
            <p:nvPr/>
          </p:nvGrpSpPr>
          <p:grpSpPr bwMode="gray">
            <a:xfrm>
              <a:off x="5508084" y="2645087"/>
              <a:ext cx="648000" cy="727952"/>
              <a:chOff x="8719060" y="2519069"/>
              <a:chExt cx="1008983" cy="1133475"/>
            </a:xfrm>
          </p:grpSpPr>
          <p:sp>
            <p:nvSpPr>
              <p:cNvPr id="83" name="Freihandform: Form 82">
                <a:extLst>
                  <a:ext uri="{FF2B5EF4-FFF2-40B4-BE49-F238E27FC236}">
                    <a16:creationId xmlns:a16="http://schemas.microsoft.com/office/drawing/2014/main" id="{4103742E-8D11-4152-9A84-E3528400B5E4}"/>
                  </a:ext>
                </a:extLst>
              </p:cNvPr>
              <p:cNvSpPr/>
              <p:nvPr/>
            </p:nvSpPr>
            <p:spPr bwMode="gray">
              <a:xfrm>
                <a:off x="8719060" y="2519069"/>
                <a:ext cx="1008983" cy="1133475"/>
              </a:xfrm>
              <a:custGeom>
                <a:avLst/>
                <a:gdLst>
                  <a:gd name="connsiteX0" fmla="*/ 692182 w 1008983"/>
                  <a:gd name="connsiteY0" fmla="*/ 747332 h 1133475"/>
                  <a:gd name="connsiteX1" fmla="*/ 630460 w 1008983"/>
                  <a:gd name="connsiteY1" fmla="*/ 747332 h 1133475"/>
                  <a:gd name="connsiteX2" fmla="*/ 630460 w 1008983"/>
                  <a:gd name="connsiteY2" fmla="*/ 684086 h 1133475"/>
                  <a:gd name="connsiteX3" fmla="*/ 814388 w 1008983"/>
                  <a:gd name="connsiteY3" fmla="*/ 426149 h 1133475"/>
                  <a:gd name="connsiteX4" fmla="*/ 882206 w 1008983"/>
                  <a:gd name="connsiteY4" fmla="*/ 350139 h 1133475"/>
                  <a:gd name="connsiteX5" fmla="*/ 813816 w 1008983"/>
                  <a:gd name="connsiteY5" fmla="*/ 274034 h 1133475"/>
                  <a:gd name="connsiteX6" fmla="*/ 512064 w 1008983"/>
                  <a:gd name="connsiteY6" fmla="*/ 0 h 1133475"/>
                  <a:gd name="connsiteX7" fmla="*/ 210407 w 1008983"/>
                  <a:gd name="connsiteY7" fmla="*/ 274034 h 1133475"/>
                  <a:gd name="connsiteX8" fmla="*/ 142018 w 1008983"/>
                  <a:gd name="connsiteY8" fmla="*/ 350139 h 1133475"/>
                  <a:gd name="connsiteX9" fmla="*/ 209836 w 1008983"/>
                  <a:gd name="connsiteY9" fmla="*/ 426149 h 1133475"/>
                  <a:gd name="connsiteX10" fmla="*/ 397955 w 1008983"/>
                  <a:gd name="connsiteY10" fmla="*/ 685705 h 1133475"/>
                  <a:gd name="connsiteX11" fmla="*/ 397955 w 1008983"/>
                  <a:gd name="connsiteY11" fmla="*/ 747332 h 1133475"/>
                  <a:gd name="connsiteX12" fmla="*/ 316801 w 1008983"/>
                  <a:gd name="connsiteY12" fmla="*/ 747332 h 1133475"/>
                  <a:gd name="connsiteX13" fmla="*/ 0 w 1008983"/>
                  <a:gd name="connsiteY13" fmla="*/ 1064133 h 1133475"/>
                  <a:gd name="connsiteX14" fmla="*/ 0 w 1008983"/>
                  <a:gd name="connsiteY14" fmla="*/ 1133475 h 1133475"/>
                  <a:gd name="connsiteX15" fmla="*/ 1008983 w 1008983"/>
                  <a:gd name="connsiteY15" fmla="*/ 1133475 h 1133475"/>
                  <a:gd name="connsiteX16" fmla="*/ 1008983 w 1008983"/>
                  <a:gd name="connsiteY16" fmla="*/ 1064133 h 1133475"/>
                  <a:gd name="connsiteX17" fmla="*/ 692182 w 1008983"/>
                  <a:gd name="connsiteY17" fmla="*/ 747332 h 1133475"/>
                  <a:gd name="connsiteX18" fmla="*/ 815245 w 1008983"/>
                  <a:gd name="connsiteY18" fmla="*/ 405003 h 1133475"/>
                  <a:gd name="connsiteX19" fmla="*/ 815245 w 1008983"/>
                  <a:gd name="connsiteY19" fmla="*/ 303086 h 1133475"/>
                  <a:gd name="connsiteX20" fmla="*/ 815245 w 1008983"/>
                  <a:gd name="connsiteY20" fmla="*/ 293465 h 1133475"/>
                  <a:gd name="connsiteX21" fmla="*/ 863251 w 1008983"/>
                  <a:gd name="connsiteY21" fmla="*/ 350139 h 1133475"/>
                  <a:gd name="connsiteX22" fmla="*/ 815245 w 1008983"/>
                  <a:gd name="connsiteY22" fmla="*/ 406813 h 1133475"/>
                  <a:gd name="connsiteX23" fmla="*/ 815245 w 1008983"/>
                  <a:gd name="connsiteY23" fmla="*/ 405003 h 1133475"/>
                  <a:gd name="connsiteX24" fmla="*/ 208979 w 1008983"/>
                  <a:gd name="connsiteY24" fmla="*/ 303086 h 1133475"/>
                  <a:gd name="connsiteX25" fmla="*/ 208979 w 1008983"/>
                  <a:gd name="connsiteY25" fmla="*/ 405003 h 1133475"/>
                  <a:gd name="connsiteX26" fmla="*/ 208979 w 1008983"/>
                  <a:gd name="connsiteY26" fmla="*/ 406813 h 1133475"/>
                  <a:gd name="connsiteX27" fmla="*/ 160973 w 1008983"/>
                  <a:gd name="connsiteY27" fmla="*/ 350139 h 1133475"/>
                  <a:gd name="connsiteX28" fmla="*/ 208979 w 1008983"/>
                  <a:gd name="connsiteY28" fmla="*/ 293465 h 1133475"/>
                  <a:gd name="connsiteX29" fmla="*/ 208979 w 1008983"/>
                  <a:gd name="connsiteY29" fmla="*/ 303086 h 1133475"/>
                  <a:gd name="connsiteX30" fmla="*/ 228029 w 1008983"/>
                  <a:gd name="connsiteY30" fmla="*/ 405003 h 1133475"/>
                  <a:gd name="connsiteX31" fmla="*/ 228029 w 1008983"/>
                  <a:gd name="connsiteY31" fmla="*/ 303086 h 1133475"/>
                  <a:gd name="connsiteX32" fmla="*/ 512064 w 1008983"/>
                  <a:gd name="connsiteY32" fmla="*/ 19050 h 1133475"/>
                  <a:gd name="connsiteX33" fmla="*/ 796100 w 1008983"/>
                  <a:gd name="connsiteY33" fmla="*/ 303086 h 1133475"/>
                  <a:gd name="connsiteX34" fmla="*/ 796100 w 1008983"/>
                  <a:gd name="connsiteY34" fmla="*/ 405003 h 1133475"/>
                  <a:gd name="connsiteX35" fmla="*/ 625697 w 1008983"/>
                  <a:gd name="connsiteY35" fmla="*/ 665226 h 1133475"/>
                  <a:gd name="connsiteX36" fmla="*/ 617411 w 1008983"/>
                  <a:gd name="connsiteY36" fmla="*/ 668560 h 1133475"/>
                  <a:gd name="connsiteX37" fmla="*/ 410909 w 1008983"/>
                  <a:gd name="connsiteY37" fmla="*/ 670179 h 1133475"/>
                  <a:gd name="connsiteX38" fmla="*/ 401384 w 1008983"/>
                  <a:gd name="connsiteY38" fmla="*/ 666464 h 1133475"/>
                  <a:gd name="connsiteX39" fmla="*/ 228029 w 1008983"/>
                  <a:gd name="connsiteY39" fmla="*/ 405003 h 1133475"/>
                  <a:gd name="connsiteX40" fmla="*/ 611410 w 1008983"/>
                  <a:gd name="connsiteY40" fmla="*/ 691325 h 1133475"/>
                  <a:gd name="connsiteX41" fmla="*/ 611410 w 1008983"/>
                  <a:gd name="connsiteY41" fmla="*/ 751237 h 1133475"/>
                  <a:gd name="connsiteX42" fmla="*/ 611219 w 1008983"/>
                  <a:gd name="connsiteY42" fmla="*/ 756476 h 1133475"/>
                  <a:gd name="connsiteX43" fmla="*/ 608457 w 1008983"/>
                  <a:gd name="connsiteY43" fmla="*/ 775430 h 1133475"/>
                  <a:gd name="connsiteX44" fmla="*/ 608457 w 1008983"/>
                  <a:gd name="connsiteY44" fmla="*/ 775430 h 1133475"/>
                  <a:gd name="connsiteX45" fmla="*/ 605885 w 1008983"/>
                  <a:gd name="connsiteY45" fmla="*/ 784003 h 1133475"/>
                  <a:gd name="connsiteX46" fmla="*/ 605504 w 1008983"/>
                  <a:gd name="connsiteY46" fmla="*/ 784955 h 1133475"/>
                  <a:gd name="connsiteX47" fmla="*/ 602552 w 1008983"/>
                  <a:gd name="connsiteY47" fmla="*/ 792194 h 1133475"/>
                  <a:gd name="connsiteX48" fmla="*/ 601504 w 1008983"/>
                  <a:gd name="connsiteY48" fmla="*/ 794290 h 1133475"/>
                  <a:gd name="connsiteX49" fmla="*/ 598551 w 1008983"/>
                  <a:gd name="connsiteY49" fmla="*/ 800005 h 1133475"/>
                  <a:gd name="connsiteX50" fmla="*/ 596551 w 1008983"/>
                  <a:gd name="connsiteY50" fmla="*/ 803243 h 1133475"/>
                  <a:gd name="connsiteX51" fmla="*/ 593789 w 1008983"/>
                  <a:gd name="connsiteY51" fmla="*/ 807434 h 1133475"/>
                  <a:gd name="connsiteX52" fmla="*/ 590741 w 1008983"/>
                  <a:gd name="connsiteY52" fmla="*/ 811530 h 1133475"/>
                  <a:gd name="connsiteX53" fmla="*/ 588455 w 1008983"/>
                  <a:gd name="connsiteY53" fmla="*/ 814483 h 1133475"/>
                  <a:gd name="connsiteX54" fmla="*/ 584168 w 1008983"/>
                  <a:gd name="connsiteY54" fmla="*/ 819150 h 1133475"/>
                  <a:gd name="connsiteX55" fmla="*/ 582359 w 1008983"/>
                  <a:gd name="connsiteY55" fmla="*/ 821055 h 1133475"/>
                  <a:gd name="connsiteX56" fmla="*/ 577025 w 1008983"/>
                  <a:gd name="connsiteY56" fmla="*/ 825913 h 1133475"/>
                  <a:gd name="connsiteX57" fmla="*/ 575691 w 1008983"/>
                  <a:gd name="connsiteY57" fmla="*/ 827151 h 1133475"/>
                  <a:gd name="connsiteX58" fmla="*/ 569405 w 1008983"/>
                  <a:gd name="connsiteY58" fmla="*/ 831913 h 1133475"/>
                  <a:gd name="connsiteX59" fmla="*/ 568357 w 1008983"/>
                  <a:gd name="connsiteY59" fmla="*/ 832676 h 1133475"/>
                  <a:gd name="connsiteX60" fmla="*/ 561308 w 1008983"/>
                  <a:gd name="connsiteY60" fmla="*/ 836962 h 1133475"/>
                  <a:gd name="connsiteX61" fmla="*/ 560356 w 1008983"/>
                  <a:gd name="connsiteY61" fmla="*/ 837533 h 1133475"/>
                  <a:gd name="connsiteX62" fmla="*/ 552926 w 1008983"/>
                  <a:gd name="connsiteY62" fmla="*/ 841058 h 1133475"/>
                  <a:gd name="connsiteX63" fmla="*/ 551879 w 1008983"/>
                  <a:gd name="connsiteY63" fmla="*/ 841534 h 1133475"/>
                  <a:gd name="connsiteX64" fmla="*/ 544354 w 1008983"/>
                  <a:gd name="connsiteY64" fmla="*/ 844296 h 1133475"/>
                  <a:gd name="connsiteX65" fmla="*/ 542925 w 1008983"/>
                  <a:gd name="connsiteY65" fmla="*/ 844772 h 1133475"/>
                  <a:gd name="connsiteX66" fmla="*/ 535496 w 1008983"/>
                  <a:gd name="connsiteY66" fmla="*/ 846677 h 1133475"/>
                  <a:gd name="connsiteX67" fmla="*/ 533686 w 1008983"/>
                  <a:gd name="connsiteY67" fmla="*/ 847154 h 1133475"/>
                  <a:gd name="connsiteX68" fmla="*/ 526161 w 1008983"/>
                  <a:gd name="connsiteY68" fmla="*/ 848297 h 1133475"/>
                  <a:gd name="connsiteX69" fmla="*/ 524066 w 1008983"/>
                  <a:gd name="connsiteY69" fmla="*/ 848582 h 1133475"/>
                  <a:gd name="connsiteX70" fmla="*/ 514255 w 1008983"/>
                  <a:gd name="connsiteY70" fmla="*/ 849059 h 1133475"/>
                  <a:gd name="connsiteX71" fmla="*/ 504444 w 1008983"/>
                  <a:gd name="connsiteY71" fmla="*/ 848582 h 1133475"/>
                  <a:gd name="connsiteX72" fmla="*/ 502349 w 1008983"/>
                  <a:gd name="connsiteY72" fmla="*/ 848297 h 1133475"/>
                  <a:gd name="connsiteX73" fmla="*/ 494824 w 1008983"/>
                  <a:gd name="connsiteY73" fmla="*/ 847154 h 1133475"/>
                  <a:gd name="connsiteX74" fmla="*/ 493014 w 1008983"/>
                  <a:gd name="connsiteY74" fmla="*/ 846677 h 1133475"/>
                  <a:gd name="connsiteX75" fmla="*/ 485585 w 1008983"/>
                  <a:gd name="connsiteY75" fmla="*/ 844772 h 1133475"/>
                  <a:gd name="connsiteX76" fmla="*/ 484156 w 1008983"/>
                  <a:gd name="connsiteY76" fmla="*/ 844296 h 1133475"/>
                  <a:gd name="connsiteX77" fmla="*/ 476631 w 1008983"/>
                  <a:gd name="connsiteY77" fmla="*/ 841534 h 1133475"/>
                  <a:gd name="connsiteX78" fmla="*/ 475583 w 1008983"/>
                  <a:gd name="connsiteY78" fmla="*/ 841058 h 1133475"/>
                  <a:gd name="connsiteX79" fmla="*/ 468154 w 1008983"/>
                  <a:gd name="connsiteY79" fmla="*/ 837533 h 1133475"/>
                  <a:gd name="connsiteX80" fmla="*/ 467201 w 1008983"/>
                  <a:gd name="connsiteY80" fmla="*/ 836962 h 1133475"/>
                  <a:gd name="connsiteX81" fmla="*/ 460153 w 1008983"/>
                  <a:gd name="connsiteY81" fmla="*/ 832676 h 1133475"/>
                  <a:gd name="connsiteX82" fmla="*/ 459105 w 1008983"/>
                  <a:gd name="connsiteY82" fmla="*/ 831913 h 1133475"/>
                  <a:gd name="connsiteX83" fmla="*/ 452819 w 1008983"/>
                  <a:gd name="connsiteY83" fmla="*/ 827151 h 1133475"/>
                  <a:gd name="connsiteX84" fmla="*/ 451485 w 1008983"/>
                  <a:gd name="connsiteY84" fmla="*/ 825913 h 1133475"/>
                  <a:gd name="connsiteX85" fmla="*/ 446151 w 1008983"/>
                  <a:gd name="connsiteY85" fmla="*/ 821055 h 1133475"/>
                  <a:gd name="connsiteX86" fmla="*/ 444341 w 1008983"/>
                  <a:gd name="connsiteY86" fmla="*/ 819150 h 1133475"/>
                  <a:gd name="connsiteX87" fmla="*/ 440055 w 1008983"/>
                  <a:gd name="connsiteY87" fmla="*/ 814483 h 1133475"/>
                  <a:gd name="connsiteX88" fmla="*/ 437769 w 1008983"/>
                  <a:gd name="connsiteY88" fmla="*/ 811530 h 1133475"/>
                  <a:gd name="connsiteX89" fmla="*/ 434721 w 1008983"/>
                  <a:gd name="connsiteY89" fmla="*/ 807434 h 1133475"/>
                  <a:gd name="connsiteX90" fmla="*/ 431959 w 1008983"/>
                  <a:gd name="connsiteY90" fmla="*/ 803243 h 1133475"/>
                  <a:gd name="connsiteX91" fmla="*/ 429959 w 1008983"/>
                  <a:gd name="connsiteY91" fmla="*/ 800005 h 1133475"/>
                  <a:gd name="connsiteX92" fmla="*/ 427006 w 1008983"/>
                  <a:gd name="connsiteY92" fmla="*/ 794290 h 1133475"/>
                  <a:gd name="connsiteX93" fmla="*/ 425958 w 1008983"/>
                  <a:gd name="connsiteY93" fmla="*/ 792194 h 1133475"/>
                  <a:gd name="connsiteX94" fmla="*/ 423005 w 1008983"/>
                  <a:gd name="connsiteY94" fmla="*/ 784955 h 1133475"/>
                  <a:gd name="connsiteX95" fmla="*/ 422624 w 1008983"/>
                  <a:gd name="connsiteY95" fmla="*/ 784003 h 1133475"/>
                  <a:gd name="connsiteX96" fmla="*/ 420053 w 1008983"/>
                  <a:gd name="connsiteY96" fmla="*/ 775430 h 1133475"/>
                  <a:gd name="connsiteX97" fmla="*/ 420053 w 1008983"/>
                  <a:gd name="connsiteY97" fmla="*/ 775430 h 1133475"/>
                  <a:gd name="connsiteX98" fmla="*/ 417290 w 1008983"/>
                  <a:gd name="connsiteY98" fmla="*/ 756476 h 1133475"/>
                  <a:gd name="connsiteX99" fmla="*/ 417100 w 1008983"/>
                  <a:gd name="connsiteY99" fmla="*/ 751237 h 1133475"/>
                  <a:gd name="connsiteX100" fmla="*/ 417100 w 1008983"/>
                  <a:gd name="connsiteY100" fmla="*/ 692753 h 1133475"/>
                  <a:gd name="connsiteX101" fmla="*/ 489204 w 1008983"/>
                  <a:gd name="connsiteY101" fmla="*/ 707136 h 1133475"/>
                  <a:gd name="connsiteX102" fmla="*/ 490252 w 1008983"/>
                  <a:gd name="connsiteY102" fmla="*/ 707231 h 1133475"/>
                  <a:gd name="connsiteX103" fmla="*/ 512159 w 1008983"/>
                  <a:gd name="connsiteY103" fmla="*/ 708088 h 1133475"/>
                  <a:gd name="connsiteX104" fmla="*/ 611410 w 1008983"/>
                  <a:gd name="connsiteY104" fmla="*/ 691325 h 1133475"/>
                  <a:gd name="connsiteX105" fmla="*/ 989933 w 1008983"/>
                  <a:gd name="connsiteY105" fmla="*/ 1114425 h 1133475"/>
                  <a:gd name="connsiteX106" fmla="*/ 19050 w 1008983"/>
                  <a:gd name="connsiteY106" fmla="*/ 1114425 h 1133475"/>
                  <a:gd name="connsiteX107" fmla="*/ 19050 w 1008983"/>
                  <a:gd name="connsiteY107" fmla="*/ 1064133 h 1133475"/>
                  <a:gd name="connsiteX108" fmla="*/ 316801 w 1008983"/>
                  <a:gd name="connsiteY108" fmla="*/ 766382 h 1133475"/>
                  <a:gd name="connsiteX109" fmla="*/ 398907 w 1008983"/>
                  <a:gd name="connsiteY109" fmla="*/ 766382 h 1133475"/>
                  <a:gd name="connsiteX110" fmla="*/ 411194 w 1008983"/>
                  <a:gd name="connsiteY110" fmla="*/ 805815 h 1133475"/>
                  <a:gd name="connsiteX111" fmla="*/ 411671 w 1008983"/>
                  <a:gd name="connsiteY111" fmla="*/ 806768 h 1133475"/>
                  <a:gd name="connsiteX112" fmla="*/ 414242 w 1008983"/>
                  <a:gd name="connsiteY112" fmla="*/ 811149 h 1133475"/>
                  <a:gd name="connsiteX113" fmla="*/ 417386 w 1008983"/>
                  <a:gd name="connsiteY113" fmla="*/ 816388 h 1133475"/>
                  <a:gd name="connsiteX114" fmla="*/ 419386 w 1008983"/>
                  <a:gd name="connsiteY114" fmla="*/ 819150 h 1133475"/>
                  <a:gd name="connsiteX115" fmla="*/ 424053 w 1008983"/>
                  <a:gd name="connsiteY115" fmla="*/ 825341 h 1133475"/>
                  <a:gd name="connsiteX116" fmla="*/ 425768 w 1008983"/>
                  <a:gd name="connsiteY116" fmla="*/ 827342 h 1133475"/>
                  <a:gd name="connsiteX117" fmla="*/ 431483 w 1008983"/>
                  <a:gd name="connsiteY117" fmla="*/ 833628 h 1133475"/>
                  <a:gd name="connsiteX118" fmla="*/ 433102 w 1008983"/>
                  <a:gd name="connsiteY118" fmla="*/ 835247 h 1133475"/>
                  <a:gd name="connsiteX119" fmla="*/ 439579 w 1008983"/>
                  <a:gd name="connsiteY119" fmla="*/ 841153 h 1133475"/>
                  <a:gd name="connsiteX120" fmla="*/ 441293 w 1008983"/>
                  <a:gd name="connsiteY120" fmla="*/ 842486 h 1133475"/>
                  <a:gd name="connsiteX121" fmla="*/ 448342 w 1008983"/>
                  <a:gd name="connsiteY121" fmla="*/ 847725 h 1133475"/>
                  <a:gd name="connsiteX122" fmla="*/ 450247 w 1008983"/>
                  <a:gd name="connsiteY122" fmla="*/ 848963 h 1133475"/>
                  <a:gd name="connsiteX123" fmla="*/ 457676 w 1008983"/>
                  <a:gd name="connsiteY123" fmla="*/ 853440 h 1133475"/>
                  <a:gd name="connsiteX124" fmla="*/ 459867 w 1008983"/>
                  <a:gd name="connsiteY124" fmla="*/ 854678 h 1133475"/>
                  <a:gd name="connsiteX125" fmla="*/ 467392 w 1008983"/>
                  <a:gd name="connsiteY125" fmla="*/ 858298 h 1133475"/>
                  <a:gd name="connsiteX126" fmla="*/ 469964 w 1008983"/>
                  <a:gd name="connsiteY126" fmla="*/ 859441 h 1133475"/>
                  <a:gd name="connsiteX127" fmla="*/ 477584 w 1008983"/>
                  <a:gd name="connsiteY127" fmla="*/ 862203 h 1133475"/>
                  <a:gd name="connsiteX128" fmla="*/ 480536 w 1008983"/>
                  <a:gd name="connsiteY128" fmla="*/ 863156 h 1133475"/>
                  <a:gd name="connsiteX129" fmla="*/ 488251 w 1008983"/>
                  <a:gd name="connsiteY129" fmla="*/ 865156 h 1133475"/>
                  <a:gd name="connsiteX130" fmla="*/ 491490 w 1008983"/>
                  <a:gd name="connsiteY130" fmla="*/ 865918 h 1133475"/>
                  <a:gd name="connsiteX131" fmla="*/ 499682 w 1008983"/>
                  <a:gd name="connsiteY131" fmla="*/ 867156 h 1133475"/>
                  <a:gd name="connsiteX132" fmla="*/ 502825 w 1008983"/>
                  <a:gd name="connsiteY132" fmla="*/ 867632 h 1133475"/>
                  <a:gd name="connsiteX133" fmla="*/ 514350 w 1008983"/>
                  <a:gd name="connsiteY133" fmla="*/ 868204 h 1133475"/>
                  <a:gd name="connsiteX134" fmla="*/ 525875 w 1008983"/>
                  <a:gd name="connsiteY134" fmla="*/ 867632 h 1133475"/>
                  <a:gd name="connsiteX135" fmla="*/ 529019 w 1008983"/>
                  <a:gd name="connsiteY135" fmla="*/ 867156 h 1133475"/>
                  <a:gd name="connsiteX136" fmla="*/ 537210 w 1008983"/>
                  <a:gd name="connsiteY136" fmla="*/ 865918 h 1133475"/>
                  <a:gd name="connsiteX137" fmla="*/ 540449 w 1008983"/>
                  <a:gd name="connsiteY137" fmla="*/ 865156 h 1133475"/>
                  <a:gd name="connsiteX138" fmla="*/ 548164 w 1008983"/>
                  <a:gd name="connsiteY138" fmla="*/ 863156 h 1133475"/>
                  <a:gd name="connsiteX139" fmla="*/ 551117 w 1008983"/>
                  <a:gd name="connsiteY139" fmla="*/ 862203 h 1133475"/>
                  <a:gd name="connsiteX140" fmla="*/ 558737 w 1008983"/>
                  <a:gd name="connsiteY140" fmla="*/ 859441 h 1133475"/>
                  <a:gd name="connsiteX141" fmla="*/ 561308 w 1008983"/>
                  <a:gd name="connsiteY141" fmla="*/ 858298 h 1133475"/>
                  <a:gd name="connsiteX142" fmla="*/ 568833 w 1008983"/>
                  <a:gd name="connsiteY142" fmla="*/ 854678 h 1133475"/>
                  <a:gd name="connsiteX143" fmla="*/ 571024 w 1008983"/>
                  <a:gd name="connsiteY143" fmla="*/ 853440 h 1133475"/>
                  <a:gd name="connsiteX144" fmla="*/ 578453 w 1008983"/>
                  <a:gd name="connsiteY144" fmla="*/ 848963 h 1133475"/>
                  <a:gd name="connsiteX145" fmla="*/ 580358 w 1008983"/>
                  <a:gd name="connsiteY145" fmla="*/ 847725 h 1133475"/>
                  <a:gd name="connsiteX146" fmla="*/ 587407 w 1008983"/>
                  <a:gd name="connsiteY146" fmla="*/ 842486 h 1133475"/>
                  <a:gd name="connsiteX147" fmla="*/ 589121 w 1008983"/>
                  <a:gd name="connsiteY147" fmla="*/ 841153 h 1133475"/>
                  <a:gd name="connsiteX148" fmla="*/ 595598 w 1008983"/>
                  <a:gd name="connsiteY148" fmla="*/ 835247 h 1133475"/>
                  <a:gd name="connsiteX149" fmla="*/ 597218 w 1008983"/>
                  <a:gd name="connsiteY149" fmla="*/ 833628 h 1133475"/>
                  <a:gd name="connsiteX150" fmla="*/ 602933 w 1008983"/>
                  <a:gd name="connsiteY150" fmla="*/ 827342 h 1133475"/>
                  <a:gd name="connsiteX151" fmla="*/ 604647 w 1008983"/>
                  <a:gd name="connsiteY151" fmla="*/ 825341 h 1133475"/>
                  <a:gd name="connsiteX152" fmla="*/ 609314 w 1008983"/>
                  <a:gd name="connsiteY152" fmla="*/ 819150 h 1133475"/>
                  <a:gd name="connsiteX153" fmla="*/ 611315 w 1008983"/>
                  <a:gd name="connsiteY153" fmla="*/ 816388 h 1133475"/>
                  <a:gd name="connsiteX154" fmla="*/ 614458 w 1008983"/>
                  <a:gd name="connsiteY154" fmla="*/ 811149 h 1133475"/>
                  <a:gd name="connsiteX155" fmla="*/ 617030 w 1008983"/>
                  <a:gd name="connsiteY155" fmla="*/ 806768 h 1133475"/>
                  <a:gd name="connsiteX156" fmla="*/ 617506 w 1008983"/>
                  <a:gd name="connsiteY156" fmla="*/ 805815 h 1133475"/>
                  <a:gd name="connsiteX157" fmla="*/ 629793 w 1008983"/>
                  <a:gd name="connsiteY157" fmla="*/ 766382 h 1133475"/>
                  <a:gd name="connsiteX158" fmla="*/ 692468 w 1008983"/>
                  <a:gd name="connsiteY158" fmla="*/ 766382 h 1133475"/>
                  <a:gd name="connsiteX159" fmla="*/ 990219 w 1008983"/>
                  <a:gd name="connsiteY159" fmla="*/ 1064133 h 1133475"/>
                  <a:gd name="connsiteX160" fmla="*/ 990219 w 1008983"/>
                  <a:gd name="connsiteY160" fmla="*/ 1114425 h 1133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</a:cxnLst>
                <a:rect l="l" t="t" r="r" b="b"/>
                <a:pathLst>
                  <a:path w="1008983" h="1133475">
                    <a:moveTo>
                      <a:pt x="692182" y="747332"/>
                    </a:moveTo>
                    <a:lnTo>
                      <a:pt x="630460" y="747332"/>
                    </a:lnTo>
                    <a:lnTo>
                      <a:pt x="630460" y="684086"/>
                    </a:lnTo>
                    <a:cubicBezTo>
                      <a:pt x="732758" y="640461"/>
                      <a:pt x="806291" y="542258"/>
                      <a:pt x="814388" y="426149"/>
                    </a:cubicBezTo>
                    <a:cubicBezTo>
                      <a:pt x="852488" y="421767"/>
                      <a:pt x="882206" y="389382"/>
                      <a:pt x="882206" y="350139"/>
                    </a:cubicBezTo>
                    <a:cubicBezTo>
                      <a:pt x="882206" y="310706"/>
                      <a:pt x="852202" y="278130"/>
                      <a:pt x="813816" y="274034"/>
                    </a:cubicBezTo>
                    <a:cubicBezTo>
                      <a:pt x="799148" y="120491"/>
                      <a:pt x="669417" y="0"/>
                      <a:pt x="512064" y="0"/>
                    </a:cubicBezTo>
                    <a:cubicBezTo>
                      <a:pt x="354806" y="0"/>
                      <a:pt x="225076" y="120491"/>
                      <a:pt x="210407" y="274034"/>
                    </a:cubicBezTo>
                    <a:cubicBezTo>
                      <a:pt x="172022" y="278130"/>
                      <a:pt x="142018" y="310706"/>
                      <a:pt x="142018" y="350139"/>
                    </a:cubicBezTo>
                    <a:cubicBezTo>
                      <a:pt x="142018" y="389382"/>
                      <a:pt x="171736" y="421767"/>
                      <a:pt x="209836" y="426149"/>
                    </a:cubicBezTo>
                    <a:cubicBezTo>
                      <a:pt x="217932" y="543782"/>
                      <a:pt x="293465" y="643128"/>
                      <a:pt x="397955" y="685705"/>
                    </a:cubicBezTo>
                    <a:lnTo>
                      <a:pt x="397955" y="747332"/>
                    </a:lnTo>
                    <a:lnTo>
                      <a:pt x="316801" y="747332"/>
                    </a:lnTo>
                    <a:cubicBezTo>
                      <a:pt x="142113" y="747332"/>
                      <a:pt x="0" y="889445"/>
                      <a:pt x="0" y="1064133"/>
                    </a:cubicBezTo>
                    <a:lnTo>
                      <a:pt x="0" y="1133475"/>
                    </a:lnTo>
                    <a:lnTo>
                      <a:pt x="1008983" y="1133475"/>
                    </a:lnTo>
                    <a:lnTo>
                      <a:pt x="1008983" y="1064133"/>
                    </a:lnTo>
                    <a:cubicBezTo>
                      <a:pt x="1008983" y="889445"/>
                      <a:pt x="866870" y="747332"/>
                      <a:pt x="692182" y="747332"/>
                    </a:cubicBezTo>
                    <a:close/>
                    <a:moveTo>
                      <a:pt x="815245" y="405003"/>
                    </a:moveTo>
                    <a:lnTo>
                      <a:pt x="815245" y="303086"/>
                    </a:lnTo>
                    <a:lnTo>
                      <a:pt x="815245" y="293465"/>
                    </a:lnTo>
                    <a:cubicBezTo>
                      <a:pt x="842391" y="298037"/>
                      <a:pt x="863251" y="321659"/>
                      <a:pt x="863251" y="350139"/>
                    </a:cubicBezTo>
                    <a:cubicBezTo>
                      <a:pt x="863251" y="378619"/>
                      <a:pt x="842486" y="402241"/>
                      <a:pt x="815245" y="406813"/>
                    </a:cubicBezTo>
                    <a:lnTo>
                      <a:pt x="815245" y="405003"/>
                    </a:lnTo>
                    <a:close/>
                    <a:moveTo>
                      <a:pt x="208979" y="303086"/>
                    </a:moveTo>
                    <a:lnTo>
                      <a:pt x="208979" y="405003"/>
                    </a:lnTo>
                    <a:lnTo>
                      <a:pt x="208979" y="406813"/>
                    </a:lnTo>
                    <a:cubicBezTo>
                      <a:pt x="181832" y="402241"/>
                      <a:pt x="160973" y="378619"/>
                      <a:pt x="160973" y="350139"/>
                    </a:cubicBezTo>
                    <a:cubicBezTo>
                      <a:pt x="160973" y="321659"/>
                      <a:pt x="181737" y="298037"/>
                      <a:pt x="208979" y="293465"/>
                    </a:cubicBezTo>
                    <a:lnTo>
                      <a:pt x="208979" y="303086"/>
                    </a:lnTo>
                    <a:close/>
                    <a:moveTo>
                      <a:pt x="228029" y="405003"/>
                    </a:moveTo>
                    <a:lnTo>
                      <a:pt x="228029" y="303086"/>
                    </a:lnTo>
                    <a:cubicBezTo>
                      <a:pt x="228029" y="146495"/>
                      <a:pt x="355473" y="19050"/>
                      <a:pt x="512064" y="19050"/>
                    </a:cubicBezTo>
                    <a:cubicBezTo>
                      <a:pt x="668655" y="19050"/>
                      <a:pt x="796100" y="146495"/>
                      <a:pt x="796100" y="303086"/>
                    </a:cubicBezTo>
                    <a:lnTo>
                      <a:pt x="796100" y="405003"/>
                    </a:lnTo>
                    <a:cubicBezTo>
                      <a:pt x="796100" y="521208"/>
                      <a:pt x="725900" y="621316"/>
                      <a:pt x="625697" y="665226"/>
                    </a:cubicBezTo>
                    <a:lnTo>
                      <a:pt x="617411" y="668560"/>
                    </a:lnTo>
                    <a:cubicBezTo>
                      <a:pt x="551402" y="695135"/>
                      <a:pt x="477203" y="695706"/>
                      <a:pt x="410909" y="670179"/>
                    </a:cubicBezTo>
                    <a:lnTo>
                      <a:pt x="401384" y="666464"/>
                    </a:lnTo>
                    <a:cubicBezTo>
                      <a:pt x="299561" y="623316"/>
                      <a:pt x="228029" y="522351"/>
                      <a:pt x="228029" y="405003"/>
                    </a:cubicBezTo>
                    <a:close/>
                    <a:moveTo>
                      <a:pt x="611410" y="691325"/>
                    </a:moveTo>
                    <a:lnTo>
                      <a:pt x="611410" y="751237"/>
                    </a:lnTo>
                    <a:lnTo>
                      <a:pt x="611219" y="756476"/>
                    </a:lnTo>
                    <a:cubicBezTo>
                      <a:pt x="610934" y="762953"/>
                      <a:pt x="609981" y="769334"/>
                      <a:pt x="608457" y="775430"/>
                    </a:cubicBezTo>
                    <a:cubicBezTo>
                      <a:pt x="608457" y="775430"/>
                      <a:pt x="608457" y="775430"/>
                      <a:pt x="608457" y="775430"/>
                    </a:cubicBezTo>
                    <a:cubicBezTo>
                      <a:pt x="607695" y="778383"/>
                      <a:pt x="606838" y="781240"/>
                      <a:pt x="605885" y="784003"/>
                    </a:cubicBezTo>
                    <a:cubicBezTo>
                      <a:pt x="605790" y="784288"/>
                      <a:pt x="605600" y="784670"/>
                      <a:pt x="605504" y="784955"/>
                    </a:cubicBezTo>
                    <a:cubicBezTo>
                      <a:pt x="604647" y="787432"/>
                      <a:pt x="603599" y="789813"/>
                      <a:pt x="602552" y="792194"/>
                    </a:cubicBezTo>
                    <a:cubicBezTo>
                      <a:pt x="602266" y="792956"/>
                      <a:pt x="601885" y="793623"/>
                      <a:pt x="601504" y="794290"/>
                    </a:cubicBezTo>
                    <a:cubicBezTo>
                      <a:pt x="600551" y="796195"/>
                      <a:pt x="599599" y="798100"/>
                      <a:pt x="598551" y="800005"/>
                    </a:cubicBezTo>
                    <a:cubicBezTo>
                      <a:pt x="597884" y="801053"/>
                      <a:pt x="597218" y="802196"/>
                      <a:pt x="596551" y="803243"/>
                    </a:cubicBezTo>
                    <a:cubicBezTo>
                      <a:pt x="595694" y="804672"/>
                      <a:pt x="594741" y="806101"/>
                      <a:pt x="593789" y="807434"/>
                    </a:cubicBezTo>
                    <a:cubicBezTo>
                      <a:pt x="592836" y="808863"/>
                      <a:pt x="591788" y="810197"/>
                      <a:pt x="590741" y="811530"/>
                    </a:cubicBezTo>
                    <a:cubicBezTo>
                      <a:pt x="589979" y="812483"/>
                      <a:pt x="589217" y="813530"/>
                      <a:pt x="588455" y="814483"/>
                    </a:cubicBezTo>
                    <a:cubicBezTo>
                      <a:pt x="587121" y="816102"/>
                      <a:pt x="585692" y="817626"/>
                      <a:pt x="584168" y="819150"/>
                    </a:cubicBezTo>
                    <a:cubicBezTo>
                      <a:pt x="583597" y="819817"/>
                      <a:pt x="582930" y="820484"/>
                      <a:pt x="582359" y="821055"/>
                    </a:cubicBezTo>
                    <a:cubicBezTo>
                      <a:pt x="580644" y="822770"/>
                      <a:pt x="578834" y="824389"/>
                      <a:pt x="577025" y="825913"/>
                    </a:cubicBezTo>
                    <a:cubicBezTo>
                      <a:pt x="576548" y="826294"/>
                      <a:pt x="576072" y="826770"/>
                      <a:pt x="575691" y="827151"/>
                    </a:cubicBezTo>
                    <a:cubicBezTo>
                      <a:pt x="573691" y="828770"/>
                      <a:pt x="571500" y="830390"/>
                      <a:pt x="569405" y="831913"/>
                    </a:cubicBezTo>
                    <a:cubicBezTo>
                      <a:pt x="569024" y="832199"/>
                      <a:pt x="568738" y="832485"/>
                      <a:pt x="568357" y="832676"/>
                    </a:cubicBezTo>
                    <a:cubicBezTo>
                      <a:pt x="566071" y="834200"/>
                      <a:pt x="563785" y="835628"/>
                      <a:pt x="561308" y="836962"/>
                    </a:cubicBezTo>
                    <a:cubicBezTo>
                      <a:pt x="561023" y="837152"/>
                      <a:pt x="560642" y="837343"/>
                      <a:pt x="560356" y="837533"/>
                    </a:cubicBezTo>
                    <a:cubicBezTo>
                      <a:pt x="557975" y="838867"/>
                      <a:pt x="555498" y="840010"/>
                      <a:pt x="552926" y="841058"/>
                    </a:cubicBezTo>
                    <a:cubicBezTo>
                      <a:pt x="552545" y="841248"/>
                      <a:pt x="552164" y="841438"/>
                      <a:pt x="551879" y="841534"/>
                    </a:cubicBezTo>
                    <a:cubicBezTo>
                      <a:pt x="549402" y="842582"/>
                      <a:pt x="546926" y="843439"/>
                      <a:pt x="544354" y="844296"/>
                    </a:cubicBezTo>
                    <a:cubicBezTo>
                      <a:pt x="543878" y="844487"/>
                      <a:pt x="543401" y="844677"/>
                      <a:pt x="542925" y="844772"/>
                    </a:cubicBezTo>
                    <a:cubicBezTo>
                      <a:pt x="540449" y="845534"/>
                      <a:pt x="537972" y="846106"/>
                      <a:pt x="535496" y="846677"/>
                    </a:cubicBezTo>
                    <a:cubicBezTo>
                      <a:pt x="534829" y="846773"/>
                      <a:pt x="534257" y="846963"/>
                      <a:pt x="533686" y="847154"/>
                    </a:cubicBezTo>
                    <a:cubicBezTo>
                      <a:pt x="531209" y="847630"/>
                      <a:pt x="528733" y="848011"/>
                      <a:pt x="526161" y="848297"/>
                    </a:cubicBezTo>
                    <a:cubicBezTo>
                      <a:pt x="525494" y="848392"/>
                      <a:pt x="524828" y="848487"/>
                      <a:pt x="524066" y="848582"/>
                    </a:cubicBezTo>
                    <a:cubicBezTo>
                      <a:pt x="520827" y="848868"/>
                      <a:pt x="517589" y="849059"/>
                      <a:pt x="514255" y="849059"/>
                    </a:cubicBezTo>
                    <a:cubicBezTo>
                      <a:pt x="510921" y="849059"/>
                      <a:pt x="507683" y="848868"/>
                      <a:pt x="504444" y="848582"/>
                    </a:cubicBezTo>
                    <a:cubicBezTo>
                      <a:pt x="503777" y="848487"/>
                      <a:pt x="503111" y="848392"/>
                      <a:pt x="502349" y="848297"/>
                    </a:cubicBezTo>
                    <a:cubicBezTo>
                      <a:pt x="499777" y="848011"/>
                      <a:pt x="497300" y="847630"/>
                      <a:pt x="494824" y="847154"/>
                    </a:cubicBezTo>
                    <a:cubicBezTo>
                      <a:pt x="494157" y="847058"/>
                      <a:pt x="493586" y="846868"/>
                      <a:pt x="493014" y="846677"/>
                    </a:cubicBezTo>
                    <a:cubicBezTo>
                      <a:pt x="490538" y="846106"/>
                      <a:pt x="487966" y="845534"/>
                      <a:pt x="485585" y="844772"/>
                    </a:cubicBezTo>
                    <a:cubicBezTo>
                      <a:pt x="485108" y="844582"/>
                      <a:pt x="484632" y="844391"/>
                      <a:pt x="484156" y="844296"/>
                    </a:cubicBezTo>
                    <a:cubicBezTo>
                      <a:pt x="481584" y="843439"/>
                      <a:pt x="479108" y="842582"/>
                      <a:pt x="476631" y="841534"/>
                    </a:cubicBezTo>
                    <a:cubicBezTo>
                      <a:pt x="476250" y="841343"/>
                      <a:pt x="475869" y="841153"/>
                      <a:pt x="475583" y="841058"/>
                    </a:cubicBezTo>
                    <a:cubicBezTo>
                      <a:pt x="473107" y="839915"/>
                      <a:pt x="470630" y="838772"/>
                      <a:pt x="468154" y="837533"/>
                    </a:cubicBezTo>
                    <a:cubicBezTo>
                      <a:pt x="467868" y="837343"/>
                      <a:pt x="467487" y="837152"/>
                      <a:pt x="467201" y="836962"/>
                    </a:cubicBezTo>
                    <a:cubicBezTo>
                      <a:pt x="464820" y="835628"/>
                      <a:pt x="462439" y="834200"/>
                      <a:pt x="460153" y="832676"/>
                    </a:cubicBezTo>
                    <a:cubicBezTo>
                      <a:pt x="459772" y="832390"/>
                      <a:pt x="459486" y="832199"/>
                      <a:pt x="459105" y="831913"/>
                    </a:cubicBezTo>
                    <a:cubicBezTo>
                      <a:pt x="456914" y="830390"/>
                      <a:pt x="454819" y="828865"/>
                      <a:pt x="452819" y="827151"/>
                    </a:cubicBezTo>
                    <a:cubicBezTo>
                      <a:pt x="452342" y="826770"/>
                      <a:pt x="451866" y="826389"/>
                      <a:pt x="451485" y="825913"/>
                    </a:cubicBezTo>
                    <a:cubicBezTo>
                      <a:pt x="449675" y="824389"/>
                      <a:pt x="447866" y="822770"/>
                      <a:pt x="446151" y="821055"/>
                    </a:cubicBezTo>
                    <a:cubicBezTo>
                      <a:pt x="445484" y="820388"/>
                      <a:pt x="444913" y="819817"/>
                      <a:pt x="444341" y="819150"/>
                    </a:cubicBezTo>
                    <a:cubicBezTo>
                      <a:pt x="442913" y="817626"/>
                      <a:pt x="441484" y="816102"/>
                      <a:pt x="440055" y="814483"/>
                    </a:cubicBezTo>
                    <a:cubicBezTo>
                      <a:pt x="439293" y="813530"/>
                      <a:pt x="438531" y="812483"/>
                      <a:pt x="437769" y="811530"/>
                    </a:cubicBezTo>
                    <a:cubicBezTo>
                      <a:pt x="436721" y="810197"/>
                      <a:pt x="435674" y="808863"/>
                      <a:pt x="434721" y="807434"/>
                    </a:cubicBezTo>
                    <a:cubicBezTo>
                      <a:pt x="433769" y="806101"/>
                      <a:pt x="432911" y="804672"/>
                      <a:pt x="431959" y="803243"/>
                    </a:cubicBezTo>
                    <a:cubicBezTo>
                      <a:pt x="431292" y="802196"/>
                      <a:pt x="430625" y="801148"/>
                      <a:pt x="429959" y="800005"/>
                    </a:cubicBezTo>
                    <a:cubicBezTo>
                      <a:pt x="428911" y="798100"/>
                      <a:pt x="427958" y="796195"/>
                      <a:pt x="427006" y="794290"/>
                    </a:cubicBezTo>
                    <a:cubicBezTo>
                      <a:pt x="426625" y="793623"/>
                      <a:pt x="426339" y="792861"/>
                      <a:pt x="425958" y="792194"/>
                    </a:cubicBezTo>
                    <a:cubicBezTo>
                      <a:pt x="424910" y="789813"/>
                      <a:pt x="423958" y="787432"/>
                      <a:pt x="423005" y="784955"/>
                    </a:cubicBezTo>
                    <a:cubicBezTo>
                      <a:pt x="422910" y="784670"/>
                      <a:pt x="422720" y="784288"/>
                      <a:pt x="422624" y="784003"/>
                    </a:cubicBezTo>
                    <a:cubicBezTo>
                      <a:pt x="421672" y="781145"/>
                      <a:pt x="420815" y="778288"/>
                      <a:pt x="420053" y="775430"/>
                    </a:cubicBezTo>
                    <a:cubicBezTo>
                      <a:pt x="420053" y="775430"/>
                      <a:pt x="420053" y="775430"/>
                      <a:pt x="420053" y="775430"/>
                    </a:cubicBezTo>
                    <a:cubicBezTo>
                      <a:pt x="418529" y="769334"/>
                      <a:pt x="417671" y="763048"/>
                      <a:pt x="417290" y="756476"/>
                    </a:cubicBezTo>
                    <a:lnTo>
                      <a:pt x="417100" y="751237"/>
                    </a:lnTo>
                    <a:lnTo>
                      <a:pt x="417100" y="692753"/>
                    </a:lnTo>
                    <a:cubicBezTo>
                      <a:pt x="440055" y="700373"/>
                      <a:pt x="464249" y="705231"/>
                      <a:pt x="489204" y="707136"/>
                    </a:cubicBezTo>
                    <a:cubicBezTo>
                      <a:pt x="489585" y="707136"/>
                      <a:pt x="489966" y="707231"/>
                      <a:pt x="490252" y="707231"/>
                    </a:cubicBezTo>
                    <a:cubicBezTo>
                      <a:pt x="497491" y="707708"/>
                      <a:pt x="504825" y="708088"/>
                      <a:pt x="512159" y="708088"/>
                    </a:cubicBezTo>
                    <a:cubicBezTo>
                      <a:pt x="546926" y="708184"/>
                      <a:pt x="580263" y="702183"/>
                      <a:pt x="611410" y="691325"/>
                    </a:cubicBezTo>
                    <a:close/>
                    <a:moveTo>
                      <a:pt x="989933" y="1114425"/>
                    </a:moveTo>
                    <a:lnTo>
                      <a:pt x="19050" y="1114425"/>
                    </a:lnTo>
                    <a:lnTo>
                      <a:pt x="19050" y="1064133"/>
                    </a:lnTo>
                    <a:cubicBezTo>
                      <a:pt x="19050" y="899922"/>
                      <a:pt x="152591" y="766382"/>
                      <a:pt x="316801" y="766382"/>
                    </a:cubicBezTo>
                    <a:lnTo>
                      <a:pt x="398907" y="766382"/>
                    </a:lnTo>
                    <a:cubicBezTo>
                      <a:pt x="400622" y="780479"/>
                      <a:pt x="404908" y="793718"/>
                      <a:pt x="411194" y="805815"/>
                    </a:cubicBezTo>
                    <a:cubicBezTo>
                      <a:pt x="411385" y="806101"/>
                      <a:pt x="411480" y="806482"/>
                      <a:pt x="411671" y="806768"/>
                    </a:cubicBezTo>
                    <a:cubicBezTo>
                      <a:pt x="412433" y="808292"/>
                      <a:pt x="413385" y="809720"/>
                      <a:pt x="414242" y="811149"/>
                    </a:cubicBezTo>
                    <a:cubicBezTo>
                      <a:pt x="415290" y="812863"/>
                      <a:pt x="416338" y="814673"/>
                      <a:pt x="417386" y="816388"/>
                    </a:cubicBezTo>
                    <a:cubicBezTo>
                      <a:pt x="418052" y="817340"/>
                      <a:pt x="418719" y="818198"/>
                      <a:pt x="419386" y="819150"/>
                    </a:cubicBezTo>
                    <a:cubicBezTo>
                      <a:pt x="420910" y="821246"/>
                      <a:pt x="422434" y="823341"/>
                      <a:pt x="424053" y="825341"/>
                    </a:cubicBezTo>
                    <a:cubicBezTo>
                      <a:pt x="424625" y="826008"/>
                      <a:pt x="425196" y="826675"/>
                      <a:pt x="425768" y="827342"/>
                    </a:cubicBezTo>
                    <a:cubicBezTo>
                      <a:pt x="427577" y="829532"/>
                      <a:pt x="429482" y="831628"/>
                      <a:pt x="431483" y="833628"/>
                    </a:cubicBezTo>
                    <a:cubicBezTo>
                      <a:pt x="432054" y="834200"/>
                      <a:pt x="432530" y="834676"/>
                      <a:pt x="433102" y="835247"/>
                    </a:cubicBezTo>
                    <a:cubicBezTo>
                      <a:pt x="435197" y="837248"/>
                      <a:pt x="437388" y="839248"/>
                      <a:pt x="439579" y="841153"/>
                    </a:cubicBezTo>
                    <a:cubicBezTo>
                      <a:pt x="440150" y="841629"/>
                      <a:pt x="440722" y="842105"/>
                      <a:pt x="441293" y="842486"/>
                    </a:cubicBezTo>
                    <a:cubicBezTo>
                      <a:pt x="443579" y="844296"/>
                      <a:pt x="445961" y="846106"/>
                      <a:pt x="448342" y="847725"/>
                    </a:cubicBezTo>
                    <a:cubicBezTo>
                      <a:pt x="449009" y="848201"/>
                      <a:pt x="449580" y="848582"/>
                      <a:pt x="450247" y="848963"/>
                    </a:cubicBezTo>
                    <a:cubicBezTo>
                      <a:pt x="452628" y="850583"/>
                      <a:pt x="455105" y="852011"/>
                      <a:pt x="457676" y="853440"/>
                    </a:cubicBezTo>
                    <a:cubicBezTo>
                      <a:pt x="458438" y="853821"/>
                      <a:pt x="459105" y="854297"/>
                      <a:pt x="459867" y="854678"/>
                    </a:cubicBezTo>
                    <a:cubicBezTo>
                      <a:pt x="462344" y="856012"/>
                      <a:pt x="464820" y="857155"/>
                      <a:pt x="467392" y="858298"/>
                    </a:cubicBezTo>
                    <a:cubicBezTo>
                      <a:pt x="468249" y="858679"/>
                      <a:pt x="469106" y="859060"/>
                      <a:pt x="469964" y="859441"/>
                    </a:cubicBezTo>
                    <a:cubicBezTo>
                      <a:pt x="472440" y="860488"/>
                      <a:pt x="475012" y="861346"/>
                      <a:pt x="477584" y="862203"/>
                    </a:cubicBezTo>
                    <a:cubicBezTo>
                      <a:pt x="478536" y="862489"/>
                      <a:pt x="479489" y="862870"/>
                      <a:pt x="480536" y="863156"/>
                    </a:cubicBezTo>
                    <a:cubicBezTo>
                      <a:pt x="483108" y="863918"/>
                      <a:pt x="485680" y="864584"/>
                      <a:pt x="488251" y="865156"/>
                    </a:cubicBezTo>
                    <a:cubicBezTo>
                      <a:pt x="489299" y="865442"/>
                      <a:pt x="490347" y="865727"/>
                      <a:pt x="491490" y="865918"/>
                    </a:cubicBezTo>
                    <a:cubicBezTo>
                      <a:pt x="494157" y="866489"/>
                      <a:pt x="496919" y="866775"/>
                      <a:pt x="499682" y="867156"/>
                    </a:cubicBezTo>
                    <a:cubicBezTo>
                      <a:pt x="500729" y="867251"/>
                      <a:pt x="501777" y="867442"/>
                      <a:pt x="502825" y="867632"/>
                    </a:cubicBezTo>
                    <a:cubicBezTo>
                      <a:pt x="506635" y="868013"/>
                      <a:pt x="510445" y="868204"/>
                      <a:pt x="514350" y="868204"/>
                    </a:cubicBezTo>
                    <a:cubicBezTo>
                      <a:pt x="518255" y="868204"/>
                      <a:pt x="522065" y="868013"/>
                      <a:pt x="525875" y="867632"/>
                    </a:cubicBezTo>
                    <a:cubicBezTo>
                      <a:pt x="526923" y="867537"/>
                      <a:pt x="527971" y="867347"/>
                      <a:pt x="529019" y="867156"/>
                    </a:cubicBezTo>
                    <a:cubicBezTo>
                      <a:pt x="531781" y="866775"/>
                      <a:pt x="534448" y="866394"/>
                      <a:pt x="537210" y="865918"/>
                    </a:cubicBezTo>
                    <a:cubicBezTo>
                      <a:pt x="538258" y="865727"/>
                      <a:pt x="539306" y="865442"/>
                      <a:pt x="540449" y="865156"/>
                    </a:cubicBezTo>
                    <a:cubicBezTo>
                      <a:pt x="543020" y="864584"/>
                      <a:pt x="545687" y="863918"/>
                      <a:pt x="548164" y="863156"/>
                    </a:cubicBezTo>
                    <a:cubicBezTo>
                      <a:pt x="549116" y="862870"/>
                      <a:pt x="550069" y="862489"/>
                      <a:pt x="551117" y="862203"/>
                    </a:cubicBezTo>
                    <a:cubicBezTo>
                      <a:pt x="553688" y="861346"/>
                      <a:pt x="556260" y="860393"/>
                      <a:pt x="558737" y="859441"/>
                    </a:cubicBezTo>
                    <a:cubicBezTo>
                      <a:pt x="559594" y="859060"/>
                      <a:pt x="560451" y="858679"/>
                      <a:pt x="561308" y="858298"/>
                    </a:cubicBezTo>
                    <a:cubicBezTo>
                      <a:pt x="563880" y="857155"/>
                      <a:pt x="566452" y="855917"/>
                      <a:pt x="568833" y="854678"/>
                    </a:cubicBezTo>
                    <a:cubicBezTo>
                      <a:pt x="569595" y="854297"/>
                      <a:pt x="570262" y="853916"/>
                      <a:pt x="571024" y="853440"/>
                    </a:cubicBezTo>
                    <a:cubicBezTo>
                      <a:pt x="573596" y="852011"/>
                      <a:pt x="575977" y="850487"/>
                      <a:pt x="578453" y="848963"/>
                    </a:cubicBezTo>
                    <a:cubicBezTo>
                      <a:pt x="579120" y="848582"/>
                      <a:pt x="579692" y="848106"/>
                      <a:pt x="580358" y="847725"/>
                    </a:cubicBezTo>
                    <a:cubicBezTo>
                      <a:pt x="582740" y="846011"/>
                      <a:pt x="585121" y="844296"/>
                      <a:pt x="587407" y="842486"/>
                    </a:cubicBezTo>
                    <a:cubicBezTo>
                      <a:pt x="587978" y="842010"/>
                      <a:pt x="588550" y="841629"/>
                      <a:pt x="589121" y="841153"/>
                    </a:cubicBezTo>
                    <a:cubicBezTo>
                      <a:pt x="591407" y="839248"/>
                      <a:pt x="593503" y="837343"/>
                      <a:pt x="595598" y="835247"/>
                    </a:cubicBezTo>
                    <a:cubicBezTo>
                      <a:pt x="596170" y="834676"/>
                      <a:pt x="596646" y="834200"/>
                      <a:pt x="597218" y="833628"/>
                    </a:cubicBezTo>
                    <a:cubicBezTo>
                      <a:pt x="599218" y="831628"/>
                      <a:pt x="601123" y="829532"/>
                      <a:pt x="602933" y="827342"/>
                    </a:cubicBezTo>
                    <a:cubicBezTo>
                      <a:pt x="603504" y="826675"/>
                      <a:pt x="604076" y="826008"/>
                      <a:pt x="604647" y="825341"/>
                    </a:cubicBezTo>
                    <a:cubicBezTo>
                      <a:pt x="606266" y="823341"/>
                      <a:pt x="607790" y="821246"/>
                      <a:pt x="609314" y="819150"/>
                    </a:cubicBezTo>
                    <a:cubicBezTo>
                      <a:pt x="609981" y="818198"/>
                      <a:pt x="610648" y="817340"/>
                      <a:pt x="611315" y="816388"/>
                    </a:cubicBezTo>
                    <a:cubicBezTo>
                      <a:pt x="612458" y="814673"/>
                      <a:pt x="613410" y="812959"/>
                      <a:pt x="614458" y="811149"/>
                    </a:cubicBezTo>
                    <a:cubicBezTo>
                      <a:pt x="615315" y="809720"/>
                      <a:pt x="616268" y="808292"/>
                      <a:pt x="617030" y="806768"/>
                    </a:cubicBezTo>
                    <a:cubicBezTo>
                      <a:pt x="617220" y="806482"/>
                      <a:pt x="617315" y="806101"/>
                      <a:pt x="617506" y="805815"/>
                    </a:cubicBezTo>
                    <a:cubicBezTo>
                      <a:pt x="623792" y="793718"/>
                      <a:pt x="628079" y="780479"/>
                      <a:pt x="629793" y="766382"/>
                    </a:cubicBezTo>
                    <a:lnTo>
                      <a:pt x="692468" y="766382"/>
                    </a:lnTo>
                    <a:cubicBezTo>
                      <a:pt x="856679" y="766382"/>
                      <a:pt x="990219" y="899922"/>
                      <a:pt x="990219" y="1064133"/>
                    </a:cubicBezTo>
                    <a:lnTo>
                      <a:pt x="990219" y="1114425"/>
                    </a:lnTo>
                    <a:close/>
                  </a:path>
                </a:pathLst>
              </a:custGeom>
              <a:solidFill>
                <a:schemeClr val="bg1"/>
              </a:solidFill>
              <a:ln w="317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 dirty="0"/>
              </a:p>
            </p:txBody>
          </p:sp>
          <p:grpSp>
            <p:nvGrpSpPr>
              <p:cNvPr id="84" name="Grafik 4">
                <a:extLst>
                  <a:ext uri="{FF2B5EF4-FFF2-40B4-BE49-F238E27FC236}">
                    <a16:creationId xmlns:a16="http://schemas.microsoft.com/office/drawing/2014/main" id="{4B8506D2-288A-4E0C-B87C-779A34188700}"/>
                  </a:ext>
                </a:extLst>
              </p:cNvPr>
              <p:cNvGrpSpPr/>
              <p:nvPr/>
            </p:nvGrpSpPr>
            <p:grpSpPr bwMode="gray">
              <a:xfrm>
                <a:off x="8941564" y="2740334"/>
                <a:ext cx="572174" cy="166687"/>
                <a:chOff x="8941564" y="2740334"/>
                <a:chExt cx="572174" cy="166687"/>
              </a:xfrm>
              <a:solidFill>
                <a:srgbClr val="E6ECEE"/>
              </a:solidFill>
            </p:grpSpPr>
            <p:sp>
              <p:nvSpPr>
                <p:cNvPr id="85" name="Freihandform: Form 84">
                  <a:extLst>
                    <a:ext uri="{FF2B5EF4-FFF2-40B4-BE49-F238E27FC236}">
                      <a16:creationId xmlns:a16="http://schemas.microsoft.com/office/drawing/2014/main" id="{1CBEA269-3DD3-4A70-94EB-E986B858A489}"/>
                    </a:ext>
                  </a:extLst>
                </p:cNvPr>
                <p:cNvSpPr/>
                <p:nvPr/>
              </p:nvSpPr>
              <p:spPr bwMode="gray">
                <a:xfrm>
                  <a:off x="9045767" y="2740334"/>
                  <a:ext cx="166687" cy="166687"/>
                </a:xfrm>
                <a:custGeom>
                  <a:avLst/>
                  <a:gdLst>
                    <a:gd name="connsiteX0" fmla="*/ 83344 w 166687"/>
                    <a:gd name="connsiteY0" fmla="*/ 166688 h 166687"/>
                    <a:gd name="connsiteX1" fmla="*/ 0 w 166687"/>
                    <a:gd name="connsiteY1" fmla="*/ 83344 h 166687"/>
                    <a:gd name="connsiteX2" fmla="*/ 83344 w 166687"/>
                    <a:gd name="connsiteY2" fmla="*/ 0 h 166687"/>
                    <a:gd name="connsiteX3" fmla="*/ 166688 w 166687"/>
                    <a:gd name="connsiteY3" fmla="*/ 83344 h 166687"/>
                    <a:gd name="connsiteX4" fmla="*/ 83344 w 166687"/>
                    <a:gd name="connsiteY4" fmla="*/ 166688 h 166687"/>
                    <a:gd name="connsiteX5" fmla="*/ 83344 w 166687"/>
                    <a:gd name="connsiteY5" fmla="*/ 19145 h 166687"/>
                    <a:gd name="connsiteX6" fmla="*/ 19050 w 166687"/>
                    <a:gd name="connsiteY6" fmla="*/ 83439 h 166687"/>
                    <a:gd name="connsiteX7" fmla="*/ 83344 w 166687"/>
                    <a:gd name="connsiteY7" fmla="*/ 147733 h 166687"/>
                    <a:gd name="connsiteX8" fmla="*/ 147638 w 166687"/>
                    <a:gd name="connsiteY8" fmla="*/ 83439 h 166687"/>
                    <a:gd name="connsiteX9" fmla="*/ 83344 w 166687"/>
                    <a:gd name="connsiteY9" fmla="*/ 19145 h 1666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66687" h="166687">
                      <a:moveTo>
                        <a:pt x="83344" y="166688"/>
                      </a:moveTo>
                      <a:cubicBezTo>
                        <a:pt x="37433" y="166688"/>
                        <a:pt x="0" y="129350"/>
                        <a:pt x="0" y="83344"/>
                      </a:cubicBezTo>
                      <a:cubicBezTo>
                        <a:pt x="0" y="37433"/>
                        <a:pt x="37338" y="0"/>
                        <a:pt x="83344" y="0"/>
                      </a:cubicBezTo>
                      <a:cubicBezTo>
                        <a:pt x="129350" y="0"/>
                        <a:pt x="166688" y="37338"/>
                        <a:pt x="166688" y="83344"/>
                      </a:cubicBezTo>
                      <a:cubicBezTo>
                        <a:pt x="166592" y="129254"/>
                        <a:pt x="129254" y="166688"/>
                        <a:pt x="83344" y="166688"/>
                      </a:cubicBezTo>
                      <a:close/>
                      <a:moveTo>
                        <a:pt x="83344" y="19145"/>
                      </a:moveTo>
                      <a:cubicBezTo>
                        <a:pt x="47911" y="19145"/>
                        <a:pt x="19050" y="48006"/>
                        <a:pt x="19050" y="83439"/>
                      </a:cubicBezTo>
                      <a:cubicBezTo>
                        <a:pt x="19050" y="118872"/>
                        <a:pt x="47911" y="147733"/>
                        <a:pt x="83344" y="147733"/>
                      </a:cubicBezTo>
                      <a:cubicBezTo>
                        <a:pt x="118777" y="147733"/>
                        <a:pt x="147638" y="118872"/>
                        <a:pt x="147638" y="83439"/>
                      </a:cubicBezTo>
                      <a:cubicBezTo>
                        <a:pt x="147638" y="48006"/>
                        <a:pt x="118777" y="19145"/>
                        <a:pt x="83344" y="19145"/>
                      </a:cubicBezTo>
                      <a:close/>
                    </a:path>
                  </a:pathLst>
                </a:custGeom>
                <a:solidFill>
                  <a:srgbClr val="009CB4"/>
                </a:solidFill>
                <a:ln w="3175" cap="flat">
                  <a:solidFill>
                    <a:srgbClr val="009CB4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 dirty="0"/>
                </a:p>
              </p:txBody>
            </p:sp>
            <p:sp>
              <p:nvSpPr>
                <p:cNvPr id="86" name="Freihandform: Form 85">
                  <a:extLst>
                    <a:ext uri="{FF2B5EF4-FFF2-40B4-BE49-F238E27FC236}">
                      <a16:creationId xmlns:a16="http://schemas.microsoft.com/office/drawing/2014/main" id="{A851FC33-C2FE-4C89-A2D1-E1F3736491BB}"/>
                    </a:ext>
                  </a:extLst>
                </p:cNvPr>
                <p:cNvSpPr/>
                <p:nvPr/>
              </p:nvSpPr>
              <p:spPr bwMode="gray">
                <a:xfrm>
                  <a:off x="9242458" y="2740334"/>
                  <a:ext cx="166687" cy="166687"/>
                </a:xfrm>
                <a:custGeom>
                  <a:avLst/>
                  <a:gdLst>
                    <a:gd name="connsiteX0" fmla="*/ 83344 w 166687"/>
                    <a:gd name="connsiteY0" fmla="*/ 166688 h 166687"/>
                    <a:gd name="connsiteX1" fmla="*/ 0 w 166687"/>
                    <a:gd name="connsiteY1" fmla="*/ 83344 h 166687"/>
                    <a:gd name="connsiteX2" fmla="*/ 83344 w 166687"/>
                    <a:gd name="connsiteY2" fmla="*/ 0 h 166687"/>
                    <a:gd name="connsiteX3" fmla="*/ 166687 w 166687"/>
                    <a:gd name="connsiteY3" fmla="*/ 83344 h 166687"/>
                    <a:gd name="connsiteX4" fmla="*/ 83344 w 166687"/>
                    <a:gd name="connsiteY4" fmla="*/ 166688 h 166687"/>
                    <a:gd name="connsiteX5" fmla="*/ 83344 w 166687"/>
                    <a:gd name="connsiteY5" fmla="*/ 19145 h 166687"/>
                    <a:gd name="connsiteX6" fmla="*/ 19050 w 166687"/>
                    <a:gd name="connsiteY6" fmla="*/ 83439 h 166687"/>
                    <a:gd name="connsiteX7" fmla="*/ 83344 w 166687"/>
                    <a:gd name="connsiteY7" fmla="*/ 147733 h 166687"/>
                    <a:gd name="connsiteX8" fmla="*/ 147637 w 166687"/>
                    <a:gd name="connsiteY8" fmla="*/ 83439 h 166687"/>
                    <a:gd name="connsiteX9" fmla="*/ 83344 w 166687"/>
                    <a:gd name="connsiteY9" fmla="*/ 19145 h 1666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66687" h="166687">
                      <a:moveTo>
                        <a:pt x="83344" y="166688"/>
                      </a:moveTo>
                      <a:cubicBezTo>
                        <a:pt x="37433" y="166688"/>
                        <a:pt x="0" y="129350"/>
                        <a:pt x="0" y="83344"/>
                      </a:cubicBezTo>
                      <a:cubicBezTo>
                        <a:pt x="0" y="37433"/>
                        <a:pt x="37338" y="0"/>
                        <a:pt x="83344" y="0"/>
                      </a:cubicBezTo>
                      <a:cubicBezTo>
                        <a:pt x="129349" y="0"/>
                        <a:pt x="166687" y="37338"/>
                        <a:pt x="166687" y="83344"/>
                      </a:cubicBezTo>
                      <a:cubicBezTo>
                        <a:pt x="166687" y="129254"/>
                        <a:pt x="129349" y="166688"/>
                        <a:pt x="83344" y="166688"/>
                      </a:cubicBezTo>
                      <a:close/>
                      <a:moveTo>
                        <a:pt x="83344" y="19145"/>
                      </a:moveTo>
                      <a:cubicBezTo>
                        <a:pt x="47911" y="19145"/>
                        <a:pt x="19050" y="48006"/>
                        <a:pt x="19050" y="83439"/>
                      </a:cubicBezTo>
                      <a:cubicBezTo>
                        <a:pt x="19050" y="118872"/>
                        <a:pt x="47911" y="147733"/>
                        <a:pt x="83344" y="147733"/>
                      </a:cubicBezTo>
                      <a:cubicBezTo>
                        <a:pt x="118777" y="147733"/>
                        <a:pt x="147637" y="118872"/>
                        <a:pt x="147637" y="83439"/>
                      </a:cubicBezTo>
                      <a:cubicBezTo>
                        <a:pt x="147637" y="48006"/>
                        <a:pt x="118777" y="19145"/>
                        <a:pt x="83344" y="19145"/>
                      </a:cubicBezTo>
                      <a:close/>
                    </a:path>
                  </a:pathLst>
                </a:custGeom>
                <a:solidFill>
                  <a:srgbClr val="009CB4"/>
                </a:solidFill>
                <a:ln w="3175" cap="flat">
                  <a:solidFill>
                    <a:srgbClr val="009CB4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 dirty="0"/>
                </a:p>
              </p:txBody>
            </p:sp>
            <p:sp>
              <p:nvSpPr>
                <p:cNvPr id="87" name="Freihandform: Form 86">
                  <a:extLst>
                    <a:ext uri="{FF2B5EF4-FFF2-40B4-BE49-F238E27FC236}">
                      <a16:creationId xmlns:a16="http://schemas.microsoft.com/office/drawing/2014/main" id="{5E611F08-F877-4281-81E5-4D1401B1C7F3}"/>
                    </a:ext>
                  </a:extLst>
                </p:cNvPr>
                <p:cNvSpPr/>
                <p:nvPr/>
              </p:nvSpPr>
              <p:spPr bwMode="gray">
                <a:xfrm>
                  <a:off x="9202834" y="2814153"/>
                  <a:ext cx="49149" cy="19050"/>
                </a:xfrm>
                <a:custGeom>
                  <a:avLst/>
                  <a:gdLst>
                    <a:gd name="connsiteX0" fmla="*/ 0 w 49149"/>
                    <a:gd name="connsiteY0" fmla="*/ 0 h 19050"/>
                    <a:gd name="connsiteX1" fmla="*/ 49149 w 49149"/>
                    <a:gd name="connsiteY1" fmla="*/ 0 h 19050"/>
                    <a:gd name="connsiteX2" fmla="*/ 49149 w 49149"/>
                    <a:gd name="connsiteY2" fmla="*/ 19050 h 19050"/>
                    <a:gd name="connsiteX3" fmla="*/ 0 w 49149"/>
                    <a:gd name="connsiteY3" fmla="*/ 1905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9149" h="19050">
                      <a:moveTo>
                        <a:pt x="0" y="0"/>
                      </a:moveTo>
                      <a:lnTo>
                        <a:pt x="49149" y="0"/>
                      </a:lnTo>
                      <a:lnTo>
                        <a:pt x="49149" y="19050"/>
                      </a:lnTo>
                      <a:lnTo>
                        <a:pt x="0" y="19050"/>
                      </a:lnTo>
                      <a:close/>
                    </a:path>
                  </a:pathLst>
                </a:custGeom>
                <a:solidFill>
                  <a:srgbClr val="009CB4"/>
                </a:solidFill>
                <a:ln w="3175" cap="flat">
                  <a:solidFill>
                    <a:srgbClr val="009CB4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 dirty="0"/>
                </a:p>
              </p:txBody>
            </p:sp>
            <p:sp>
              <p:nvSpPr>
                <p:cNvPr id="88" name="Freihandform: Form 87">
                  <a:extLst>
                    <a:ext uri="{FF2B5EF4-FFF2-40B4-BE49-F238E27FC236}">
                      <a16:creationId xmlns:a16="http://schemas.microsoft.com/office/drawing/2014/main" id="{78879895-735F-4599-B37F-EE15876FA6E4}"/>
                    </a:ext>
                  </a:extLst>
                </p:cNvPr>
                <p:cNvSpPr/>
                <p:nvPr/>
              </p:nvSpPr>
              <p:spPr bwMode="gray">
                <a:xfrm>
                  <a:off x="9396987" y="2765446"/>
                  <a:ext cx="116751" cy="55340"/>
                </a:xfrm>
                <a:custGeom>
                  <a:avLst/>
                  <a:gdLst>
                    <a:gd name="connsiteX0" fmla="*/ 0 w 116751"/>
                    <a:gd name="connsiteY0" fmla="*/ 37287 h 55340"/>
                    <a:gd name="connsiteX1" fmla="*/ 110669 w 116751"/>
                    <a:gd name="connsiteY1" fmla="*/ 0 h 55340"/>
                    <a:gd name="connsiteX2" fmla="*/ 116752 w 116751"/>
                    <a:gd name="connsiteY2" fmla="*/ 18054 h 55340"/>
                    <a:gd name="connsiteX3" fmla="*/ 6083 w 116751"/>
                    <a:gd name="connsiteY3" fmla="*/ 55340 h 553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6751" h="55340">
                      <a:moveTo>
                        <a:pt x="0" y="37287"/>
                      </a:moveTo>
                      <a:lnTo>
                        <a:pt x="110669" y="0"/>
                      </a:lnTo>
                      <a:lnTo>
                        <a:pt x="116752" y="18054"/>
                      </a:lnTo>
                      <a:lnTo>
                        <a:pt x="6083" y="55340"/>
                      </a:lnTo>
                      <a:close/>
                    </a:path>
                  </a:pathLst>
                </a:custGeom>
                <a:solidFill>
                  <a:srgbClr val="009CB4"/>
                </a:solidFill>
                <a:ln w="3175" cap="flat">
                  <a:solidFill>
                    <a:srgbClr val="009CB4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 dirty="0"/>
                </a:p>
              </p:txBody>
            </p:sp>
            <p:sp>
              <p:nvSpPr>
                <p:cNvPr id="89" name="Freihandform: Form 88">
                  <a:extLst>
                    <a:ext uri="{FF2B5EF4-FFF2-40B4-BE49-F238E27FC236}">
                      <a16:creationId xmlns:a16="http://schemas.microsoft.com/office/drawing/2014/main" id="{DD0E70B4-7937-45F6-B961-10812C202D20}"/>
                    </a:ext>
                  </a:extLst>
                </p:cNvPr>
                <p:cNvSpPr/>
                <p:nvPr/>
              </p:nvSpPr>
              <p:spPr bwMode="gray">
                <a:xfrm>
                  <a:off x="8941564" y="2765470"/>
                  <a:ext cx="116751" cy="55340"/>
                </a:xfrm>
                <a:custGeom>
                  <a:avLst/>
                  <a:gdLst>
                    <a:gd name="connsiteX0" fmla="*/ 0 w 116751"/>
                    <a:gd name="connsiteY0" fmla="*/ 18054 h 55340"/>
                    <a:gd name="connsiteX1" fmla="*/ 6083 w 116751"/>
                    <a:gd name="connsiteY1" fmla="*/ 0 h 55340"/>
                    <a:gd name="connsiteX2" fmla="*/ 116752 w 116751"/>
                    <a:gd name="connsiteY2" fmla="*/ 37287 h 55340"/>
                    <a:gd name="connsiteX3" fmla="*/ 110669 w 116751"/>
                    <a:gd name="connsiteY3" fmla="*/ 55340 h 553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6751" h="55340">
                      <a:moveTo>
                        <a:pt x="0" y="18054"/>
                      </a:moveTo>
                      <a:lnTo>
                        <a:pt x="6083" y="0"/>
                      </a:lnTo>
                      <a:lnTo>
                        <a:pt x="116752" y="37287"/>
                      </a:lnTo>
                      <a:lnTo>
                        <a:pt x="110669" y="55340"/>
                      </a:lnTo>
                      <a:close/>
                    </a:path>
                  </a:pathLst>
                </a:custGeom>
                <a:solidFill>
                  <a:srgbClr val="009CB4"/>
                </a:solidFill>
                <a:ln w="3175" cap="flat">
                  <a:solidFill>
                    <a:srgbClr val="009CB4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 dirty="0"/>
                </a:p>
              </p:txBody>
            </p:sp>
          </p:grpSp>
        </p:grpSp>
        <p:grpSp>
          <p:nvGrpSpPr>
            <p:cNvPr id="80" name="Gruppieren 79">
              <a:extLst>
                <a:ext uri="{FF2B5EF4-FFF2-40B4-BE49-F238E27FC236}">
                  <a16:creationId xmlns:a16="http://schemas.microsoft.com/office/drawing/2014/main" id="{D3F324FB-D12F-4D56-883C-4056DE812804}"/>
                </a:ext>
              </a:extLst>
            </p:cNvPr>
            <p:cNvGrpSpPr/>
            <p:nvPr/>
          </p:nvGrpSpPr>
          <p:grpSpPr bwMode="gray">
            <a:xfrm>
              <a:off x="5665083" y="3139195"/>
              <a:ext cx="334002" cy="221199"/>
              <a:chOff x="8962528" y="3265571"/>
              <a:chExt cx="520065" cy="344423"/>
            </a:xfrm>
            <a:solidFill>
              <a:schemeClr val="bg1"/>
            </a:solidFill>
          </p:grpSpPr>
          <p:sp>
            <p:nvSpPr>
              <p:cNvPr id="81" name="Freihandform: Form 80">
                <a:extLst>
                  <a:ext uri="{FF2B5EF4-FFF2-40B4-BE49-F238E27FC236}">
                    <a16:creationId xmlns:a16="http://schemas.microsoft.com/office/drawing/2014/main" id="{D939EA9B-C09C-4103-A57D-7EB3EAA3A775}"/>
                  </a:ext>
                </a:extLst>
              </p:cNvPr>
              <p:cNvSpPr/>
              <p:nvPr/>
            </p:nvSpPr>
            <p:spPr bwMode="gray">
              <a:xfrm>
                <a:off x="8962528" y="3265571"/>
                <a:ext cx="260032" cy="344423"/>
              </a:xfrm>
              <a:custGeom>
                <a:avLst/>
                <a:gdLst>
                  <a:gd name="connsiteX0" fmla="*/ 85344 w 260032"/>
                  <a:gd name="connsiteY0" fmla="*/ 30004 h 344423"/>
                  <a:gd name="connsiteX1" fmla="*/ 110680 w 260032"/>
                  <a:gd name="connsiteY1" fmla="*/ 81820 h 344423"/>
                  <a:gd name="connsiteX2" fmla="*/ 41910 w 260032"/>
                  <a:gd name="connsiteY2" fmla="*/ 65723 h 344423"/>
                  <a:gd name="connsiteX3" fmla="*/ 85344 w 260032"/>
                  <a:gd name="connsiteY3" fmla="*/ 30004 h 344423"/>
                  <a:gd name="connsiteX4" fmla="*/ 200501 w 260032"/>
                  <a:gd name="connsiteY4" fmla="*/ 265843 h 344423"/>
                  <a:gd name="connsiteX5" fmla="*/ 88297 w 260032"/>
                  <a:gd name="connsiteY5" fmla="*/ 165925 h 344423"/>
                  <a:gd name="connsiteX6" fmla="*/ 125730 w 260032"/>
                  <a:gd name="connsiteY6" fmla="*/ 112776 h 344423"/>
                  <a:gd name="connsiteX7" fmla="*/ 91821 w 260032"/>
                  <a:gd name="connsiteY7" fmla="*/ 0 h 344423"/>
                  <a:gd name="connsiteX8" fmla="*/ 0 w 260032"/>
                  <a:gd name="connsiteY8" fmla="*/ 75629 h 344423"/>
                  <a:gd name="connsiteX9" fmla="*/ 110395 w 260032"/>
                  <a:gd name="connsiteY9" fmla="*/ 101441 h 344423"/>
                  <a:gd name="connsiteX10" fmla="*/ 62865 w 260032"/>
                  <a:gd name="connsiteY10" fmla="*/ 168878 h 344423"/>
                  <a:gd name="connsiteX11" fmla="*/ 260033 w 260032"/>
                  <a:gd name="connsiteY11" fmla="*/ 344424 h 344423"/>
                  <a:gd name="connsiteX12" fmla="*/ 91821 w 260032"/>
                  <a:gd name="connsiteY12" fmla="*/ 0 h 344423"/>
                  <a:gd name="connsiteX13" fmla="*/ 91821 w 260032"/>
                  <a:gd name="connsiteY13" fmla="*/ 0 h 344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60032" h="344423">
                    <a:moveTo>
                      <a:pt x="85344" y="30004"/>
                    </a:moveTo>
                    <a:lnTo>
                      <a:pt x="110680" y="81820"/>
                    </a:lnTo>
                    <a:lnTo>
                      <a:pt x="41910" y="65723"/>
                    </a:lnTo>
                    <a:lnTo>
                      <a:pt x="85344" y="30004"/>
                    </a:lnTo>
                    <a:moveTo>
                      <a:pt x="200501" y="265843"/>
                    </a:moveTo>
                    <a:lnTo>
                      <a:pt x="88297" y="165925"/>
                    </a:lnTo>
                    <a:lnTo>
                      <a:pt x="125730" y="112776"/>
                    </a:lnTo>
                    <a:moveTo>
                      <a:pt x="91821" y="0"/>
                    </a:moveTo>
                    <a:lnTo>
                      <a:pt x="0" y="75629"/>
                    </a:lnTo>
                    <a:lnTo>
                      <a:pt x="110395" y="101441"/>
                    </a:lnTo>
                    <a:lnTo>
                      <a:pt x="62865" y="168878"/>
                    </a:lnTo>
                    <a:lnTo>
                      <a:pt x="260033" y="344424"/>
                    </a:lnTo>
                    <a:lnTo>
                      <a:pt x="91821" y="0"/>
                    </a:lnTo>
                    <a:lnTo>
                      <a:pt x="91821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 dirty="0"/>
              </a:p>
            </p:txBody>
          </p:sp>
          <p:sp>
            <p:nvSpPr>
              <p:cNvPr id="82" name="Freihandform: Form 81">
                <a:extLst>
                  <a:ext uri="{FF2B5EF4-FFF2-40B4-BE49-F238E27FC236}">
                    <a16:creationId xmlns:a16="http://schemas.microsoft.com/office/drawing/2014/main" id="{7B5FD1B8-7204-4B3E-A20C-1CF7E2CDD3D0}"/>
                  </a:ext>
                </a:extLst>
              </p:cNvPr>
              <p:cNvSpPr/>
              <p:nvPr/>
            </p:nvSpPr>
            <p:spPr bwMode="gray">
              <a:xfrm>
                <a:off x="9222561" y="3265571"/>
                <a:ext cx="260032" cy="344423"/>
              </a:xfrm>
              <a:custGeom>
                <a:avLst/>
                <a:gdLst>
                  <a:gd name="connsiteX0" fmla="*/ 174689 w 260032"/>
                  <a:gd name="connsiteY0" fmla="*/ 30004 h 344423"/>
                  <a:gd name="connsiteX1" fmla="*/ 218122 w 260032"/>
                  <a:gd name="connsiteY1" fmla="*/ 65818 h 344423"/>
                  <a:gd name="connsiteX2" fmla="*/ 149352 w 260032"/>
                  <a:gd name="connsiteY2" fmla="*/ 81915 h 344423"/>
                  <a:gd name="connsiteX3" fmla="*/ 174689 w 260032"/>
                  <a:gd name="connsiteY3" fmla="*/ 30004 h 344423"/>
                  <a:gd name="connsiteX4" fmla="*/ 134303 w 260032"/>
                  <a:gd name="connsiteY4" fmla="*/ 112776 h 344423"/>
                  <a:gd name="connsiteX5" fmla="*/ 171736 w 260032"/>
                  <a:gd name="connsiteY5" fmla="*/ 165925 h 344423"/>
                  <a:gd name="connsiteX6" fmla="*/ 59531 w 260032"/>
                  <a:gd name="connsiteY6" fmla="*/ 265843 h 344423"/>
                  <a:gd name="connsiteX7" fmla="*/ 134303 w 260032"/>
                  <a:gd name="connsiteY7" fmla="*/ 112776 h 344423"/>
                  <a:gd name="connsiteX8" fmla="*/ 168212 w 260032"/>
                  <a:gd name="connsiteY8" fmla="*/ 0 h 344423"/>
                  <a:gd name="connsiteX9" fmla="*/ 0 w 260032"/>
                  <a:gd name="connsiteY9" fmla="*/ 344424 h 344423"/>
                  <a:gd name="connsiteX10" fmla="*/ 197168 w 260032"/>
                  <a:gd name="connsiteY10" fmla="*/ 168878 h 344423"/>
                  <a:gd name="connsiteX11" fmla="*/ 149638 w 260032"/>
                  <a:gd name="connsiteY11" fmla="*/ 101441 h 344423"/>
                  <a:gd name="connsiteX12" fmla="*/ 260033 w 260032"/>
                  <a:gd name="connsiteY12" fmla="*/ 75629 h 344423"/>
                  <a:gd name="connsiteX13" fmla="*/ 168212 w 260032"/>
                  <a:gd name="connsiteY13" fmla="*/ 0 h 344423"/>
                  <a:gd name="connsiteX14" fmla="*/ 168212 w 260032"/>
                  <a:gd name="connsiteY14" fmla="*/ 0 h 344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60032" h="344423">
                    <a:moveTo>
                      <a:pt x="174689" y="30004"/>
                    </a:moveTo>
                    <a:lnTo>
                      <a:pt x="218122" y="65818"/>
                    </a:lnTo>
                    <a:lnTo>
                      <a:pt x="149352" y="81915"/>
                    </a:lnTo>
                    <a:lnTo>
                      <a:pt x="174689" y="30004"/>
                    </a:lnTo>
                    <a:moveTo>
                      <a:pt x="134303" y="112776"/>
                    </a:moveTo>
                    <a:lnTo>
                      <a:pt x="171736" y="165925"/>
                    </a:lnTo>
                    <a:lnTo>
                      <a:pt x="59531" y="265843"/>
                    </a:lnTo>
                    <a:lnTo>
                      <a:pt x="134303" y="112776"/>
                    </a:lnTo>
                    <a:moveTo>
                      <a:pt x="168212" y="0"/>
                    </a:moveTo>
                    <a:lnTo>
                      <a:pt x="0" y="344424"/>
                    </a:lnTo>
                    <a:lnTo>
                      <a:pt x="197168" y="168878"/>
                    </a:lnTo>
                    <a:lnTo>
                      <a:pt x="149638" y="101441"/>
                    </a:lnTo>
                    <a:lnTo>
                      <a:pt x="260033" y="75629"/>
                    </a:lnTo>
                    <a:lnTo>
                      <a:pt x="168212" y="0"/>
                    </a:lnTo>
                    <a:lnTo>
                      <a:pt x="168212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 dirty="0"/>
              </a:p>
            </p:txBody>
          </p:sp>
        </p:grpSp>
      </p:grpSp>
      <p:grpSp>
        <p:nvGrpSpPr>
          <p:cNvPr id="91" name="ICON 6">
            <a:extLst>
              <a:ext uri="{FF2B5EF4-FFF2-40B4-BE49-F238E27FC236}">
                <a16:creationId xmlns:a16="http://schemas.microsoft.com/office/drawing/2014/main" id="{63920BE0-9607-4E26-9783-B2DCD2187C55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5196920" y="2550090"/>
            <a:ext cx="375720" cy="468000"/>
            <a:chOff x="4701014" y="2656905"/>
            <a:chExt cx="542925" cy="676275"/>
          </a:xfrm>
        </p:grpSpPr>
        <p:sp>
          <p:nvSpPr>
            <p:cNvPr id="92" name="Freihandform: Form 91">
              <a:extLst>
                <a:ext uri="{FF2B5EF4-FFF2-40B4-BE49-F238E27FC236}">
                  <a16:creationId xmlns:a16="http://schemas.microsoft.com/office/drawing/2014/main" id="{1FCE55B8-4E92-4064-AF91-86474B9DE356}"/>
                </a:ext>
              </a:extLst>
            </p:cNvPr>
            <p:cNvSpPr/>
            <p:nvPr/>
          </p:nvSpPr>
          <p:spPr bwMode="gray">
            <a:xfrm>
              <a:off x="4701014" y="2656905"/>
              <a:ext cx="542925" cy="676275"/>
            </a:xfrm>
            <a:custGeom>
              <a:avLst/>
              <a:gdLst>
                <a:gd name="connsiteX0" fmla="*/ 228600 w 542925"/>
                <a:gd name="connsiteY0" fmla="*/ 646367 h 676275"/>
                <a:gd name="connsiteX1" fmla="*/ 275939 w 542925"/>
                <a:gd name="connsiteY1" fmla="*/ 677894 h 676275"/>
                <a:gd name="connsiteX2" fmla="*/ 323279 w 542925"/>
                <a:gd name="connsiteY2" fmla="*/ 646367 h 676275"/>
                <a:gd name="connsiteX3" fmla="*/ 551879 w 542925"/>
                <a:gd name="connsiteY3" fmla="*/ 220694 h 676275"/>
                <a:gd name="connsiteX4" fmla="*/ 551879 w 542925"/>
                <a:gd name="connsiteY4" fmla="*/ 90678 h 676275"/>
                <a:gd name="connsiteX5" fmla="*/ 275844 w 542925"/>
                <a:gd name="connsiteY5" fmla="*/ 0 h 676275"/>
                <a:gd name="connsiteX6" fmla="*/ 0 w 542925"/>
                <a:gd name="connsiteY6" fmla="*/ 90678 h 676275"/>
                <a:gd name="connsiteX7" fmla="*/ 0 w 542925"/>
                <a:gd name="connsiteY7" fmla="*/ 220790 h 676275"/>
                <a:gd name="connsiteX8" fmla="*/ 228600 w 542925"/>
                <a:gd name="connsiteY8" fmla="*/ 646367 h 676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2925" h="676275">
                  <a:moveTo>
                    <a:pt x="228600" y="646367"/>
                  </a:moveTo>
                  <a:lnTo>
                    <a:pt x="275939" y="677894"/>
                  </a:lnTo>
                  <a:lnTo>
                    <a:pt x="323279" y="646367"/>
                  </a:lnTo>
                  <a:cubicBezTo>
                    <a:pt x="465106" y="551783"/>
                    <a:pt x="551879" y="390239"/>
                    <a:pt x="551879" y="220694"/>
                  </a:cubicBezTo>
                  <a:lnTo>
                    <a:pt x="551879" y="90678"/>
                  </a:lnTo>
                  <a:lnTo>
                    <a:pt x="275844" y="0"/>
                  </a:lnTo>
                  <a:lnTo>
                    <a:pt x="0" y="90678"/>
                  </a:lnTo>
                  <a:lnTo>
                    <a:pt x="0" y="220790"/>
                  </a:lnTo>
                  <a:cubicBezTo>
                    <a:pt x="0" y="390144"/>
                    <a:pt x="86678" y="551783"/>
                    <a:pt x="228600" y="646367"/>
                  </a:cubicBezTo>
                  <a:close/>
                </a:path>
              </a:pathLst>
            </a:custGeom>
            <a:solidFill>
              <a:srgbClr val="009CB4"/>
            </a:solidFill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93" name="Freihandform: Form 92">
              <a:extLst>
                <a:ext uri="{FF2B5EF4-FFF2-40B4-BE49-F238E27FC236}">
                  <a16:creationId xmlns:a16="http://schemas.microsoft.com/office/drawing/2014/main" id="{C4C4FE45-7960-403D-BDAA-FDF45CC1C397}"/>
                </a:ext>
              </a:extLst>
            </p:cNvPr>
            <p:cNvSpPr/>
            <p:nvPr/>
          </p:nvSpPr>
          <p:spPr bwMode="gray">
            <a:xfrm>
              <a:off x="4909611" y="2792351"/>
              <a:ext cx="133350" cy="342900"/>
            </a:xfrm>
            <a:custGeom>
              <a:avLst/>
              <a:gdLst>
                <a:gd name="connsiteX0" fmla="*/ 100298 w 133350"/>
                <a:gd name="connsiteY0" fmla="*/ 241173 h 342900"/>
                <a:gd name="connsiteX1" fmla="*/ 121349 w 133350"/>
                <a:gd name="connsiteY1" fmla="*/ 285560 h 342900"/>
                <a:gd name="connsiteX2" fmla="*/ 101632 w 133350"/>
                <a:gd name="connsiteY2" fmla="*/ 328041 h 342900"/>
                <a:gd name="connsiteX3" fmla="*/ 50387 w 133350"/>
                <a:gd name="connsiteY3" fmla="*/ 345186 h 342900"/>
                <a:gd name="connsiteX4" fmla="*/ 2286 w 133350"/>
                <a:gd name="connsiteY4" fmla="*/ 334137 h 342900"/>
                <a:gd name="connsiteX5" fmla="*/ 2286 w 133350"/>
                <a:gd name="connsiteY5" fmla="*/ 312420 h 342900"/>
                <a:gd name="connsiteX6" fmla="*/ 50864 w 133350"/>
                <a:gd name="connsiteY6" fmla="*/ 326612 h 342900"/>
                <a:gd name="connsiteX7" fmla="*/ 87440 w 133350"/>
                <a:gd name="connsiteY7" fmla="*/ 315373 h 342900"/>
                <a:gd name="connsiteX8" fmla="*/ 99822 w 133350"/>
                <a:gd name="connsiteY8" fmla="*/ 286036 h 342900"/>
                <a:gd name="connsiteX9" fmla="*/ 93059 w 133350"/>
                <a:gd name="connsiteY9" fmla="*/ 263462 h 342900"/>
                <a:gd name="connsiteX10" fmla="*/ 61913 w 133350"/>
                <a:gd name="connsiteY10" fmla="*/ 241078 h 342900"/>
                <a:gd name="connsiteX11" fmla="*/ 11335 w 133350"/>
                <a:gd name="connsiteY11" fmla="*/ 205454 h 342900"/>
                <a:gd name="connsiteX12" fmla="*/ 0 w 133350"/>
                <a:gd name="connsiteY12" fmla="*/ 167164 h 342900"/>
                <a:gd name="connsiteX13" fmla="*/ 35909 w 133350"/>
                <a:gd name="connsiteY13" fmla="*/ 110395 h 342900"/>
                <a:gd name="connsiteX14" fmla="*/ 8668 w 133350"/>
                <a:gd name="connsiteY14" fmla="*/ 61817 h 342900"/>
                <a:gd name="connsiteX15" fmla="*/ 26860 w 133350"/>
                <a:gd name="connsiteY15" fmla="*/ 17050 h 342900"/>
                <a:gd name="connsiteX16" fmla="*/ 77153 w 133350"/>
                <a:gd name="connsiteY16" fmla="*/ 0 h 342900"/>
                <a:gd name="connsiteX17" fmla="*/ 120396 w 133350"/>
                <a:gd name="connsiteY17" fmla="*/ 8191 h 342900"/>
                <a:gd name="connsiteX18" fmla="*/ 120396 w 133350"/>
                <a:gd name="connsiteY18" fmla="*/ 29432 h 342900"/>
                <a:gd name="connsiteX19" fmla="*/ 76676 w 133350"/>
                <a:gd name="connsiteY19" fmla="*/ 18574 h 342900"/>
                <a:gd name="connsiteX20" fmla="*/ 29909 w 133350"/>
                <a:gd name="connsiteY20" fmla="*/ 60293 h 342900"/>
                <a:gd name="connsiteX21" fmla="*/ 42196 w 133350"/>
                <a:gd name="connsiteY21" fmla="*/ 89535 h 342900"/>
                <a:gd name="connsiteX22" fmla="*/ 89344 w 133350"/>
                <a:gd name="connsiteY22" fmla="*/ 116586 h 342900"/>
                <a:gd name="connsiteX23" fmla="*/ 134398 w 133350"/>
                <a:gd name="connsiteY23" fmla="*/ 178403 h 342900"/>
                <a:gd name="connsiteX24" fmla="*/ 100298 w 133350"/>
                <a:gd name="connsiteY24" fmla="*/ 241173 h 342900"/>
                <a:gd name="connsiteX25" fmla="*/ 53340 w 133350"/>
                <a:gd name="connsiteY25" fmla="*/ 120777 h 342900"/>
                <a:gd name="connsiteX26" fmla="*/ 21431 w 133350"/>
                <a:gd name="connsiteY26" fmla="*/ 165830 h 342900"/>
                <a:gd name="connsiteX27" fmla="*/ 34481 w 133350"/>
                <a:gd name="connsiteY27" fmla="*/ 200311 h 342900"/>
                <a:gd name="connsiteX28" fmla="*/ 84106 w 133350"/>
                <a:gd name="connsiteY28" fmla="*/ 229267 h 342900"/>
                <a:gd name="connsiteX29" fmla="*/ 106299 w 133350"/>
                <a:gd name="connsiteY29" fmla="*/ 207073 h 342900"/>
                <a:gd name="connsiteX30" fmla="*/ 113157 w 133350"/>
                <a:gd name="connsiteY30" fmla="*/ 178498 h 342900"/>
                <a:gd name="connsiteX31" fmla="*/ 102489 w 133350"/>
                <a:gd name="connsiteY31" fmla="*/ 149638 h 342900"/>
                <a:gd name="connsiteX32" fmla="*/ 53340 w 133350"/>
                <a:gd name="connsiteY32" fmla="*/ 120777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33350" h="342900">
                  <a:moveTo>
                    <a:pt x="100298" y="241173"/>
                  </a:moveTo>
                  <a:cubicBezTo>
                    <a:pt x="114300" y="251650"/>
                    <a:pt x="121349" y="266414"/>
                    <a:pt x="121349" y="285560"/>
                  </a:cubicBezTo>
                  <a:cubicBezTo>
                    <a:pt x="121349" y="302419"/>
                    <a:pt x="114776" y="316611"/>
                    <a:pt x="101632" y="328041"/>
                  </a:cubicBezTo>
                  <a:cubicBezTo>
                    <a:pt x="88487" y="339471"/>
                    <a:pt x="71438" y="345186"/>
                    <a:pt x="50387" y="345186"/>
                  </a:cubicBezTo>
                  <a:cubicBezTo>
                    <a:pt x="34576" y="345186"/>
                    <a:pt x="18574" y="341471"/>
                    <a:pt x="2286" y="334137"/>
                  </a:cubicBezTo>
                  <a:lnTo>
                    <a:pt x="2286" y="312420"/>
                  </a:lnTo>
                  <a:cubicBezTo>
                    <a:pt x="19717" y="321850"/>
                    <a:pt x="35909" y="326612"/>
                    <a:pt x="50864" y="326612"/>
                  </a:cubicBezTo>
                  <a:cubicBezTo>
                    <a:pt x="66961" y="326612"/>
                    <a:pt x="79153" y="322897"/>
                    <a:pt x="87440" y="315373"/>
                  </a:cubicBezTo>
                  <a:cubicBezTo>
                    <a:pt x="95726" y="307943"/>
                    <a:pt x="99822" y="298133"/>
                    <a:pt x="99822" y="286036"/>
                  </a:cubicBezTo>
                  <a:cubicBezTo>
                    <a:pt x="99822" y="278035"/>
                    <a:pt x="97536" y="270510"/>
                    <a:pt x="93059" y="263462"/>
                  </a:cubicBezTo>
                  <a:cubicBezTo>
                    <a:pt x="88583" y="256413"/>
                    <a:pt x="78200" y="248888"/>
                    <a:pt x="61913" y="241078"/>
                  </a:cubicBezTo>
                  <a:cubicBezTo>
                    <a:pt x="35719" y="228695"/>
                    <a:pt x="18859" y="216789"/>
                    <a:pt x="11335" y="205454"/>
                  </a:cubicBezTo>
                  <a:cubicBezTo>
                    <a:pt x="3810" y="194120"/>
                    <a:pt x="0" y="181356"/>
                    <a:pt x="0" y="167164"/>
                  </a:cubicBezTo>
                  <a:cubicBezTo>
                    <a:pt x="0" y="141732"/>
                    <a:pt x="12002" y="122777"/>
                    <a:pt x="35909" y="110395"/>
                  </a:cubicBezTo>
                  <a:cubicBezTo>
                    <a:pt x="17717" y="98107"/>
                    <a:pt x="8668" y="81915"/>
                    <a:pt x="8668" y="61817"/>
                  </a:cubicBezTo>
                  <a:cubicBezTo>
                    <a:pt x="8668" y="43339"/>
                    <a:pt x="14764" y="28384"/>
                    <a:pt x="26860" y="17050"/>
                  </a:cubicBezTo>
                  <a:cubicBezTo>
                    <a:pt x="38957" y="5715"/>
                    <a:pt x="55721" y="0"/>
                    <a:pt x="77153" y="0"/>
                  </a:cubicBezTo>
                  <a:cubicBezTo>
                    <a:pt x="93440" y="0"/>
                    <a:pt x="107823" y="2762"/>
                    <a:pt x="120396" y="8191"/>
                  </a:cubicBezTo>
                  <a:lnTo>
                    <a:pt x="120396" y="29432"/>
                  </a:lnTo>
                  <a:cubicBezTo>
                    <a:pt x="107728" y="22193"/>
                    <a:pt x="93155" y="18574"/>
                    <a:pt x="76676" y="18574"/>
                  </a:cubicBezTo>
                  <a:cubicBezTo>
                    <a:pt x="45530" y="18574"/>
                    <a:pt x="29909" y="32480"/>
                    <a:pt x="29909" y="60293"/>
                  </a:cubicBezTo>
                  <a:cubicBezTo>
                    <a:pt x="29909" y="72104"/>
                    <a:pt x="34004" y="81915"/>
                    <a:pt x="42196" y="89535"/>
                  </a:cubicBezTo>
                  <a:cubicBezTo>
                    <a:pt x="50387" y="97250"/>
                    <a:pt x="66104" y="106204"/>
                    <a:pt x="89344" y="116586"/>
                  </a:cubicBezTo>
                  <a:cubicBezTo>
                    <a:pt x="119348" y="130492"/>
                    <a:pt x="134398" y="151066"/>
                    <a:pt x="134398" y="178403"/>
                  </a:cubicBezTo>
                  <a:cubicBezTo>
                    <a:pt x="134493" y="202406"/>
                    <a:pt x="123063" y="223266"/>
                    <a:pt x="100298" y="241173"/>
                  </a:cubicBezTo>
                  <a:close/>
                  <a:moveTo>
                    <a:pt x="53340" y="120777"/>
                  </a:moveTo>
                  <a:cubicBezTo>
                    <a:pt x="32099" y="130397"/>
                    <a:pt x="21431" y="145352"/>
                    <a:pt x="21431" y="165830"/>
                  </a:cubicBezTo>
                  <a:cubicBezTo>
                    <a:pt x="21431" y="180308"/>
                    <a:pt x="25813" y="191834"/>
                    <a:pt x="34481" y="200311"/>
                  </a:cubicBezTo>
                  <a:cubicBezTo>
                    <a:pt x="43148" y="208788"/>
                    <a:pt x="59722" y="218408"/>
                    <a:pt x="84106" y="229267"/>
                  </a:cubicBezTo>
                  <a:cubicBezTo>
                    <a:pt x="94298" y="221742"/>
                    <a:pt x="101727" y="214313"/>
                    <a:pt x="106299" y="207073"/>
                  </a:cubicBezTo>
                  <a:cubicBezTo>
                    <a:pt x="110871" y="199835"/>
                    <a:pt x="113157" y="190310"/>
                    <a:pt x="113157" y="178498"/>
                  </a:cubicBezTo>
                  <a:cubicBezTo>
                    <a:pt x="113157" y="167164"/>
                    <a:pt x="109633" y="157543"/>
                    <a:pt x="102489" y="149638"/>
                  </a:cubicBezTo>
                  <a:cubicBezTo>
                    <a:pt x="95440" y="141732"/>
                    <a:pt x="79058" y="132112"/>
                    <a:pt x="53340" y="120777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</p:grpSp>
      <p:grpSp>
        <p:nvGrpSpPr>
          <p:cNvPr id="95" name="ICON 7">
            <a:extLst>
              <a:ext uri="{FF2B5EF4-FFF2-40B4-BE49-F238E27FC236}">
                <a16:creationId xmlns:a16="http://schemas.microsoft.com/office/drawing/2014/main" id="{6A636349-7A38-4076-AC04-7128B7ADECBD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8303175" y="2780274"/>
            <a:ext cx="504000" cy="457578"/>
            <a:chOff x="4040054" y="2439758"/>
            <a:chExt cx="545223" cy="495004"/>
          </a:xfrm>
        </p:grpSpPr>
        <p:sp>
          <p:nvSpPr>
            <p:cNvPr id="96" name="Freihandform: Form 95">
              <a:extLst>
                <a:ext uri="{FF2B5EF4-FFF2-40B4-BE49-F238E27FC236}">
                  <a16:creationId xmlns:a16="http://schemas.microsoft.com/office/drawing/2014/main" id="{B776C973-C43D-4ED1-AD91-BF3180F0945B}"/>
                </a:ext>
              </a:extLst>
            </p:cNvPr>
            <p:cNvSpPr/>
            <p:nvPr/>
          </p:nvSpPr>
          <p:spPr bwMode="gray">
            <a:xfrm flipH="1">
              <a:off x="4040054" y="2439758"/>
              <a:ext cx="545223" cy="495004"/>
            </a:xfrm>
            <a:custGeom>
              <a:avLst/>
              <a:gdLst>
                <a:gd name="connsiteX0" fmla="*/ 74676 w 723900"/>
                <a:gd name="connsiteY0" fmla="*/ 0 h 657225"/>
                <a:gd name="connsiteX1" fmla="*/ 658368 w 723900"/>
                <a:gd name="connsiteY1" fmla="*/ 0 h 657225"/>
                <a:gd name="connsiteX2" fmla="*/ 733044 w 723900"/>
                <a:gd name="connsiteY2" fmla="*/ 74676 h 657225"/>
                <a:gd name="connsiteX3" fmla="*/ 733044 w 723900"/>
                <a:gd name="connsiteY3" fmla="*/ 472821 h 657225"/>
                <a:gd name="connsiteX4" fmla="*/ 658368 w 723900"/>
                <a:gd name="connsiteY4" fmla="*/ 547497 h 657225"/>
                <a:gd name="connsiteX5" fmla="*/ 582644 w 723900"/>
                <a:gd name="connsiteY5" fmla="*/ 547497 h 657225"/>
                <a:gd name="connsiteX6" fmla="*/ 582644 w 723900"/>
                <a:gd name="connsiteY6" fmla="*/ 661797 h 657225"/>
                <a:gd name="connsiteX7" fmla="*/ 468344 w 723900"/>
                <a:gd name="connsiteY7" fmla="*/ 547497 h 657225"/>
                <a:gd name="connsiteX8" fmla="*/ 74676 w 723900"/>
                <a:gd name="connsiteY8" fmla="*/ 547497 h 657225"/>
                <a:gd name="connsiteX9" fmla="*/ 0 w 723900"/>
                <a:gd name="connsiteY9" fmla="*/ 472821 h 657225"/>
                <a:gd name="connsiteX10" fmla="*/ 0 w 723900"/>
                <a:gd name="connsiteY10" fmla="*/ 74676 h 657225"/>
                <a:gd name="connsiteX11" fmla="*/ 74676 w 723900"/>
                <a:gd name="connsiteY11" fmla="*/ 0 h 657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23900" h="657225">
                  <a:moveTo>
                    <a:pt x="74676" y="0"/>
                  </a:moveTo>
                  <a:lnTo>
                    <a:pt x="658368" y="0"/>
                  </a:lnTo>
                  <a:cubicBezTo>
                    <a:pt x="699611" y="0"/>
                    <a:pt x="733044" y="33433"/>
                    <a:pt x="733044" y="74676"/>
                  </a:cubicBezTo>
                  <a:lnTo>
                    <a:pt x="733044" y="472821"/>
                  </a:lnTo>
                  <a:cubicBezTo>
                    <a:pt x="733044" y="514064"/>
                    <a:pt x="699611" y="547497"/>
                    <a:pt x="658368" y="547497"/>
                  </a:cubicBezTo>
                  <a:lnTo>
                    <a:pt x="582644" y="547497"/>
                  </a:lnTo>
                  <a:lnTo>
                    <a:pt x="582644" y="661797"/>
                  </a:lnTo>
                  <a:lnTo>
                    <a:pt x="468344" y="547497"/>
                  </a:lnTo>
                  <a:lnTo>
                    <a:pt x="74676" y="547497"/>
                  </a:lnTo>
                  <a:cubicBezTo>
                    <a:pt x="33433" y="547497"/>
                    <a:pt x="0" y="514064"/>
                    <a:pt x="0" y="472821"/>
                  </a:cubicBezTo>
                  <a:lnTo>
                    <a:pt x="0" y="74676"/>
                  </a:lnTo>
                  <a:cubicBezTo>
                    <a:pt x="0" y="33433"/>
                    <a:pt x="33433" y="0"/>
                    <a:pt x="74676" y="0"/>
                  </a:cubicBezTo>
                  <a:close/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grpSp>
          <p:nvGrpSpPr>
            <p:cNvPr id="97" name="Grafik 2">
              <a:extLst>
                <a:ext uri="{FF2B5EF4-FFF2-40B4-BE49-F238E27FC236}">
                  <a16:creationId xmlns:a16="http://schemas.microsoft.com/office/drawing/2014/main" id="{2354D74C-23AF-4310-ABDA-4746D9F898E3}"/>
                </a:ext>
              </a:extLst>
            </p:cNvPr>
            <p:cNvGrpSpPr/>
            <p:nvPr/>
          </p:nvGrpSpPr>
          <p:grpSpPr bwMode="gray">
            <a:xfrm>
              <a:off x="4244441" y="2515012"/>
              <a:ext cx="136306" cy="245852"/>
              <a:chOff x="10553964" y="2871215"/>
              <a:chExt cx="180975" cy="326421"/>
            </a:xfrm>
            <a:solidFill>
              <a:schemeClr val="accent3">
                <a:lumMod val="20000"/>
                <a:lumOff val="80000"/>
              </a:schemeClr>
            </a:solidFill>
          </p:grpSpPr>
          <p:sp>
            <p:nvSpPr>
              <p:cNvPr id="98" name="Freihandform: Form 97">
                <a:extLst>
                  <a:ext uri="{FF2B5EF4-FFF2-40B4-BE49-F238E27FC236}">
                    <a16:creationId xmlns:a16="http://schemas.microsoft.com/office/drawing/2014/main" id="{40FA25C4-C47D-4605-8F83-37CEA843B4BA}"/>
                  </a:ext>
                </a:extLst>
              </p:cNvPr>
              <p:cNvSpPr/>
              <p:nvPr/>
            </p:nvSpPr>
            <p:spPr bwMode="gray">
              <a:xfrm>
                <a:off x="10553964" y="2871215"/>
                <a:ext cx="180975" cy="276225"/>
              </a:xfrm>
              <a:custGeom>
                <a:avLst/>
                <a:gdLst>
                  <a:gd name="connsiteX0" fmla="*/ 0 w 180975"/>
                  <a:gd name="connsiteY0" fmla="*/ 95155 h 276225"/>
                  <a:gd name="connsiteX1" fmla="*/ 95155 w 180975"/>
                  <a:gd name="connsiteY1" fmla="*/ 0 h 276225"/>
                  <a:gd name="connsiteX2" fmla="*/ 190310 w 180975"/>
                  <a:gd name="connsiteY2" fmla="*/ 95155 h 276225"/>
                  <a:gd name="connsiteX3" fmla="*/ 95155 w 180975"/>
                  <a:gd name="connsiteY3" fmla="*/ 190310 h 276225"/>
                  <a:gd name="connsiteX4" fmla="*/ 95155 w 180975"/>
                  <a:gd name="connsiteY4" fmla="*/ 279559 h 27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975" h="276225">
                    <a:moveTo>
                      <a:pt x="0" y="95155"/>
                    </a:moveTo>
                    <a:cubicBezTo>
                      <a:pt x="0" y="42577"/>
                      <a:pt x="42577" y="0"/>
                      <a:pt x="95155" y="0"/>
                    </a:cubicBezTo>
                    <a:cubicBezTo>
                      <a:pt x="147733" y="0"/>
                      <a:pt x="190310" y="42577"/>
                      <a:pt x="190310" y="95155"/>
                    </a:cubicBezTo>
                    <a:cubicBezTo>
                      <a:pt x="190310" y="147733"/>
                      <a:pt x="147733" y="190310"/>
                      <a:pt x="95155" y="190310"/>
                    </a:cubicBezTo>
                    <a:lnTo>
                      <a:pt x="95155" y="279559"/>
                    </a:lnTo>
                  </a:path>
                </a:pathLst>
              </a:custGeom>
              <a:noFill/>
              <a:ln w="19050" cap="flat">
                <a:solidFill>
                  <a:srgbClr val="DCE04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de-DE" dirty="0"/>
              </a:p>
            </p:txBody>
          </p:sp>
          <p:sp>
            <p:nvSpPr>
              <p:cNvPr id="99" name="Freihandform: Form 98">
                <a:extLst>
                  <a:ext uri="{FF2B5EF4-FFF2-40B4-BE49-F238E27FC236}">
                    <a16:creationId xmlns:a16="http://schemas.microsoft.com/office/drawing/2014/main" id="{8B3661CE-200B-4C87-863A-FAA5A2B785E3}"/>
                  </a:ext>
                </a:extLst>
              </p:cNvPr>
              <p:cNvSpPr/>
              <p:nvPr/>
            </p:nvSpPr>
            <p:spPr bwMode="gray">
              <a:xfrm>
                <a:off x="10635784" y="3178586"/>
                <a:ext cx="19050" cy="19050"/>
              </a:xfrm>
              <a:custGeom>
                <a:avLst/>
                <a:gdLst>
                  <a:gd name="connsiteX0" fmla="*/ 26670 w 19050"/>
                  <a:gd name="connsiteY0" fmla="*/ 13335 h 19050"/>
                  <a:gd name="connsiteX1" fmla="*/ 13335 w 19050"/>
                  <a:gd name="connsiteY1" fmla="*/ 26670 h 19050"/>
                  <a:gd name="connsiteX2" fmla="*/ 0 w 19050"/>
                  <a:gd name="connsiteY2" fmla="*/ 13335 h 19050"/>
                  <a:gd name="connsiteX3" fmla="*/ 13335 w 19050"/>
                  <a:gd name="connsiteY3" fmla="*/ 0 h 19050"/>
                  <a:gd name="connsiteX4" fmla="*/ 26670 w 19050"/>
                  <a:gd name="connsiteY4" fmla="*/ 13335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26670" y="13335"/>
                    </a:moveTo>
                    <a:cubicBezTo>
                      <a:pt x="26670" y="20700"/>
                      <a:pt x="20700" y="26670"/>
                      <a:pt x="13335" y="26670"/>
                    </a:cubicBezTo>
                    <a:cubicBezTo>
                      <a:pt x="5970" y="26670"/>
                      <a:pt x="0" y="20700"/>
                      <a:pt x="0" y="13335"/>
                    </a:cubicBezTo>
                    <a:cubicBezTo>
                      <a:pt x="0" y="5970"/>
                      <a:pt x="5970" y="0"/>
                      <a:pt x="13335" y="0"/>
                    </a:cubicBezTo>
                    <a:cubicBezTo>
                      <a:pt x="20700" y="0"/>
                      <a:pt x="26670" y="5970"/>
                      <a:pt x="26670" y="13335"/>
                    </a:cubicBezTo>
                    <a:close/>
                  </a:path>
                </a:pathLst>
              </a:custGeom>
              <a:grpFill/>
              <a:ln w="9525" cap="flat">
                <a:solidFill>
                  <a:srgbClr val="DCE04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de-DE" dirty="0"/>
              </a:p>
            </p:txBody>
          </p:sp>
        </p:grpSp>
      </p:grpSp>
      <p:grpSp>
        <p:nvGrpSpPr>
          <p:cNvPr id="100" name="ICON 9">
            <a:extLst>
              <a:ext uri="{FF2B5EF4-FFF2-40B4-BE49-F238E27FC236}">
                <a16:creationId xmlns:a16="http://schemas.microsoft.com/office/drawing/2014/main" id="{C340625F-CEDB-4D90-88D0-37D8DE0C56FD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9083782" y="2973118"/>
            <a:ext cx="504000" cy="457578"/>
            <a:chOff x="1450201" y="2915727"/>
            <a:chExt cx="645658" cy="586188"/>
          </a:xfrm>
        </p:grpSpPr>
        <p:grpSp>
          <p:nvGrpSpPr>
            <p:cNvPr id="101" name="Gruppieren 100">
              <a:extLst>
                <a:ext uri="{FF2B5EF4-FFF2-40B4-BE49-F238E27FC236}">
                  <a16:creationId xmlns:a16="http://schemas.microsoft.com/office/drawing/2014/main" id="{7518F163-59FB-4245-9320-204FE76EF1ED}"/>
                </a:ext>
              </a:extLst>
            </p:cNvPr>
            <p:cNvGrpSpPr>
              <a:grpSpLocks noChangeAspect="1"/>
            </p:cNvGrpSpPr>
            <p:nvPr/>
          </p:nvGrpSpPr>
          <p:grpSpPr bwMode="gray">
            <a:xfrm>
              <a:off x="1576309" y="3097907"/>
              <a:ext cx="365873" cy="113493"/>
              <a:chOff x="9841399" y="2630137"/>
              <a:chExt cx="485775" cy="150686"/>
            </a:xfrm>
          </p:grpSpPr>
          <p:sp>
            <p:nvSpPr>
              <p:cNvPr id="103" name="Freihandform: Form 102">
                <a:extLst>
                  <a:ext uri="{FF2B5EF4-FFF2-40B4-BE49-F238E27FC236}">
                    <a16:creationId xmlns:a16="http://schemas.microsoft.com/office/drawing/2014/main" id="{B5A0AD26-3FBA-4244-98F8-DEAC9498F0AB}"/>
                  </a:ext>
                </a:extLst>
              </p:cNvPr>
              <p:cNvSpPr/>
              <p:nvPr/>
            </p:nvSpPr>
            <p:spPr bwMode="gray">
              <a:xfrm>
                <a:off x="9841399" y="2630137"/>
                <a:ext cx="485775" cy="9525"/>
              </a:xfrm>
              <a:custGeom>
                <a:avLst/>
                <a:gdLst>
                  <a:gd name="connsiteX0" fmla="*/ 0 w 485775"/>
                  <a:gd name="connsiteY0" fmla="*/ 0 h 0"/>
                  <a:gd name="connsiteX1" fmla="*/ 490347 w 48577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85775">
                    <a:moveTo>
                      <a:pt x="0" y="0"/>
                    </a:moveTo>
                    <a:lnTo>
                      <a:pt x="490347" y="0"/>
                    </a:lnTo>
                  </a:path>
                </a:pathLst>
              </a:custGeom>
              <a:ln w="19050" cap="flat">
                <a:solidFill>
                  <a:srgbClr val="DCE04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de-DE" dirty="0"/>
              </a:p>
            </p:txBody>
          </p:sp>
          <p:sp>
            <p:nvSpPr>
              <p:cNvPr id="104" name="Freihandform: Form 103">
                <a:extLst>
                  <a:ext uri="{FF2B5EF4-FFF2-40B4-BE49-F238E27FC236}">
                    <a16:creationId xmlns:a16="http://schemas.microsoft.com/office/drawing/2014/main" id="{9D22A26E-694A-4AEE-8665-3DE98CE5CDC9}"/>
                  </a:ext>
                </a:extLst>
              </p:cNvPr>
              <p:cNvSpPr/>
              <p:nvPr/>
            </p:nvSpPr>
            <p:spPr bwMode="gray">
              <a:xfrm>
                <a:off x="9841399" y="2771298"/>
                <a:ext cx="352425" cy="9525"/>
              </a:xfrm>
              <a:custGeom>
                <a:avLst/>
                <a:gdLst>
                  <a:gd name="connsiteX0" fmla="*/ 0 w 352425"/>
                  <a:gd name="connsiteY0" fmla="*/ 0 h 0"/>
                  <a:gd name="connsiteX1" fmla="*/ 352806 w 35242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2425">
                    <a:moveTo>
                      <a:pt x="0" y="0"/>
                    </a:moveTo>
                    <a:lnTo>
                      <a:pt x="352806" y="0"/>
                    </a:lnTo>
                  </a:path>
                </a:pathLst>
              </a:custGeom>
              <a:ln w="19050" cap="flat">
                <a:solidFill>
                  <a:srgbClr val="DCE04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de-DE" dirty="0"/>
              </a:p>
            </p:txBody>
          </p:sp>
        </p:grpSp>
        <p:sp>
          <p:nvSpPr>
            <p:cNvPr id="102" name="Freihandform: Form 101">
              <a:extLst>
                <a:ext uri="{FF2B5EF4-FFF2-40B4-BE49-F238E27FC236}">
                  <a16:creationId xmlns:a16="http://schemas.microsoft.com/office/drawing/2014/main" id="{7BF866CC-39AA-4E99-9DC6-1E0DEA7D3E72}"/>
                </a:ext>
              </a:extLst>
            </p:cNvPr>
            <p:cNvSpPr/>
            <p:nvPr/>
          </p:nvSpPr>
          <p:spPr bwMode="gray">
            <a:xfrm>
              <a:off x="1450201" y="2915727"/>
              <a:ext cx="645658" cy="586188"/>
            </a:xfrm>
            <a:custGeom>
              <a:avLst/>
              <a:gdLst>
                <a:gd name="connsiteX0" fmla="*/ 74676 w 723900"/>
                <a:gd name="connsiteY0" fmla="*/ 0 h 657225"/>
                <a:gd name="connsiteX1" fmla="*/ 658368 w 723900"/>
                <a:gd name="connsiteY1" fmla="*/ 0 h 657225"/>
                <a:gd name="connsiteX2" fmla="*/ 733044 w 723900"/>
                <a:gd name="connsiteY2" fmla="*/ 74676 h 657225"/>
                <a:gd name="connsiteX3" fmla="*/ 733044 w 723900"/>
                <a:gd name="connsiteY3" fmla="*/ 472821 h 657225"/>
                <a:gd name="connsiteX4" fmla="*/ 658368 w 723900"/>
                <a:gd name="connsiteY4" fmla="*/ 547497 h 657225"/>
                <a:gd name="connsiteX5" fmla="*/ 582644 w 723900"/>
                <a:gd name="connsiteY5" fmla="*/ 547497 h 657225"/>
                <a:gd name="connsiteX6" fmla="*/ 582644 w 723900"/>
                <a:gd name="connsiteY6" fmla="*/ 661797 h 657225"/>
                <a:gd name="connsiteX7" fmla="*/ 468344 w 723900"/>
                <a:gd name="connsiteY7" fmla="*/ 547497 h 657225"/>
                <a:gd name="connsiteX8" fmla="*/ 74676 w 723900"/>
                <a:gd name="connsiteY8" fmla="*/ 547497 h 657225"/>
                <a:gd name="connsiteX9" fmla="*/ 0 w 723900"/>
                <a:gd name="connsiteY9" fmla="*/ 472821 h 657225"/>
                <a:gd name="connsiteX10" fmla="*/ 0 w 723900"/>
                <a:gd name="connsiteY10" fmla="*/ 74676 h 657225"/>
                <a:gd name="connsiteX11" fmla="*/ 74676 w 723900"/>
                <a:gd name="connsiteY11" fmla="*/ 0 h 657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23900" h="657225">
                  <a:moveTo>
                    <a:pt x="74676" y="0"/>
                  </a:moveTo>
                  <a:lnTo>
                    <a:pt x="658368" y="0"/>
                  </a:lnTo>
                  <a:cubicBezTo>
                    <a:pt x="699611" y="0"/>
                    <a:pt x="733044" y="33433"/>
                    <a:pt x="733044" y="74676"/>
                  </a:cubicBezTo>
                  <a:lnTo>
                    <a:pt x="733044" y="472821"/>
                  </a:lnTo>
                  <a:cubicBezTo>
                    <a:pt x="733044" y="514064"/>
                    <a:pt x="699611" y="547497"/>
                    <a:pt x="658368" y="547497"/>
                  </a:cubicBezTo>
                  <a:lnTo>
                    <a:pt x="582644" y="547497"/>
                  </a:lnTo>
                  <a:lnTo>
                    <a:pt x="582644" y="661797"/>
                  </a:lnTo>
                  <a:lnTo>
                    <a:pt x="468344" y="547497"/>
                  </a:lnTo>
                  <a:lnTo>
                    <a:pt x="74676" y="547497"/>
                  </a:lnTo>
                  <a:cubicBezTo>
                    <a:pt x="33433" y="547497"/>
                    <a:pt x="0" y="514064"/>
                    <a:pt x="0" y="472821"/>
                  </a:cubicBezTo>
                  <a:lnTo>
                    <a:pt x="0" y="74676"/>
                  </a:lnTo>
                  <a:cubicBezTo>
                    <a:pt x="0" y="33433"/>
                    <a:pt x="33433" y="0"/>
                    <a:pt x="74676" y="0"/>
                  </a:cubicBezTo>
                  <a:close/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</p:grpSp>
      <p:grpSp>
        <p:nvGrpSpPr>
          <p:cNvPr id="105" name="ICON 8">
            <a:extLst>
              <a:ext uri="{FF2B5EF4-FFF2-40B4-BE49-F238E27FC236}">
                <a16:creationId xmlns:a16="http://schemas.microsoft.com/office/drawing/2014/main" id="{48A4AB4C-BE4A-4C10-81E0-D172B73033A2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8691499" y="2448182"/>
            <a:ext cx="375720" cy="468000"/>
            <a:chOff x="4701014" y="2656905"/>
            <a:chExt cx="542925" cy="676275"/>
          </a:xfrm>
        </p:grpSpPr>
        <p:sp>
          <p:nvSpPr>
            <p:cNvPr id="106" name="Freihandform: Form 105">
              <a:extLst>
                <a:ext uri="{FF2B5EF4-FFF2-40B4-BE49-F238E27FC236}">
                  <a16:creationId xmlns:a16="http://schemas.microsoft.com/office/drawing/2014/main" id="{3A09B7FA-EB75-40C0-B80E-06D19E5B831C}"/>
                </a:ext>
              </a:extLst>
            </p:cNvPr>
            <p:cNvSpPr/>
            <p:nvPr/>
          </p:nvSpPr>
          <p:spPr bwMode="gray">
            <a:xfrm>
              <a:off x="4701014" y="2656905"/>
              <a:ext cx="542925" cy="676275"/>
            </a:xfrm>
            <a:custGeom>
              <a:avLst/>
              <a:gdLst>
                <a:gd name="connsiteX0" fmla="*/ 228600 w 542925"/>
                <a:gd name="connsiteY0" fmla="*/ 646367 h 676275"/>
                <a:gd name="connsiteX1" fmla="*/ 275939 w 542925"/>
                <a:gd name="connsiteY1" fmla="*/ 677894 h 676275"/>
                <a:gd name="connsiteX2" fmla="*/ 323279 w 542925"/>
                <a:gd name="connsiteY2" fmla="*/ 646367 h 676275"/>
                <a:gd name="connsiteX3" fmla="*/ 551879 w 542925"/>
                <a:gd name="connsiteY3" fmla="*/ 220694 h 676275"/>
                <a:gd name="connsiteX4" fmla="*/ 551879 w 542925"/>
                <a:gd name="connsiteY4" fmla="*/ 90678 h 676275"/>
                <a:gd name="connsiteX5" fmla="*/ 275844 w 542925"/>
                <a:gd name="connsiteY5" fmla="*/ 0 h 676275"/>
                <a:gd name="connsiteX6" fmla="*/ 0 w 542925"/>
                <a:gd name="connsiteY6" fmla="*/ 90678 h 676275"/>
                <a:gd name="connsiteX7" fmla="*/ 0 w 542925"/>
                <a:gd name="connsiteY7" fmla="*/ 220790 h 676275"/>
                <a:gd name="connsiteX8" fmla="*/ 228600 w 542925"/>
                <a:gd name="connsiteY8" fmla="*/ 646367 h 676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2925" h="676275">
                  <a:moveTo>
                    <a:pt x="228600" y="646367"/>
                  </a:moveTo>
                  <a:lnTo>
                    <a:pt x="275939" y="677894"/>
                  </a:lnTo>
                  <a:lnTo>
                    <a:pt x="323279" y="646367"/>
                  </a:lnTo>
                  <a:cubicBezTo>
                    <a:pt x="465106" y="551783"/>
                    <a:pt x="551879" y="390239"/>
                    <a:pt x="551879" y="220694"/>
                  </a:cubicBezTo>
                  <a:lnTo>
                    <a:pt x="551879" y="90678"/>
                  </a:lnTo>
                  <a:lnTo>
                    <a:pt x="275844" y="0"/>
                  </a:lnTo>
                  <a:lnTo>
                    <a:pt x="0" y="90678"/>
                  </a:lnTo>
                  <a:lnTo>
                    <a:pt x="0" y="220790"/>
                  </a:lnTo>
                  <a:cubicBezTo>
                    <a:pt x="0" y="390144"/>
                    <a:pt x="86678" y="551783"/>
                    <a:pt x="228600" y="646367"/>
                  </a:cubicBezTo>
                  <a:close/>
                </a:path>
              </a:pathLst>
            </a:custGeom>
            <a:solidFill>
              <a:srgbClr val="009CB4"/>
            </a:solidFill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07" name="Freihandform: Form 106">
              <a:extLst>
                <a:ext uri="{FF2B5EF4-FFF2-40B4-BE49-F238E27FC236}">
                  <a16:creationId xmlns:a16="http://schemas.microsoft.com/office/drawing/2014/main" id="{CD2298B7-01F6-4C94-87AB-85016F37785E}"/>
                </a:ext>
              </a:extLst>
            </p:cNvPr>
            <p:cNvSpPr/>
            <p:nvPr/>
          </p:nvSpPr>
          <p:spPr bwMode="gray">
            <a:xfrm>
              <a:off x="4909611" y="2792351"/>
              <a:ext cx="133350" cy="342900"/>
            </a:xfrm>
            <a:custGeom>
              <a:avLst/>
              <a:gdLst>
                <a:gd name="connsiteX0" fmla="*/ 100298 w 133350"/>
                <a:gd name="connsiteY0" fmla="*/ 241173 h 342900"/>
                <a:gd name="connsiteX1" fmla="*/ 121349 w 133350"/>
                <a:gd name="connsiteY1" fmla="*/ 285560 h 342900"/>
                <a:gd name="connsiteX2" fmla="*/ 101632 w 133350"/>
                <a:gd name="connsiteY2" fmla="*/ 328041 h 342900"/>
                <a:gd name="connsiteX3" fmla="*/ 50387 w 133350"/>
                <a:gd name="connsiteY3" fmla="*/ 345186 h 342900"/>
                <a:gd name="connsiteX4" fmla="*/ 2286 w 133350"/>
                <a:gd name="connsiteY4" fmla="*/ 334137 h 342900"/>
                <a:gd name="connsiteX5" fmla="*/ 2286 w 133350"/>
                <a:gd name="connsiteY5" fmla="*/ 312420 h 342900"/>
                <a:gd name="connsiteX6" fmla="*/ 50864 w 133350"/>
                <a:gd name="connsiteY6" fmla="*/ 326612 h 342900"/>
                <a:gd name="connsiteX7" fmla="*/ 87440 w 133350"/>
                <a:gd name="connsiteY7" fmla="*/ 315373 h 342900"/>
                <a:gd name="connsiteX8" fmla="*/ 99822 w 133350"/>
                <a:gd name="connsiteY8" fmla="*/ 286036 h 342900"/>
                <a:gd name="connsiteX9" fmla="*/ 93059 w 133350"/>
                <a:gd name="connsiteY9" fmla="*/ 263462 h 342900"/>
                <a:gd name="connsiteX10" fmla="*/ 61913 w 133350"/>
                <a:gd name="connsiteY10" fmla="*/ 241078 h 342900"/>
                <a:gd name="connsiteX11" fmla="*/ 11335 w 133350"/>
                <a:gd name="connsiteY11" fmla="*/ 205454 h 342900"/>
                <a:gd name="connsiteX12" fmla="*/ 0 w 133350"/>
                <a:gd name="connsiteY12" fmla="*/ 167164 h 342900"/>
                <a:gd name="connsiteX13" fmla="*/ 35909 w 133350"/>
                <a:gd name="connsiteY13" fmla="*/ 110395 h 342900"/>
                <a:gd name="connsiteX14" fmla="*/ 8668 w 133350"/>
                <a:gd name="connsiteY14" fmla="*/ 61817 h 342900"/>
                <a:gd name="connsiteX15" fmla="*/ 26860 w 133350"/>
                <a:gd name="connsiteY15" fmla="*/ 17050 h 342900"/>
                <a:gd name="connsiteX16" fmla="*/ 77153 w 133350"/>
                <a:gd name="connsiteY16" fmla="*/ 0 h 342900"/>
                <a:gd name="connsiteX17" fmla="*/ 120396 w 133350"/>
                <a:gd name="connsiteY17" fmla="*/ 8191 h 342900"/>
                <a:gd name="connsiteX18" fmla="*/ 120396 w 133350"/>
                <a:gd name="connsiteY18" fmla="*/ 29432 h 342900"/>
                <a:gd name="connsiteX19" fmla="*/ 76676 w 133350"/>
                <a:gd name="connsiteY19" fmla="*/ 18574 h 342900"/>
                <a:gd name="connsiteX20" fmla="*/ 29909 w 133350"/>
                <a:gd name="connsiteY20" fmla="*/ 60293 h 342900"/>
                <a:gd name="connsiteX21" fmla="*/ 42196 w 133350"/>
                <a:gd name="connsiteY21" fmla="*/ 89535 h 342900"/>
                <a:gd name="connsiteX22" fmla="*/ 89344 w 133350"/>
                <a:gd name="connsiteY22" fmla="*/ 116586 h 342900"/>
                <a:gd name="connsiteX23" fmla="*/ 134398 w 133350"/>
                <a:gd name="connsiteY23" fmla="*/ 178403 h 342900"/>
                <a:gd name="connsiteX24" fmla="*/ 100298 w 133350"/>
                <a:gd name="connsiteY24" fmla="*/ 241173 h 342900"/>
                <a:gd name="connsiteX25" fmla="*/ 53340 w 133350"/>
                <a:gd name="connsiteY25" fmla="*/ 120777 h 342900"/>
                <a:gd name="connsiteX26" fmla="*/ 21431 w 133350"/>
                <a:gd name="connsiteY26" fmla="*/ 165830 h 342900"/>
                <a:gd name="connsiteX27" fmla="*/ 34481 w 133350"/>
                <a:gd name="connsiteY27" fmla="*/ 200311 h 342900"/>
                <a:gd name="connsiteX28" fmla="*/ 84106 w 133350"/>
                <a:gd name="connsiteY28" fmla="*/ 229267 h 342900"/>
                <a:gd name="connsiteX29" fmla="*/ 106299 w 133350"/>
                <a:gd name="connsiteY29" fmla="*/ 207073 h 342900"/>
                <a:gd name="connsiteX30" fmla="*/ 113157 w 133350"/>
                <a:gd name="connsiteY30" fmla="*/ 178498 h 342900"/>
                <a:gd name="connsiteX31" fmla="*/ 102489 w 133350"/>
                <a:gd name="connsiteY31" fmla="*/ 149638 h 342900"/>
                <a:gd name="connsiteX32" fmla="*/ 53340 w 133350"/>
                <a:gd name="connsiteY32" fmla="*/ 120777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33350" h="342900">
                  <a:moveTo>
                    <a:pt x="100298" y="241173"/>
                  </a:moveTo>
                  <a:cubicBezTo>
                    <a:pt x="114300" y="251650"/>
                    <a:pt x="121349" y="266414"/>
                    <a:pt x="121349" y="285560"/>
                  </a:cubicBezTo>
                  <a:cubicBezTo>
                    <a:pt x="121349" y="302419"/>
                    <a:pt x="114776" y="316611"/>
                    <a:pt x="101632" y="328041"/>
                  </a:cubicBezTo>
                  <a:cubicBezTo>
                    <a:pt x="88487" y="339471"/>
                    <a:pt x="71438" y="345186"/>
                    <a:pt x="50387" y="345186"/>
                  </a:cubicBezTo>
                  <a:cubicBezTo>
                    <a:pt x="34576" y="345186"/>
                    <a:pt x="18574" y="341471"/>
                    <a:pt x="2286" y="334137"/>
                  </a:cubicBezTo>
                  <a:lnTo>
                    <a:pt x="2286" y="312420"/>
                  </a:lnTo>
                  <a:cubicBezTo>
                    <a:pt x="19717" y="321850"/>
                    <a:pt x="35909" y="326612"/>
                    <a:pt x="50864" y="326612"/>
                  </a:cubicBezTo>
                  <a:cubicBezTo>
                    <a:pt x="66961" y="326612"/>
                    <a:pt x="79153" y="322897"/>
                    <a:pt x="87440" y="315373"/>
                  </a:cubicBezTo>
                  <a:cubicBezTo>
                    <a:pt x="95726" y="307943"/>
                    <a:pt x="99822" y="298133"/>
                    <a:pt x="99822" y="286036"/>
                  </a:cubicBezTo>
                  <a:cubicBezTo>
                    <a:pt x="99822" y="278035"/>
                    <a:pt x="97536" y="270510"/>
                    <a:pt x="93059" y="263462"/>
                  </a:cubicBezTo>
                  <a:cubicBezTo>
                    <a:pt x="88583" y="256413"/>
                    <a:pt x="78200" y="248888"/>
                    <a:pt x="61913" y="241078"/>
                  </a:cubicBezTo>
                  <a:cubicBezTo>
                    <a:pt x="35719" y="228695"/>
                    <a:pt x="18859" y="216789"/>
                    <a:pt x="11335" y="205454"/>
                  </a:cubicBezTo>
                  <a:cubicBezTo>
                    <a:pt x="3810" y="194120"/>
                    <a:pt x="0" y="181356"/>
                    <a:pt x="0" y="167164"/>
                  </a:cubicBezTo>
                  <a:cubicBezTo>
                    <a:pt x="0" y="141732"/>
                    <a:pt x="12002" y="122777"/>
                    <a:pt x="35909" y="110395"/>
                  </a:cubicBezTo>
                  <a:cubicBezTo>
                    <a:pt x="17717" y="98107"/>
                    <a:pt x="8668" y="81915"/>
                    <a:pt x="8668" y="61817"/>
                  </a:cubicBezTo>
                  <a:cubicBezTo>
                    <a:pt x="8668" y="43339"/>
                    <a:pt x="14764" y="28384"/>
                    <a:pt x="26860" y="17050"/>
                  </a:cubicBezTo>
                  <a:cubicBezTo>
                    <a:pt x="38957" y="5715"/>
                    <a:pt x="55721" y="0"/>
                    <a:pt x="77153" y="0"/>
                  </a:cubicBezTo>
                  <a:cubicBezTo>
                    <a:pt x="93440" y="0"/>
                    <a:pt x="107823" y="2762"/>
                    <a:pt x="120396" y="8191"/>
                  </a:cubicBezTo>
                  <a:lnTo>
                    <a:pt x="120396" y="29432"/>
                  </a:lnTo>
                  <a:cubicBezTo>
                    <a:pt x="107728" y="22193"/>
                    <a:pt x="93155" y="18574"/>
                    <a:pt x="76676" y="18574"/>
                  </a:cubicBezTo>
                  <a:cubicBezTo>
                    <a:pt x="45530" y="18574"/>
                    <a:pt x="29909" y="32480"/>
                    <a:pt x="29909" y="60293"/>
                  </a:cubicBezTo>
                  <a:cubicBezTo>
                    <a:pt x="29909" y="72104"/>
                    <a:pt x="34004" y="81915"/>
                    <a:pt x="42196" y="89535"/>
                  </a:cubicBezTo>
                  <a:cubicBezTo>
                    <a:pt x="50387" y="97250"/>
                    <a:pt x="66104" y="106204"/>
                    <a:pt x="89344" y="116586"/>
                  </a:cubicBezTo>
                  <a:cubicBezTo>
                    <a:pt x="119348" y="130492"/>
                    <a:pt x="134398" y="151066"/>
                    <a:pt x="134398" y="178403"/>
                  </a:cubicBezTo>
                  <a:cubicBezTo>
                    <a:pt x="134493" y="202406"/>
                    <a:pt x="123063" y="223266"/>
                    <a:pt x="100298" y="241173"/>
                  </a:cubicBezTo>
                  <a:close/>
                  <a:moveTo>
                    <a:pt x="53340" y="120777"/>
                  </a:moveTo>
                  <a:cubicBezTo>
                    <a:pt x="32099" y="130397"/>
                    <a:pt x="21431" y="145352"/>
                    <a:pt x="21431" y="165830"/>
                  </a:cubicBezTo>
                  <a:cubicBezTo>
                    <a:pt x="21431" y="180308"/>
                    <a:pt x="25813" y="191834"/>
                    <a:pt x="34481" y="200311"/>
                  </a:cubicBezTo>
                  <a:cubicBezTo>
                    <a:pt x="43148" y="208788"/>
                    <a:pt x="59722" y="218408"/>
                    <a:pt x="84106" y="229267"/>
                  </a:cubicBezTo>
                  <a:cubicBezTo>
                    <a:pt x="94298" y="221742"/>
                    <a:pt x="101727" y="214313"/>
                    <a:pt x="106299" y="207073"/>
                  </a:cubicBezTo>
                  <a:cubicBezTo>
                    <a:pt x="110871" y="199835"/>
                    <a:pt x="113157" y="190310"/>
                    <a:pt x="113157" y="178498"/>
                  </a:cubicBezTo>
                  <a:cubicBezTo>
                    <a:pt x="113157" y="167164"/>
                    <a:pt x="109633" y="157543"/>
                    <a:pt x="102489" y="149638"/>
                  </a:cubicBezTo>
                  <a:cubicBezTo>
                    <a:pt x="95440" y="141732"/>
                    <a:pt x="79058" y="132112"/>
                    <a:pt x="53340" y="120777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</p:grpSp>
      <p:grpSp>
        <p:nvGrpSpPr>
          <p:cNvPr id="108" name="ICON 10">
            <a:extLst>
              <a:ext uri="{FF2B5EF4-FFF2-40B4-BE49-F238E27FC236}">
                <a16:creationId xmlns:a16="http://schemas.microsoft.com/office/drawing/2014/main" id="{F1455DBC-3BB2-4097-AC1E-3F9F889BBCFA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9472976" y="2662443"/>
            <a:ext cx="375720" cy="468000"/>
            <a:chOff x="4701014" y="2656905"/>
            <a:chExt cx="542925" cy="676275"/>
          </a:xfrm>
        </p:grpSpPr>
        <p:sp>
          <p:nvSpPr>
            <p:cNvPr id="109" name="Freihandform: Form 108">
              <a:extLst>
                <a:ext uri="{FF2B5EF4-FFF2-40B4-BE49-F238E27FC236}">
                  <a16:creationId xmlns:a16="http://schemas.microsoft.com/office/drawing/2014/main" id="{300FD560-C1FB-490F-83B7-341D7D329592}"/>
                </a:ext>
              </a:extLst>
            </p:cNvPr>
            <p:cNvSpPr/>
            <p:nvPr/>
          </p:nvSpPr>
          <p:spPr bwMode="gray">
            <a:xfrm>
              <a:off x="4701014" y="2656905"/>
              <a:ext cx="542925" cy="676275"/>
            </a:xfrm>
            <a:custGeom>
              <a:avLst/>
              <a:gdLst>
                <a:gd name="connsiteX0" fmla="*/ 228600 w 542925"/>
                <a:gd name="connsiteY0" fmla="*/ 646367 h 676275"/>
                <a:gd name="connsiteX1" fmla="*/ 275939 w 542925"/>
                <a:gd name="connsiteY1" fmla="*/ 677894 h 676275"/>
                <a:gd name="connsiteX2" fmla="*/ 323279 w 542925"/>
                <a:gd name="connsiteY2" fmla="*/ 646367 h 676275"/>
                <a:gd name="connsiteX3" fmla="*/ 551879 w 542925"/>
                <a:gd name="connsiteY3" fmla="*/ 220694 h 676275"/>
                <a:gd name="connsiteX4" fmla="*/ 551879 w 542925"/>
                <a:gd name="connsiteY4" fmla="*/ 90678 h 676275"/>
                <a:gd name="connsiteX5" fmla="*/ 275844 w 542925"/>
                <a:gd name="connsiteY5" fmla="*/ 0 h 676275"/>
                <a:gd name="connsiteX6" fmla="*/ 0 w 542925"/>
                <a:gd name="connsiteY6" fmla="*/ 90678 h 676275"/>
                <a:gd name="connsiteX7" fmla="*/ 0 w 542925"/>
                <a:gd name="connsiteY7" fmla="*/ 220790 h 676275"/>
                <a:gd name="connsiteX8" fmla="*/ 228600 w 542925"/>
                <a:gd name="connsiteY8" fmla="*/ 646367 h 676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2925" h="676275">
                  <a:moveTo>
                    <a:pt x="228600" y="646367"/>
                  </a:moveTo>
                  <a:lnTo>
                    <a:pt x="275939" y="677894"/>
                  </a:lnTo>
                  <a:lnTo>
                    <a:pt x="323279" y="646367"/>
                  </a:lnTo>
                  <a:cubicBezTo>
                    <a:pt x="465106" y="551783"/>
                    <a:pt x="551879" y="390239"/>
                    <a:pt x="551879" y="220694"/>
                  </a:cubicBezTo>
                  <a:lnTo>
                    <a:pt x="551879" y="90678"/>
                  </a:lnTo>
                  <a:lnTo>
                    <a:pt x="275844" y="0"/>
                  </a:lnTo>
                  <a:lnTo>
                    <a:pt x="0" y="90678"/>
                  </a:lnTo>
                  <a:lnTo>
                    <a:pt x="0" y="220790"/>
                  </a:lnTo>
                  <a:cubicBezTo>
                    <a:pt x="0" y="390144"/>
                    <a:pt x="86678" y="551783"/>
                    <a:pt x="228600" y="646367"/>
                  </a:cubicBezTo>
                  <a:close/>
                </a:path>
              </a:pathLst>
            </a:custGeom>
            <a:solidFill>
              <a:srgbClr val="009CB4"/>
            </a:solidFill>
            <a:ln w="19050" cap="flat">
              <a:solidFill>
                <a:srgbClr val="009CB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10" name="Freihandform: Form 109">
              <a:extLst>
                <a:ext uri="{FF2B5EF4-FFF2-40B4-BE49-F238E27FC236}">
                  <a16:creationId xmlns:a16="http://schemas.microsoft.com/office/drawing/2014/main" id="{FF70B22A-B5DA-4D1C-B18B-38EAD1828B32}"/>
                </a:ext>
              </a:extLst>
            </p:cNvPr>
            <p:cNvSpPr/>
            <p:nvPr/>
          </p:nvSpPr>
          <p:spPr bwMode="gray">
            <a:xfrm>
              <a:off x="4909611" y="2792351"/>
              <a:ext cx="133350" cy="342900"/>
            </a:xfrm>
            <a:custGeom>
              <a:avLst/>
              <a:gdLst>
                <a:gd name="connsiteX0" fmla="*/ 100298 w 133350"/>
                <a:gd name="connsiteY0" fmla="*/ 241173 h 342900"/>
                <a:gd name="connsiteX1" fmla="*/ 121349 w 133350"/>
                <a:gd name="connsiteY1" fmla="*/ 285560 h 342900"/>
                <a:gd name="connsiteX2" fmla="*/ 101632 w 133350"/>
                <a:gd name="connsiteY2" fmla="*/ 328041 h 342900"/>
                <a:gd name="connsiteX3" fmla="*/ 50387 w 133350"/>
                <a:gd name="connsiteY3" fmla="*/ 345186 h 342900"/>
                <a:gd name="connsiteX4" fmla="*/ 2286 w 133350"/>
                <a:gd name="connsiteY4" fmla="*/ 334137 h 342900"/>
                <a:gd name="connsiteX5" fmla="*/ 2286 w 133350"/>
                <a:gd name="connsiteY5" fmla="*/ 312420 h 342900"/>
                <a:gd name="connsiteX6" fmla="*/ 50864 w 133350"/>
                <a:gd name="connsiteY6" fmla="*/ 326612 h 342900"/>
                <a:gd name="connsiteX7" fmla="*/ 87440 w 133350"/>
                <a:gd name="connsiteY7" fmla="*/ 315373 h 342900"/>
                <a:gd name="connsiteX8" fmla="*/ 99822 w 133350"/>
                <a:gd name="connsiteY8" fmla="*/ 286036 h 342900"/>
                <a:gd name="connsiteX9" fmla="*/ 93059 w 133350"/>
                <a:gd name="connsiteY9" fmla="*/ 263462 h 342900"/>
                <a:gd name="connsiteX10" fmla="*/ 61913 w 133350"/>
                <a:gd name="connsiteY10" fmla="*/ 241078 h 342900"/>
                <a:gd name="connsiteX11" fmla="*/ 11335 w 133350"/>
                <a:gd name="connsiteY11" fmla="*/ 205454 h 342900"/>
                <a:gd name="connsiteX12" fmla="*/ 0 w 133350"/>
                <a:gd name="connsiteY12" fmla="*/ 167164 h 342900"/>
                <a:gd name="connsiteX13" fmla="*/ 35909 w 133350"/>
                <a:gd name="connsiteY13" fmla="*/ 110395 h 342900"/>
                <a:gd name="connsiteX14" fmla="*/ 8668 w 133350"/>
                <a:gd name="connsiteY14" fmla="*/ 61817 h 342900"/>
                <a:gd name="connsiteX15" fmla="*/ 26860 w 133350"/>
                <a:gd name="connsiteY15" fmla="*/ 17050 h 342900"/>
                <a:gd name="connsiteX16" fmla="*/ 77153 w 133350"/>
                <a:gd name="connsiteY16" fmla="*/ 0 h 342900"/>
                <a:gd name="connsiteX17" fmla="*/ 120396 w 133350"/>
                <a:gd name="connsiteY17" fmla="*/ 8191 h 342900"/>
                <a:gd name="connsiteX18" fmla="*/ 120396 w 133350"/>
                <a:gd name="connsiteY18" fmla="*/ 29432 h 342900"/>
                <a:gd name="connsiteX19" fmla="*/ 76676 w 133350"/>
                <a:gd name="connsiteY19" fmla="*/ 18574 h 342900"/>
                <a:gd name="connsiteX20" fmla="*/ 29909 w 133350"/>
                <a:gd name="connsiteY20" fmla="*/ 60293 h 342900"/>
                <a:gd name="connsiteX21" fmla="*/ 42196 w 133350"/>
                <a:gd name="connsiteY21" fmla="*/ 89535 h 342900"/>
                <a:gd name="connsiteX22" fmla="*/ 89344 w 133350"/>
                <a:gd name="connsiteY22" fmla="*/ 116586 h 342900"/>
                <a:gd name="connsiteX23" fmla="*/ 134398 w 133350"/>
                <a:gd name="connsiteY23" fmla="*/ 178403 h 342900"/>
                <a:gd name="connsiteX24" fmla="*/ 100298 w 133350"/>
                <a:gd name="connsiteY24" fmla="*/ 241173 h 342900"/>
                <a:gd name="connsiteX25" fmla="*/ 53340 w 133350"/>
                <a:gd name="connsiteY25" fmla="*/ 120777 h 342900"/>
                <a:gd name="connsiteX26" fmla="*/ 21431 w 133350"/>
                <a:gd name="connsiteY26" fmla="*/ 165830 h 342900"/>
                <a:gd name="connsiteX27" fmla="*/ 34481 w 133350"/>
                <a:gd name="connsiteY27" fmla="*/ 200311 h 342900"/>
                <a:gd name="connsiteX28" fmla="*/ 84106 w 133350"/>
                <a:gd name="connsiteY28" fmla="*/ 229267 h 342900"/>
                <a:gd name="connsiteX29" fmla="*/ 106299 w 133350"/>
                <a:gd name="connsiteY29" fmla="*/ 207073 h 342900"/>
                <a:gd name="connsiteX30" fmla="*/ 113157 w 133350"/>
                <a:gd name="connsiteY30" fmla="*/ 178498 h 342900"/>
                <a:gd name="connsiteX31" fmla="*/ 102489 w 133350"/>
                <a:gd name="connsiteY31" fmla="*/ 149638 h 342900"/>
                <a:gd name="connsiteX32" fmla="*/ 53340 w 133350"/>
                <a:gd name="connsiteY32" fmla="*/ 120777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33350" h="342900">
                  <a:moveTo>
                    <a:pt x="100298" y="241173"/>
                  </a:moveTo>
                  <a:cubicBezTo>
                    <a:pt x="114300" y="251650"/>
                    <a:pt x="121349" y="266414"/>
                    <a:pt x="121349" y="285560"/>
                  </a:cubicBezTo>
                  <a:cubicBezTo>
                    <a:pt x="121349" y="302419"/>
                    <a:pt x="114776" y="316611"/>
                    <a:pt x="101632" y="328041"/>
                  </a:cubicBezTo>
                  <a:cubicBezTo>
                    <a:pt x="88487" y="339471"/>
                    <a:pt x="71438" y="345186"/>
                    <a:pt x="50387" y="345186"/>
                  </a:cubicBezTo>
                  <a:cubicBezTo>
                    <a:pt x="34576" y="345186"/>
                    <a:pt x="18574" y="341471"/>
                    <a:pt x="2286" y="334137"/>
                  </a:cubicBezTo>
                  <a:lnTo>
                    <a:pt x="2286" y="312420"/>
                  </a:lnTo>
                  <a:cubicBezTo>
                    <a:pt x="19717" y="321850"/>
                    <a:pt x="35909" y="326612"/>
                    <a:pt x="50864" y="326612"/>
                  </a:cubicBezTo>
                  <a:cubicBezTo>
                    <a:pt x="66961" y="326612"/>
                    <a:pt x="79153" y="322897"/>
                    <a:pt x="87440" y="315373"/>
                  </a:cubicBezTo>
                  <a:cubicBezTo>
                    <a:pt x="95726" y="307943"/>
                    <a:pt x="99822" y="298133"/>
                    <a:pt x="99822" y="286036"/>
                  </a:cubicBezTo>
                  <a:cubicBezTo>
                    <a:pt x="99822" y="278035"/>
                    <a:pt x="97536" y="270510"/>
                    <a:pt x="93059" y="263462"/>
                  </a:cubicBezTo>
                  <a:cubicBezTo>
                    <a:pt x="88583" y="256413"/>
                    <a:pt x="78200" y="248888"/>
                    <a:pt x="61913" y="241078"/>
                  </a:cubicBezTo>
                  <a:cubicBezTo>
                    <a:pt x="35719" y="228695"/>
                    <a:pt x="18859" y="216789"/>
                    <a:pt x="11335" y="205454"/>
                  </a:cubicBezTo>
                  <a:cubicBezTo>
                    <a:pt x="3810" y="194120"/>
                    <a:pt x="0" y="181356"/>
                    <a:pt x="0" y="167164"/>
                  </a:cubicBezTo>
                  <a:cubicBezTo>
                    <a:pt x="0" y="141732"/>
                    <a:pt x="12002" y="122777"/>
                    <a:pt x="35909" y="110395"/>
                  </a:cubicBezTo>
                  <a:cubicBezTo>
                    <a:pt x="17717" y="98107"/>
                    <a:pt x="8668" y="81915"/>
                    <a:pt x="8668" y="61817"/>
                  </a:cubicBezTo>
                  <a:cubicBezTo>
                    <a:pt x="8668" y="43339"/>
                    <a:pt x="14764" y="28384"/>
                    <a:pt x="26860" y="17050"/>
                  </a:cubicBezTo>
                  <a:cubicBezTo>
                    <a:pt x="38957" y="5715"/>
                    <a:pt x="55721" y="0"/>
                    <a:pt x="77153" y="0"/>
                  </a:cubicBezTo>
                  <a:cubicBezTo>
                    <a:pt x="93440" y="0"/>
                    <a:pt x="107823" y="2762"/>
                    <a:pt x="120396" y="8191"/>
                  </a:cubicBezTo>
                  <a:lnTo>
                    <a:pt x="120396" y="29432"/>
                  </a:lnTo>
                  <a:cubicBezTo>
                    <a:pt x="107728" y="22193"/>
                    <a:pt x="93155" y="18574"/>
                    <a:pt x="76676" y="18574"/>
                  </a:cubicBezTo>
                  <a:cubicBezTo>
                    <a:pt x="45530" y="18574"/>
                    <a:pt x="29909" y="32480"/>
                    <a:pt x="29909" y="60293"/>
                  </a:cubicBezTo>
                  <a:cubicBezTo>
                    <a:pt x="29909" y="72104"/>
                    <a:pt x="34004" y="81915"/>
                    <a:pt x="42196" y="89535"/>
                  </a:cubicBezTo>
                  <a:cubicBezTo>
                    <a:pt x="50387" y="97250"/>
                    <a:pt x="66104" y="106204"/>
                    <a:pt x="89344" y="116586"/>
                  </a:cubicBezTo>
                  <a:cubicBezTo>
                    <a:pt x="119348" y="130492"/>
                    <a:pt x="134398" y="151066"/>
                    <a:pt x="134398" y="178403"/>
                  </a:cubicBezTo>
                  <a:cubicBezTo>
                    <a:pt x="134493" y="202406"/>
                    <a:pt x="123063" y="223266"/>
                    <a:pt x="100298" y="241173"/>
                  </a:cubicBezTo>
                  <a:close/>
                  <a:moveTo>
                    <a:pt x="53340" y="120777"/>
                  </a:moveTo>
                  <a:cubicBezTo>
                    <a:pt x="32099" y="130397"/>
                    <a:pt x="21431" y="145352"/>
                    <a:pt x="21431" y="165830"/>
                  </a:cubicBezTo>
                  <a:cubicBezTo>
                    <a:pt x="21431" y="180308"/>
                    <a:pt x="25813" y="191834"/>
                    <a:pt x="34481" y="200311"/>
                  </a:cubicBezTo>
                  <a:cubicBezTo>
                    <a:pt x="43148" y="208788"/>
                    <a:pt x="59722" y="218408"/>
                    <a:pt x="84106" y="229267"/>
                  </a:cubicBezTo>
                  <a:cubicBezTo>
                    <a:pt x="94298" y="221742"/>
                    <a:pt x="101727" y="214313"/>
                    <a:pt x="106299" y="207073"/>
                  </a:cubicBezTo>
                  <a:cubicBezTo>
                    <a:pt x="110871" y="199835"/>
                    <a:pt x="113157" y="190310"/>
                    <a:pt x="113157" y="178498"/>
                  </a:cubicBezTo>
                  <a:cubicBezTo>
                    <a:pt x="113157" y="167164"/>
                    <a:pt x="109633" y="157543"/>
                    <a:pt x="102489" y="149638"/>
                  </a:cubicBezTo>
                  <a:cubicBezTo>
                    <a:pt x="95440" y="141732"/>
                    <a:pt x="79058" y="132112"/>
                    <a:pt x="53340" y="120777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</p:grpSp>
      <p:grpSp>
        <p:nvGrpSpPr>
          <p:cNvPr id="111" name="ICON 11">
            <a:extLst>
              <a:ext uri="{FF2B5EF4-FFF2-40B4-BE49-F238E27FC236}">
                <a16:creationId xmlns:a16="http://schemas.microsoft.com/office/drawing/2014/main" id="{AC2ADBF0-0159-4749-8CA9-D44126027D4A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9495882" y="2675879"/>
            <a:ext cx="365294" cy="365294"/>
            <a:chOff x="6877050" y="1466850"/>
            <a:chExt cx="302329" cy="302329"/>
          </a:xfrm>
        </p:grpSpPr>
        <p:cxnSp>
          <p:nvCxnSpPr>
            <p:cNvPr id="112" name="Gerader Verbinder 111">
              <a:extLst>
                <a:ext uri="{FF2B5EF4-FFF2-40B4-BE49-F238E27FC236}">
                  <a16:creationId xmlns:a16="http://schemas.microsoft.com/office/drawing/2014/main" id="{F23B4F98-CD76-449D-8043-242D98E004FB}"/>
                </a:ext>
              </a:extLst>
            </p:cNvPr>
            <p:cNvCxnSpPr>
              <a:cxnSpLocks/>
            </p:cNvCxnSpPr>
            <p:nvPr/>
          </p:nvCxnSpPr>
          <p:spPr bwMode="gray">
            <a:xfrm>
              <a:off x="6877050" y="1466850"/>
              <a:ext cx="302329" cy="302329"/>
            </a:xfrm>
            <a:prstGeom prst="line">
              <a:avLst/>
            </a:prstGeom>
            <a:ln w="25400">
              <a:solidFill>
                <a:srgbClr val="DCE04B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Gerader Verbinder 112">
              <a:extLst>
                <a:ext uri="{FF2B5EF4-FFF2-40B4-BE49-F238E27FC236}">
                  <a16:creationId xmlns:a16="http://schemas.microsoft.com/office/drawing/2014/main" id="{6CCD5FAC-E087-47B0-9801-C6D6ADB801DC}"/>
                </a:ext>
              </a:extLst>
            </p:cNvPr>
            <p:cNvCxnSpPr>
              <a:cxnSpLocks/>
            </p:cNvCxnSpPr>
            <p:nvPr/>
          </p:nvCxnSpPr>
          <p:spPr bwMode="gray">
            <a:xfrm rot="5400000">
              <a:off x="6877050" y="1466850"/>
              <a:ext cx="302329" cy="302329"/>
            </a:xfrm>
            <a:prstGeom prst="line">
              <a:avLst/>
            </a:prstGeom>
            <a:ln w="25400">
              <a:solidFill>
                <a:srgbClr val="DCE04B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7" name="Logo">
            <a:hlinkClick r:id="rId3" action="ppaction://hlinksldjump"/>
            <a:extLst>
              <a:ext uri="{FF2B5EF4-FFF2-40B4-BE49-F238E27FC236}">
                <a16:creationId xmlns:a16="http://schemas.microsoft.com/office/drawing/2014/main" id="{E9DAD721-1B5B-4A30-8BE9-7AD33880EB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 bwMode="gray">
          <a:xfrm>
            <a:off x="11488080" y="276225"/>
            <a:ext cx="426108" cy="75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475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0000">
                                          <p:cBhvr>
                                            <p:cTn id="18" dur="250" fill="hold"/>
                                            <p:tgtEl>
                                              <p:spTgt spid="9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autoRev="1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0000">
                                          <p:cBhvr>
                                            <p:cTn id="24" dur="250" fill="hold"/>
                                            <p:tgtEl>
                                              <p:spTgt spid="10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10" presetClass="entr" presetSubtype="0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autoRev="1" fill="hold" nodeType="withEffect" p14:presetBounceEnd="20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20000">
                                          <p:cBhvr>
                                            <p:cTn id="30" dur="250" fill="hold"/>
                                            <p:tgtEl>
                                              <p:spTgt spid="10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autoRev="1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0000">
                                          <p:cBhvr>
                                            <p:cTn id="36" dur="250" fill="hold"/>
                                            <p:tgtEl>
                                              <p:spTgt spid="10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0000">
                                          <p:cBhvr>
                                            <p:cTn id="42" dur="250" fill="hold"/>
                                            <p:tgtEl>
                                              <p:spTgt spid="11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44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5" dur="10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8" dur="10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51" presetID="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1000" fill="hold"/>
                                            <p:tgtEl>
                                              <p:spTgt spid="105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55789E-8 -2.22222E-6 L 0.01003 -0.00555 " pathEditMode="relative" rAng="0" ptsTypes="AA">
                                          <p:cBhvr>
                                            <p:cTn id="54" dur="10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9500" y="-2780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56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7" dur="500" tmFilter="0, 0; .2, .5; .8, .5; 1, 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8" dur="250" autoRev="1" fill="hold"/>
                                            <p:tgtEl>
                                              <p:spTgt spid="10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250" fill="hold"/>
                                            <p:tgtEl>
                                              <p:spTgt spid="9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250" fill="hold"/>
                                            <p:tgtEl>
                                              <p:spTgt spid="10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10" presetClass="entr" presetSubtype="0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autoRev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250" fill="hold"/>
                                            <p:tgtEl>
                                              <p:spTgt spid="10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6" dur="250" fill="hold"/>
                                            <p:tgtEl>
                                              <p:spTgt spid="10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250" fill="hold"/>
                                            <p:tgtEl>
                                              <p:spTgt spid="11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44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5" dur="10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8" dur="10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51" presetID="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1000" fill="hold"/>
                                            <p:tgtEl>
                                              <p:spTgt spid="105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55789E-8 -2.22222E-6 L 0.01003 -0.00555 " pathEditMode="relative" rAng="0" ptsTypes="AA">
                                          <p:cBhvr>
                                            <p:cTn id="54" dur="10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9500" y="-2780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56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7" dur="500" tmFilter="0, 0; .2, .5; .8, .5; 1, 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8" dur="250" autoRev="1" fill="hold"/>
                                            <p:tgtEl>
                                              <p:spTgt spid="10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</p:bldLst>
      </p:timing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HG">
            <a:extLst>
              <a:ext uri="{FF2B5EF4-FFF2-40B4-BE49-F238E27FC236}">
                <a16:creationId xmlns:a16="http://schemas.microsoft.com/office/drawing/2014/main" id="{64CDBCE6-41AA-43AC-9867-988F0C6F0A2C}"/>
              </a:ext>
            </a:extLst>
          </p:cNvPr>
          <p:cNvSpPr/>
          <p:nvPr/>
        </p:nvSpPr>
        <p:spPr bwMode="gray">
          <a:xfrm>
            <a:off x="793" y="0"/>
            <a:ext cx="12190413" cy="6858000"/>
          </a:xfrm>
          <a:prstGeom prst="rect">
            <a:avLst/>
          </a:prstGeom>
          <a:gradFill>
            <a:gsLst>
              <a:gs pos="35000">
                <a:schemeClr val="accent4">
                  <a:lumMod val="50000"/>
                </a:schemeClr>
              </a:gs>
              <a:gs pos="94000">
                <a:srgbClr val="2B3A41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dirty="0"/>
          </a:p>
        </p:txBody>
      </p:sp>
      <p:sp>
        <p:nvSpPr>
          <p:cNvPr id="7" name="Inhalt">
            <a:extLst>
              <a:ext uri="{FF2B5EF4-FFF2-40B4-BE49-F238E27FC236}">
                <a16:creationId xmlns:a16="http://schemas.microsoft.com/office/drawing/2014/main" id="{00642C81-A828-4A58-B57E-C080DF1326A8}"/>
              </a:ext>
            </a:extLst>
          </p:cNvPr>
          <p:cNvSpPr>
            <a:spLocks noGrp="1"/>
          </p:cNvSpPr>
          <p:nvPr>
            <p:ph sz="half" idx="1"/>
          </p:nvPr>
        </p:nvSpPr>
        <p:spPr bwMode="gray">
          <a:xfrm>
            <a:off x="539999" y="2944800"/>
            <a:ext cx="3564000" cy="3060000"/>
          </a:xfrm>
        </p:spPr>
        <p:txBody>
          <a:bodyPr/>
          <a:lstStyle/>
          <a:p>
            <a:pPr marL="0" indent="0">
              <a:buNone/>
            </a:pPr>
            <a:br>
              <a:rPr lang="de-DE" dirty="0">
                <a:solidFill>
                  <a:schemeClr val="bg1"/>
                </a:solidFill>
              </a:rPr>
            </a:br>
            <a:br>
              <a:rPr lang="de-DE" dirty="0">
                <a:solidFill>
                  <a:schemeClr val="bg1"/>
                </a:solidFill>
              </a:rPr>
            </a:br>
            <a:endParaRPr lang="de-DE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DE" sz="1600" dirty="0">
              <a:solidFill>
                <a:schemeClr val="bg1"/>
              </a:solidFill>
            </a:endParaRPr>
          </a:p>
          <a:p>
            <a:pPr marL="0" indent="0">
              <a:buNone/>
            </a:pPr>
            <a:br>
              <a:rPr lang="de-DE" sz="1400" dirty="0">
                <a:solidFill>
                  <a:schemeClr val="bg1"/>
                </a:solidFill>
              </a:rPr>
            </a:b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bg1"/>
                </a:solidFill>
              </a:rPr>
              <a:t>Bei nicht geschützten Forschungsdaten </a:t>
            </a: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bg1"/>
                </a:solidFill>
              </a:rPr>
              <a:t>(z.B. Messergebnissen) ist </a:t>
            </a:r>
            <a:r>
              <a:rPr lang="de-DE" sz="1400" dirty="0">
                <a:solidFill>
                  <a:srgbClr val="DCE04B"/>
                </a:solidFill>
                <a:latin typeface="+mj-lt"/>
              </a:rPr>
              <a:t>rechtlich weitgehend ungeklärt, wem im konkreten Einzelfall</a:t>
            </a:r>
            <a:r>
              <a:rPr lang="de-DE" sz="1400" dirty="0">
                <a:solidFill>
                  <a:schemeClr val="bg1"/>
                </a:solidFill>
              </a:rPr>
              <a:t> die Entscheidungsbefugnis über die Daten obliegt.</a:t>
            </a:r>
          </a:p>
          <a:p>
            <a:pPr marL="0" indent="0">
              <a:buNone/>
            </a:pPr>
            <a:endParaRPr lang="de-DE" dirty="0"/>
          </a:p>
        </p:txBody>
      </p:sp>
      <p:grpSp>
        <p:nvGrpSpPr>
          <p:cNvPr id="40" name="ICON 1">
            <a:extLst>
              <a:ext uri="{FF2B5EF4-FFF2-40B4-BE49-F238E27FC236}">
                <a16:creationId xmlns:a16="http://schemas.microsoft.com/office/drawing/2014/main" id="{D58327B5-1A1A-409F-8C3A-94B2DCF13F60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582624" y="1808586"/>
            <a:ext cx="878750" cy="1163170"/>
            <a:chOff x="12717037" y="2922973"/>
            <a:chExt cx="525304" cy="695325"/>
          </a:xfrm>
        </p:grpSpPr>
        <p:sp>
          <p:nvSpPr>
            <p:cNvPr id="41" name="Freihandform: Form 40">
              <a:extLst>
                <a:ext uri="{FF2B5EF4-FFF2-40B4-BE49-F238E27FC236}">
                  <a16:creationId xmlns:a16="http://schemas.microsoft.com/office/drawing/2014/main" id="{D8DE5B2E-9CA6-4AA3-853C-0E82F7608A29}"/>
                </a:ext>
              </a:extLst>
            </p:cNvPr>
            <p:cNvSpPr/>
            <p:nvPr/>
          </p:nvSpPr>
          <p:spPr bwMode="gray">
            <a:xfrm>
              <a:off x="12717037" y="2922973"/>
              <a:ext cx="523875" cy="695325"/>
            </a:xfrm>
            <a:custGeom>
              <a:avLst/>
              <a:gdLst>
                <a:gd name="connsiteX0" fmla="*/ 526733 w 523875"/>
                <a:gd name="connsiteY0" fmla="*/ 125254 h 695325"/>
                <a:gd name="connsiteX1" fmla="*/ 526733 w 523875"/>
                <a:gd name="connsiteY1" fmla="*/ 700088 h 695325"/>
                <a:gd name="connsiteX2" fmla="*/ 0 w 523875"/>
                <a:gd name="connsiteY2" fmla="*/ 700088 h 695325"/>
                <a:gd name="connsiteX3" fmla="*/ 0 w 523875"/>
                <a:gd name="connsiteY3" fmla="*/ 0 h 695325"/>
                <a:gd name="connsiteX4" fmla="*/ 402622 w 523875"/>
                <a:gd name="connsiteY4" fmla="*/ 0 h 69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3875" h="695325">
                  <a:moveTo>
                    <a:pt x="526733" y="125254"/>
                  </a:moveTo>
                  <a:lnTo>
                    <a:pt x="526733" y="700088"/>
                  </a:lnTo>
                  <a:lnTo>
                    <a:pt x="0" y="700088"/>
                  </a:lnTo>
                  <a:lnTo>
                    <a:pt x="0" y="0"/>
                  </a:lnTo>
                  <a:lnTo>
                    <a:pt x="402622" y="0"/>
                  </a:lnTo>
                </a:path>
              </a:pathLst>
            </a:custGeom>
            <a:noFill/>
            <a:ln w="19050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43" name="Freihandform: Form 42">
              <a:extLst>
                <a:ext uri="{FF2B5EF4-FFF2-40B4-BE49-F238E27FC236}">
                  <a16:creationId xmlns:a16="http://schemas.microsoft.com/office/drawing/2014/main" id="{59FE9618-7588-4DF3-AB5D-540C8794DA95}"/>
                </a:ext>
              </a:extLst>
            </p:cNvPr>
            <p:cNvSpPr/>
            <p:nvPr/>
          </p:nvSpPr>
          <p:spPr bwMode="gray">
            <a:xfrm>
              <a:off x="12817050" y="3399223"/>
              <a:ext cx="333375" cy="9525"/>
            </a:xfrm>
            <a:custGeom>
              <a:avLst/>
              <a:gdLst>
                <a:gd name="connsiteX0" fmla="*/ 0 w 333375"/>
                <a:gd name="connsiteY0" fmla="*/ 0 h 0"/>
                <a:gd name="connsiteX1" fmla="*/ 333375 w 33337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3375">
                  <a:moveTo>
                    <a:pt x="0" y="0"/>
                  </a:moveTo>
                  <a:lnTo>
                    <a:pt x="333375" y="0"/>
                  </a:lnTo>
                </a:path>
              </a:pathLst>
            </a:custGeom>
            <a:ln w="19050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44" name="Freihandform: Form 43">
              <a:extLst>
                <a:ext uri="{FF2B5EF4-FFF2-40B4-BE49-F238E27FC236}">
                  <a16:creationId xmlns:a16="http://schemas.microsoft.com/office/drawing/2014/main" id="{DD0751F2-A902-4E4C-96A6-4B2B252AD331}"/>
                </a:ext>
              </a:extLst>
            </p:cNvPr>
            <p:cNvSpPr/>
            <p:nvPr/>
          </p:nvSpPr>
          <p:spPr bwMode="gray">
            <a:xfrm>
              <a:off x="12817050" y="3456373"/>
              <a:ext cx="333375" cy="9525"/>
            </a:xfrm>
            <a:custGeom>
              <a:avLst/>
              <a:gdLst>
                <a:gd name="connsiteX0" fmla="*/ 0 w 333375"/>
                <a:gd name="connsiteY0" fmla="*/ 0 h 0"/>
                <a:gd name="connsiteX1" fmla="*/ 333375 w 33337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3375">
                  <a:moveTo>
                    <a:pt x="0" y="0"/>
                  </a:moveTo>
                  <a:lnTo>
                    <a:pt x="333375" y="0"/>
                  </a:lnTo>
                </a:path>
              </a:pathLst>
            </a:custGeom>
            <a:ln w="19050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45" name="Freihandform: Form 44">
              <a:extLst>
                <a:ext uri="{FF2B5EF4-FFF2-40B4-BE49-F238E27FC236}">
                  <a16:creationId xmlns:a16="http://schemas.microsoft.com/office/drawing/2014/main" id="{C43D2D46-6999-4D4F-8B41-6EF976B0B0F3}"/>
                </a:ext>
              </a:extLst>
            </p:cNvPr>
            <p:cNvSpPr/>
            <p:nvPr/>
          </p:nvSpPr>
          <p:spPr bwMode="gray">
            <a:xfrm>
              <a:off x="12817050" y="3513523"/>
              <a:ext cx="333375" cy="9525"/>
            </a:xfrm>
            <a:custGeom>
              <a:avLst/>
              <a:gdLst>
                <a:gd name="connsiteX0" fmla="*/ 0 w 333375"/>
                <a:gd name="connsiteY0" fmla="*/ 0 h 0"/>
                <a:gd name="connsiteX1" fmla="*/ 333375 w 33337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3375">
                  <a:moveTo>
                    <a:pt x="0" y="0"/>
                  </a:moveTo>
                  <a:lnTo>
                    <a:pt x="333375" y="0"/>
                  </a:lnTo>
                </a:path>
              </a:pathLst>
            </a:custGeom>
            <a:ln w="19050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46" name="Freihandform: Form 45">
              <a:extLst>
                <a:ext uri="{FF2B5EF4-FFF2-40B4-BE49-F238E27FC236}">
                  <a16:creationId xmlns:a16="http://schemas.microsoft.com/office/drawing/2014/main" id="{B48B8EE2-B381-488C-A9F2-70F2D5BCA47C}"/>
                </a:ext>
              </a:extLst>
            </p:cNvPr>
            <p:cNvSpPr/>
            <p:nvPr/>
          </p:nvSpPr>
          <p:spPr bwMode="gray">
            <a:xfrm>
              <a:off x="13118516" y="2922973"/>
              <a:ext cx="123825" cy="123825"/>
            </a:xfrm>
            <a:custGeom>
              <a:avLst/>
              <a:gdLst>
                <a:gd name="connsiteX0" fmla="*/ 0 w 123825"/>
                <a:gd name="connsiteY0" fmla="*/ 0 h 123825"/>
                <a:gd name="connsiteX1" fmla="*/ 0 w 123825"/>
                <a:gd name="connsiteY1" fmla="*/ 125254 h 123825"/>
                <a:gd name="connsiteX2" fmla="*/ 125254 w 123825"/>
                <a:gd name="connsiteY2" fmla="*/ 125254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123825">
                  <a:moveTo>
                    <a:pt x="0" y="0"/>
                  </a:moveTo>
                  <a:lnTo>
                    <a:pt x="0" y="125254"/>
                  </a:lnTo>
                  <a:lnTo>
                    <a:pt x="125254" y="125254"/>
                  </a:lnTo>
                  <a:close/>
                </a:path>
              </a:pathLst>
            </a:custGeom>
            <a:noFill/>
            <a:ln w="19050" cap="sq">
              <a:solidFill>
                <a:schemeClr val="accent4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grpSp>
          <p:nvGrpSpPr>
            <p:cNvPr id="49" name="Grafik 29">
              <a:extLst>
                <a:ext uri="{FF2B5EF4-FFF2-40B4-BE49-F238E27FC236}">
                  <a16:creationId xmlns:a16="http://schemas.microsoft.com/office/drawing/2014/main" id="{3AB9CA06-F813-4F75-9B33-C3B8DC531340}"/>
                </a:ext>
              </a:extLst>
            </p:cNvPr>
            <p:cNvGrpSpPr/>
            <p:nvPr/>
          </p:nvGrpSpPr>
          <p:grpSpPr bwMode="gray">
            <a:xfrm>
              <a:off x="12834671" y="3124046"/>
              <a:ext cx="314325" cy="190500"/>
              <a:chOff x="12834671" y="3124046"/>
              <a:chExt cx="314325" cy="190500"/>
            </a:xfrm>
            <a:noFill/>
          </p:grpSpPr>
          <p:sp>
            <p:nvSpPr>
              <p:cNvPr id="50" name="Freihandform: Form 49">
                <a:extLst>
                  <a:ext uri="{FF2B5EF4-FFF2-40B4-BE49-F238E27FC236}">
                    <a16:creationId xmlns:a16="http://schemas.microsoft.com/office/drawing/2014/main" id="{3E7E2BAF-032D-41B4-A8F6-71FDCCD0FCA3}"/>
                  </a:ext>
                </a:extLst>
              </p:cNvPr>
              <p:cNvSpPr/>
              <p:nvPr/>
            </p:nvSpPr>
            <p:spPr bwMode="gray">
              <a:xfrm>
                <a:off x="12834671" y="3272731"/>
                <a:ext cx="28575" cy="28575"/>
              </a:xfrm>
              <a:custGeom>
                <a:avLst/>
                <a:gdLst>
                  <a:gd name="connsiteX0" fmla="*/ 37148 w 28575"/>
                  <a:gd name="connsiteY0" fmla="*/ 18574 h 28575"/>
                  <a:gd name="connsiteX1" fmla="*/ 18574 w 28575"/>
                  <a:gd name="connsiteY1" fmla="*/ 37147 h 28575"/>
                  <a:gd name="connsiteX2" fmla="*/ 0 w 28575"/>
                  <a:gd name="connsiteY2" fmla="*/ 18574 h 28575"/>
                  <a:gd name="connsiteX3" fmla="*/ 18574 w 28575"/>
                  <a:gd name="connsiteY3" fmla="*/ 0 h 28575"/>
                  <a:gd name="connsiteX4" fmla="*/ 37148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37148" y="18574"/>
                    </a:moveTo>
                    <a:cubicBezTo>
                      <a:pt x="37148" y="28832"/>
                      <a:pt x="28832" y="37147"/>
                      <a:pt x="18574" y="37147"/>
                    </a:cubicBezTo>
                    <a:cubicBezTo>
                      <a:pt x="8316" y="37147"/>
                      <a:pt x="0" y="28832"/>
                      <a:pt x="0" y="18574"/>
                    </a:cubicBezTo>
                    <a:cubicBezTo>
                      <a:pt x="0" y="8316"/>
                      <a:pt x="8316" y="0"/>
                      <a:pt x="18574" y="0"/>
                    </a:cubicBezTo>
                    <a:cubicBezTo>
                      <a:pt x="28832" y="0"/>
                      <a:pt x="37148" y="8316"/>
                      <a:pt x="37148" y="18574"/>
                    </a:cubicBezTo>
                    <a:close/>
                  </a:path>
                </a:pathLst>
              </a:custGeom>
              <a:noFill/>
              <a:ln w="19050" cap="flat">
                <a:solidFill>
                  <a:srgbClr val="DCE04B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51" name="Freihandform: Form 50">
                <a:extLst>
                  <a:ext uri="{FF2B5EF4-FFF2-40B4-BE49-F238E27FC236}">
                    <a16:creationId xmlns:a16="http://schemas.microsoft.com/office/drawing/2014/main" id="{5700BBC6-D6FB-47CB-9735-7BED491709BF}"/>
                  </a:ext>
                </a:extLst>
              </p:cNvPr>
              <p:cNvSpPr/>
              <p:nvPr/>
            </p:nvSpPr>
            <p:spPr bwMode="gray">
              <a:xfrm>
                <a:off x="12913728" y="3170528"/>
                <a:ext cx="28575" cy="28575"/>
              </a:xfrm>
              <a:custGeom>
                <a:avLst/>
                <a:gdLst>
                  <a:gd name="connsiteX0" fmla="*/ 37147 w 28575"/>
                  <a:gd name="connsiteY0" fmla="*/ 18574 h 28575"/>
                  <a:gd name="connsiteX1" fmla="*/ 18574 w 28575"/>
                  <a:gd name="connsiteY1" fmla="*/ 37148 h 28575"/>
                  <a:gd name="connsiteX2" fmla="*/ 0 w 28575"/>
                  <a:gd name="connsiteY2" fmla="*/ 18574 h 28575"/>
                  <a:gd name="connsiteX3" fmla="*/ 18574 w 28575"/>
                  <a:gd name="connsiteY3" fmla="*/ 0 h 28575"/>
                  <a:gd name="connsiteX4" fmla="*/ 37147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37147" y="18574"/>
                    </a:moveTo>
                    <a:cubicBezTo>
                      <a:pt x="37147" y="28832"/>
                      <a:pt x="28832" y="37148"/>
                      <a:pt x="18574" y="37148"/>
                    </a:cubicBezTo>
                    <a:cubicBezTo>
                      <a:pt x="8316" y="37148"/>
                      <a:pt x="0" y="28832"/>
                      <a:pt x="0" y="18574"/>
                    </a:cubicBezTo>
                    <a:cubicBezTo>
                      <a:pt x="0" y="8316"/>
                      <a:pt x="8316" y="0"/>
                      <a:pt x="18574" y="0"/>
                    </a:cubicBezTo>
                    <a:cubicBezTo>
                      <a:pt x="28832" y="0"/>
                      <a:pt x="37147" y="8316"/>
                      <a:pt x="37147" y="18574"/>
                    </a:cubicBezTo>
                    <a:close/>
                  </a:path>
                </a:pathLst>
              </a:custGeom>
              <a:noFill/>
              <a:ln w="19050" cap="flat">
                <a:solidFill>
                  <a:srgbClr val="DCE04B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52" name="Freihandform: Form 51">
                <a:extLst>
                  <a:ext uri="{FF2B5EF4-FFF2-40B4-BE49-F238E27FC236}">
                    <a16:creationId xmlns:a16="http://schemas.microsoft.com/office/drawing/2014/main" id="{1F2535C7-3188-4752-890E-430008CF897A}"/>
                  </a:ext>
                </a:extLst>
              </p:cNvPr>
              <p:cNvSpPr/>
              <p:nvPr/>
            </p:nvSpPr>
            <p:spPr bwMode="gray">
              <a:xfrm>
                <a:off x="13029838" y="3277398"/>
                <a:ext cx="28575" cy="28575"/>
              </a:xfrm>
              <a:custGeom>
                <a:avLst/>
                <a:gdLst>
                  <a:gd name="connsiteX0" fmla="*/ 37148 w 28575"/>
                  <a:gd name="connsiteY0" fmla="*/ 18574 h 28575"/>
                  <a:gd name="connsiteX1" fmla="*/ 18574 w 28575"/>
                  <a:gd name="connsiteY1" fmla="*/ 37148 h 28575"/>
                  <a:gd name="connsiteX2" fmla="*/ 0 w 28575"/>
                  <a:gd name="connsiteY2" fmla="*/ 18574 h 28575"/>
                  <a:gd name="connsiteX3" fmla="*/ 18574 w 28575"/>
                  <a:gd name="connsiteY3" fmla="*/ 0 h 28575"/>
                  <a:gd name="connsiteX4" fmla="*/ 37148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37148" y="18574"/>
                    </a:moveTo>
                    <a:cubicBezTo>
                      <a:pt x="37148" y="28832"/>
                      <a:pt x="28832" y="37148"/>
                      <a:pt x="18574" y="37148"/>
                    </a:cubicBezTo>
                    <a:cubicBezTo>
                      <a:pt x="8316" y="37148"/>
                      <a:pt x="0" y="28832"/>
                      <a:pt x="0" y="18574"/>
                    </a:cubicBezTo>
                    <a:cubicBezTo>
                      <a:pt x="0" y="8316"/>
                      <a:pt x="8316" y="0"/>
                      <a:pt x="18574" y="0"/>
                    </a:cubicBezTo>
                    <a:cubicBezTo>
                      <a:pt x="28832" y="0"/>
                      <a:pt x="37148" y="8316"/>
                      <a:pt x="37148" y="18574"/>
                    </a:cubicBezTo>
                    <a:close/>
                  </a:path>
                </a:pathLst>
              </a:custGeom>
              <a:noFill/>
              <a:ln w="19050" cap="flat">
                <a:solidFill>
                  <a:srgbClr val="DCE04B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53" name="Freihandform: Form 52">
                <a:extLst>
                  <a:ext uri="{FF2B5EF4-FFF2-40B4-BE49-F238E27FC236}">
                    <a16:creationId xmlns:a16="http://schemas.microsoft.com/office/drawing/2014/main" id="{A1E5E4DD-D952-4EC0-A531-4C6D0C4143FA}"/>
                  </a:ext>
                </a:extLst>
              </p:cNvPr>
              <p:cNvSpPr/>
              <p:nvPr/>
            </p:nvSpPr>
            <p:spPr bwMode="gray">
              <a:xfrm>
                <a:off x="13118135" y="3124046"/>
                <a:ext cx="28575" cy="28575"/>
              </a:xfrm>
              <a:custGeom>
                <a:avLst/>
                <a:gdLst>
                  <a:gd name="connsiteX0" fmla="*/ 37147 w 28575"/>
                  <a:gd name="connsiteY0" fmla="*/ 18574 h 28575"/>
                  <a:gd name="connsiteX1" fmla="*/ 18574 w 28575"/>
                  <a:gd name="connsiteY1" fmla="*/ 37148 h 28575"/>
                  <a:gd name="connsiteX2" fmla="*/ 0 w 28575"/>
                  <a:gd name="connsiteY2" fmla="*/ 18574 h 28575"/>
                  <a:gd name="connsiteX3" fmla="*/ 18574 w 28575"/>
                  <a:gd name="connsiteY3" fmla="*/ 0 h 28575"/>
                  <a:gd name="connsiteX4" fmla="*/ 37147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37147" y="18574"/>
                    </a:moveTo>
                    <a:cubicBezTo>
                      <a:pt x="37147" y="28832"/>
                      <a:pt x="28832" y="37148"/>
                      <a:pt x="18574" y="37148"/>
                    </a:cubicBezTo>
                    <a:cubicBezTo>
                      <a:pt x="8316" y="37148"/>
                      <a:pt x="0" y="28832"/>
                      <a:pt x="0" y="18574"/>
                    </a:cubicBezTo>
                    <a:cubicBezTo>
                      <a:pt x="0" y="8316"/>
                      <a:pt x="8316" y="0"/>
                      <a:pt x="18574" y="0"/>
                    </a:cubicBezTo>
                    <a:cubicBezTo>
                      <a:pt x="28832" y="0"/>
                      <a:pt x="37147" y="8316"/>
                      <a:pt x="37147" y="18574"/>
                    </a:cubicBezTo>
                    <a:close/>
                  </a:path>
                </a:pathLst>
              </a:custGeom>
              <a:noFill/>
              <a:ln w="19050" cap="flat">
                <a:solidFill>
                  <a:srgbClr val="DCE04B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54" name="Freihandform: Form 53">
                <a:extLst>
                  <a:ext uri="{FF2B5EF4-FFF2-40B4-BE49-F238E27FC236}">
                    <a16:creationId xmlns:a16="http://schemas.microsoft.com/office/drawing/2014/main" id="{71021822-2669-45A0-B737-5BCAC601B94C}"/>
                  </a:ext>
                </a:extLst>
              </p:cNvPr>
              <p:cNvSpPr/>
              <p:nvPr/>
            </p:nvSpPr>
            <p:spPr bwMode="gray">
              <a:xfrm>
                <a:off x="12862865" y="3203865"/>
                <a:ext cx="57150" cy="66675"/>
              </a:xfrm>
              <a:custGeom>
                <a:avLst/>
                <a:gdLst>
                  <a:gd name="connsiteX0" fmla="*/ 0 w 57150"/>
                  <a:gd name="connsiteY0" fmla="*/ 71533 h 66675"/>
                  <a:gd name="connsiteX1" fmla="*/ 58198 w 57150"/>
                  <a:gd name="connsiteY1" fmla="*/ 0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66675">
                    <a:moveTo>
                      <a:pt x="0" y="71533"/>
                    </a:moveTo>
                    <a:lnTo>
                      <a:pt x="58198" y="0"/>
                    </a:lnTo>
                  </a:path>
                </a:pathLst>
              </a:custGeom>
              <a:ln w="19050" cap="flat">
                <a:solidFill>
                  <a:srgbClr val="DCE04B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62" name="Freihandform: Form 61">
                <a:extLst>
                  <a:ext uri="{FF2B5EF4-FFF2-40B4-BE49-F238E27FC236}">
                    <a16:creationId xmlns:a16="http://schemas.microsoft.com/office/drawing/2014/main" id="{BC5B9FDD-AEF1-47B2-8761-2D13A332E651}"/>
                  </a:ext>
                </a:extLst>
              </p:cNvPr>
              <p:cNvSpPr/>
              <p:nvPr/>
            </p:nvSpPr>
            <p:spPr bwMode="gray">
              <a:xfrm>
                <a:off x="12947066" y="3200246"/>
                <a:ext cx="85725" cy="76200"/>
              </a:xfrm>
              <a:custGeom>
                <a:avLst/>
                <a:gdLst>
                  <a:gd name="connsiteX0" fmla="*/ 0 w 85725"/>
                  <a:gd name="connsiteY0" fmla="*/ 0 h 76200"/>
                  <a:gd name="connsiteX1" fmla="*/ 87440 w 85725"/>
                  <a:gd name="connsiteY1" fmla="*/ 83439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725" h="76200">
                    <a:moveTo>
                      <a:pt x="0" y="0"/>
                    </a:moveTo>
                    <a:lnTo>
                      <a:pt x="87440" y="83439"/>
                    </a:lnTo>
                  </a:path>
                </a:pathLst>
              </a:custGeom>
              <a:ln w="19050" cap="flat">
                <a:solidFill>
                  <a:srgbClr val="DCE04B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64" name="Freihandform: Form 63">
                <a:extLst>
                  <a:ext uri="{FF2B5EF4-FFF2-40B4-BE49-F238E27FC236}">
                    <a16:creationId xmlns:a16="http://schemas.microsoft.com/office/drawing/2014/main" id="{F6F2286F-CD10-4CFC-9AF6-52F6A26D5A15}"/>
                  </a:ext>
                </a:extLst>
              </p:cNvPr>
              <p:cNvSpPr/>
              <p:nvPr/>
            </p:nvSpPr>
            <p:spPr bwMode="gray">
              <a:xfrm>
                <a:off x="13060128" y="3159098"/>
                <a:ext cx="66675" cy="114300"/>
              </a:xfrm>
              <a:custGeom>
                <a:avLst/>
                <a:gdLst>
                  <a:gd name="connsiteX0" fmla="*/ 0 w 66675"/>
                  <a:gd name="connsiteY0" fmla="*/ 122492 h 114300"/>
                  <a:gd name="connsiteX1" fmla="*/ 68199 w 66675"/>
                  <a:gd name="connsiteY1" fmla="*/ 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6675" h="114300">
                    <a:moveTo>
                      <a:pt x="0" y="122492"/>
                    </a:moveTo>
                    <a:lnTo>
                      <a:pt x="68199" y="0"/>
                    </a:lnTo>
                  </a:path>
                </a:pathLst>
              </a:custGeom>
              <a:ln w="19050" cap="flat">
                <a:solidFill>
                  <a:srgbClr val="DCE04B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</p:grpSp>
      </p:grpSp>
      <p:grpSp>
        <p:nvGrpSpPr>
          <p:cNvPr id="65" name="ICON 2">
            <a:extLst>
              <a:ext uri="{FF2B5EF4-FFF2-40B4-BE49-F238E27FC236}">
                <a16:creationId xmlns:a16="http://schemas.microsoft.com/office/drawing/2014/main" id="{118E371D-FE48-4C29-BCC2-CF3B3FD27A7D}"/>
              </a:ext>
            </a:extLst>
          </p:cNvPr>
          <p:cNvGrpSpPr>
            <a:grpSpLocks noChangeAspect="1"/>
          </p:cNvGrpSpPr>
          <p:nvPr/>
        </p:nvGrpSpPr>
        <p:grpSpPr bwMode="gray">
          <a:xfrm rot="9435267">
            <a:off x="659433" y="2649784"/>
            <a:ext cx="1357279" cy="329624"/>
            <a:chOff x="5428456" y="3267075"/>
            <a:chExt cx="1333500" cy="323850"/>
          </a:xfrm>
        </p:grpSpPr>
        <p:sp>
          <p:nvSpPr>
            <p:cNvPr id="66" name="Freihandform: Form 65">
              <a:extLst>
                <a:ext uri="{FF2B5EF4-FFF2-40B4-BE49-F238E27FC236}">
                  <a16:creationId xmlns:a16="http://schemas.microsoft.com/office/drawing/2014/main" id="{48E65422-47DC-4256-B22C-1AEEBDF39205}"/>
                </a:ext>
              </a:extLst>
            </p:cNvPr>
            <p:cNvSpPr/>
            <p:nvPr/>
          </p:nvSpPr>
          <p:spPr bwMode="gray">
            <a:xfrm>
              <a:off x="5433218" y="3271837"/>
              <a:ext cx="1323022" cy="313753"/>
            </a:xfrm>
            <a:custGeom>
              <a:avLst/>
              <a:gdLst>
                <a:gd name="connsiteX0" fmla="*/ 0 w 1323022"/>
                <a:gd name="connsiteY0" fmla="*/ 0 h 313753"/>
                <a:gd name="connsiteX1" fmla="*/ 1323023 w 1323022"/>
                <a:gd name="connsiteY1" fmla="*/ 0 h 313753"/>
                <a:gd name="connsiteX2" fmla="*/ 1323023 w 1323022"/>
                <a:gd name="connsiteY2" fmla="*/ 313754 h 313753"/>
                <a:gd name="connsiteX3" fmla="*/ 0 w 1323022"/>
                <a:gd name="connsiteY3" fmla="*/ 313754 h 313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23022" h="313753">
                  <a:moveTo>
                    <a:pt x="0" y="0"/>
                  </a:moveTo>
                  <a:lnTo>
                    <a:pt x="1323023" y="0"/>
                  </a:lnTo>
                  <a:lnTo>
                    <a:pt x="1323023" y="313754"/>
                  </a:lnTo>
                  <a:lnTo>
                    <a:pt x="0" y="313754"/>
                  </a:lnTo>
                  <a:close/>
                </a:path>
              </a:pathLst>
            </a:custGeom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rgbClr val="2B3A41"/>
                </a:gs>
              </a:gsLst>
              <a:path path="circle">
                <a:fillToRect l="50000" t="50000" r="50000" b="50000"/>
              </a:path>
            </a:gradFill>
            <a:ln w="9525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grpSp>
          <p:nvGrpSpPr>
            <p:cNvPr id="67" name="Grafik 9">
              <a:extLst>
                <a:ext uri="{FF2B5EF4-FFF2-40B4-BE49-F238E27FC236}">
                  <a16:creationId xmlns:a16="http://schemas.microsoft.com/office/drawing/2014/main" id="{DC96C924-9ABF-4078-A300-F24DDB260D73}"/>
                </a:ext>
              </a:extLst>
            </p:cNvPr>
            <p:cNvGrpSpPr/>
            <p:nvPr/>
          </p:nvGrpSpPr>
          <p:grpSpPr bwMode="gray">
            <a:xfrm>
              <a:off x="5428456" y="3267075"/>
              <a:ext cx="1282731" cy="318516"/>
              <a:chOff x="5428456" y="3267075"/>
              <a:chExt cx="1282731" cy="318516"/>
            </a:xfrm>
            <a:solidFill>
              <a:srgbClr val="FFFFFF"/>
            </a:solidFill>
          </p:grpSpPr>
          <p:sp>
            <p:nvSpPr>
              <p:cNvPr id="68" name="Freihandform: Form 67">
                <a:extLst>
                  <a:ext uri="{FF2B5EF4-FFF2-40B4-BE49-F238E27FC236}">
                    <a16:creationId xmlns:a16="http://schemas.microsoft.com/office/drawing/2014/main" id="{972F71F6-2ECC-42B7-B7C6-1022F0CA2D5A}"/>
                  </a:ext>
                </a:extLst>
              </p:cNvPr>
              <p:cNvSpPr/>
              <p:nvPr/>
            </p:nvSpPr>
            <p:spPr bwMode="gray">
              <a:xfrm>
                <a:off x="5428456" y="3267075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solidFill>
                <a:srgbClr val="FFFFFF"/>
              </a:solidFill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69" name="Freihandform: Form 68">
                <a:extLst>
                  <a:ext uri="{FF2B5EF4-FFF2-40B4-BE49-F238E27FC236}">
                    <a16:creationId xmlns:a16="http://schemas.microsoft.com/office/drawing/2014/main" id="{EB68C6DA-5D3F-4E5E-B900-5D37C7E55AB9}"/>
                  </a:ext>
                </a:extLst>
              </p:cNvPr>
              <p:cNvSpPr/>
              <p:nvPr/>
            </p:nvSpPr>
            <p:spPr bwMode="gray">
              <a:xfrm>
                <a:off x="5482939" y="3435000"/>
                <a:ext cx="9525" cy="150590"/>
              </a:xfrm>
              <a:custGeom>
                <a:avLst/>
                <a:gdLst>
                  <a:gd name="connsiteX0" fmla="*/ 0 w 9525"/>
                  <a:gd name="connsiteY0" fmla="*/ 0 h 150590"/>
                  <a:gd name="connsiteX1" fmla="*/ 0 w 9525"/>
                  <a:gd name="connsiteY1" fmla="*/ 150590 h 150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50590">
                    <a:moveTo>
                      <a:pt x="0" y="0"/>
                    </a:moveTo>
                    <a:lnTo>
                      <a:pt x="0" y="150590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70" name="Freihandform: Form 69">
                <a:extLst>
                  <a:ext uri="{FF2B5EF4-FFF2-40B4-BE49-F238E27FC236}">
                    <a16:creationId xmlns:a16="http://schemas.microsoft.com/office/drawing/2014/main" id="{3C548FDB-32EC-4A20-81F3-B27243229F14}"/>
                  </a:ext>
                </a:extLst>
              </p:cNvPr>
              <p:cNvSpPr/>
              <p:nvPr/>
            </p:nvSpPr>
            <p:spPr bwMode="gray">
              <a:xfrm>
                <a:off x="5687631" y="3435000"/>
                <a:ext cx="9525" cy="150590"/>
              </a:xfrm>
              <a:custGeom>
                <a:avLst/>
                <a:gdLst>
                  <a:gd name="connsiteX0" fmla="*/ 0 w 9525"/>
                  <a:gd name="connsiteY0" fmla="*/ 0 h 150590"/>
                  <a:gd name="connsiteX1" fmla="*/ 0 w 9525"/>
                  <a:gd name="connsiteY1" fmla="*/ 150590 h 150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50590">
                    <a:moveTo>
                      <a:pt x="0" y="0"/>
                    </a:moveTo>
                    <a:lnTo>
                      <a:pt x="0" y="150590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71" name="Freihandform: Form 70">
                <a:extLst>
                  <a:ext uri="{FF2B5EF4-FFF2-40B4-BE49-F238E27FC236}">
                    <a16:creationId xmlns:a16="http://schemas.microsoft.com/office/drawing/2014/main" id="{D05DD3BA-3BC5-47B0-9746-C2317932EACA}"/>
                  </a:ext>
                </a:extLst>
              </p:cNvPr>
              <p:cNvSpPr/>
              <p:nvPr/>
            </p:nvSpPr>
            <p:spPr bwMode="gray">
              <a:xfrm>
                <a:off x="5523896" y="3501961"/>
                <a:ext cx="9525" cy="83629"/>
              </a:xfrm>
              <a:custGeom>
                <a:avLst/>
                <a:gdLst>
                  <a:gd name="connsiteX0" fmla="*/ 0 w 9525"/>
                  <a:gd name="connsiteY0" fmla="*/ 0 h 83629"/>
                  <a:gd name="connsiteX1" fmla="*/ 0 w 9525"/>
                  <a:gd name="connsiteY1" fmla="*/ 83629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83629">
                    <a:moveTo>
                      <a:pt x="0" y="0"/>
                    </a:moveTo>
                    <a:lnTo>
                      <a:pt x="0" y="83629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72" name="Freihandform: Form 71">
                <a:extLst>
                  <a:ext uri="{FF2B5EF4-FFF2-40B4-BE49-F238E27FC236}">
                    <a16:creationId xmlns:a16="http://schemas.microsoft.com/office/drawing/2014/main" id="{32E2060C-597C-44FF-B7A8-5DE2CF2E8489}"/>
                  </a:ext>
                </a:extLst>
              </p:cNvPr>
              <p:cNvSpPr/>
              <p:nvPr/>
            </p:nvSpPr>
            <p:spPr bwMode="gray">
              <a:xfrm>
                <a:off x="5564854" y="3501961"/>
                <a:ext cx="9525" cy="83629"/>
              </a:xfrm>
              <a:custGeom>
                <a:avLst/>
                <a:gdLst>
                  <a:gd name="connsiteX0" fmla="*/ 0 w 9525"/>
                  <a:gd name="connsiteY0" fmla="*/ 0 h 83629"/>
                  <a:gd name="connsiteX1" fmla="*/ 0 w 9525"/>
                  <a:gd name="connsiteY1" fmla="*/ 83629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83629">
                    <a:moveTo>
                      <a:pt x="0" y="0"/>
                    </a:moveTo>
                    <a:lnTo>
                      <a:pt x="0" y="83629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73" name="Freihandform: Form 72">
                <a:extLst>
                  <a:ext uri="{FF2B5EF4-FFF2-40B4-BE49-F238E27FC236}">
                    <a16:creationId xmlns:a16="http://schemas.microsoft.com/office/drawing/2014/main" id="{83203AA0-7327-42D6-B69F-BAFCEA5B3A97}"/>
                  </a:ext>
                </a:extLst>
              </p:cNvPr>
              <p:cNvSpPr/>
              <p:nvPr/>
            </p:nvSpPr>
            <p:spPr bwMode="gray">
              <a:xfrm>
                <a:off x="5605811" y="3501961"/>
                <a:ext cx="9525" cy="83629"/>
              </a:xfrm>
              <a:custGeom>
                <a:avLst/>
                <a:gdLst>
                  <a:gd name="connsiteX0" fmla="*/ 0 w 9525"/>
                  <a:gd name="connsiteY0" fmla="*/ 0 h 83629"/>
                  <a:gd name="connsiteX1" fmla="*/ 0 w 9525"/>
                  <a:gd name="connsiteY1" fmla="*/ 83629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83629">
                    <a:moveTo>
                      <a:pt x="0" y="0"/>
                    </a:moveTo>
                    <a:lnTo>
                      <a:pt x="0" y="83629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74" name="Freihandform: Form 73">
                <a:extLst>
                  <a:ext uri="{FF2B5EF4-FFF2-40B4-BE49-F238E27FC236}">
                    <a16:creationId xmlns:a16="http://schemas.microsoft.com/office/drawing/2014/main" id="{E92960B3-6849-488B-A277-735DE781663B}"/>
                  </a:ext>
                </a:extLst>
              </p:cNvPr>
              <p:cNvSpPr/>
              <p:nvPr/>
            </p:nvSpPr>
            <p:spPr bwMode="gray">
              <a:xfrm>
                <a:off x="5646673" y="3501961"/>
                <a:ext cx="9525" cy="83629"/>
              </a:xfrm>
              <a:custGeom>
                <a:avLst/>
                <a:gdLst>
                  <a:gd name="connsiteX0" fmla="*/ 0 w 9525"/>
                  <a:gd name="connsiteY0" fmla="*/ 0 h 83629"/>
                  <a:gd name="connsiteX1" fmla="*/ 0 w 9525"/>
                  <a:gd name="connsiteY1" fmla="*/ 83629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83629">
                    <a:moveTo>
                      <a:pt x="0" y="0"/>
                    </a:moveTo>
                    <a:lnTo>
                      <a:pt x="0" y="83629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75" name="Freihandform: Form 74">
                <a:extLst>
                  <a:ext uri="{FF2B5EF4-FFF2-40B4-BE49-F238E27FC236}">
                    <a16:creationId xmlns:a16="http://schemas.microsoft.com/office/drawing/2014/main" id="{63F4E46E-2401-49B0-A705-CBD634B2733A}"/>
                  </a:ext>
                </a:extLst>
              </p:cNvPr>
              <p:cNvSpPr/>
              <p:nvPr/>
            </p:nvSpPr>
            <p:spPr bwMode="gray">
              <a:xfrm>
                <a:off x="5892323" y="3435000"/>
                <a:ext cx="9525" cy="150590"/>
              </a:xfrm>
              <a:custGeom>
                <a:avLst/>
                <a:gdLst>
                  <a:gd name="connsiteX0" fmla="*/ 0 w 9525"/>
                  <a:gd name="connsiteY0" fmla="*/ 0 h 150590"/>
                  <a:gd name="connsiteX1" fmla="*/ 0 w 9525"/>
                  <a:gd name="connsiteY1" fmla="*/ 150590 h 150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50590">
                    <a:moveTo>
                      <a:pt x="0" y="0"/>
                    </a:moveTo>
                    <a:lnTo>
                      <a:pt x="0" y="150590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76" name="Freihandform: Form 75">
                <a:extLst>
                  <a:ext uri="{FF2B5EF4-FFF2-40B4-BE49-F238E27FC236}">
                    <a16:creationId xmlns:a16="http://schemas.microsoft.com/office/drawing/2014/main" id="{47AD3253-055F-40A6-90A2-8B8D54B86344}"/>
                  </a:ext>
                </a:extLst>
              </p:cNvPr>
              <p:cNvSpPr/>
              <p:nvPr/>
            </p:nvSpPr>
            <p:spPr bwMode="gray">
              <a:xfrm>
                <a:off x="5728588" y="3501961"/>
                <a:ext cx="9525" cy="83629"/>
              </a:xfrm>
              <a:custGeom>
                <a:avLst/>
                <a:gdLst>
                  <a:gd name="connsiteX0" fmla="*/ 0 w 9525"/>
                  <a:gd name="connsiteY0" fmla="*/ 0 h 83629"/>
                  <a:gd name="connsiteX1" fmla="*/ 0 w 9525"/>
                  <a:gd name="connsiteY1" fmla="*/ 83629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83629">
                    <a:moveTo>
                      <a:pt x="0" y="0"/>
                    </a:moveTo>
                    <a:lnTo>
                      <a:pt x="0" y="83629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77" name="Freihandform: Form 76">
                <a:extLst>
                  <a:ext uri="{FF2B5EF4-FFF2-40B4-BE49-F238E27FC236}">
                    <a16:creationId xmlns:a16="http://schemas.microsoft.com/office/drawing/2014/main" id="{EEB2F252-A4CB-4F83-A807-3B44A5A4E095}"/>
                  </a:ext>
                </a:extLst>
              </p:cNvPr>
              <p:cNvSpPr/>
              <p:nvPr/>
            </p:nvSpPr>
            <p:spPr bwMode="gray">
              <a:xfrm>
                <a:off x="5769546" y="3501961"/>
                <a:ext cx="9525" cy="83629"/>
              </a:xfrm>
              <a:custGeom>
                <a:avLst/>
                <a:gdLst>
                  <a:gd name="connsiteX0" fmla="*/ 0 w 9525"/>
                  <a:gd name="connsiteY0" fmla="*/ 0 h 83629"/>
                  <a:gd name="connsiteX1" fmla="*/ 0 w 9525"/>
                  <a:gd name="connsiteY1" fmla="*/ 83629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83629">
                    <a:moveTo>
                      <a:pt x="0" y="0"/>
                    </a:moveTo>
                    <a:lnTo>
                      <a:pt x="0" y="83629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78" name="Freihandform: Form 77">
                <a:extLst>
                  <a:ext uri="{FF2B5EF4-FFF2-40B4-BE49-F238E27FC236}">
                    <a16:creationId xmlns:a16="http://schemas.microsoft.com/office/drawing/2014/main" id="{CD99B7E6-9B75-40C3-A554-9023D44E3AED}"/>
                  </a:ext>
                </a:extLst>
              </p:cNvPr>
              <p:cNvSpPr/>
              <p:nvPr/>
            </p:nvSpPr>
            <p:spPr bwMode="gray">
              <a:xfrm>
                <a:off x="5810503" y="3501961"/>
                <a:ext cx="9525" cy="83629"/>
              </a:xfrm>
              <a:custGeom>
                <a:avLst/>
                <a:gdLst>
                  <a:gd name="connsiteX0" fmla="*/ 0 w 9525"/>
                  <a:gd name="connsiteY0" fmla="*/ 0 h 83629"/>
                  <a:gd name="connsiteX1" fmla="*/ 0 w 9525"/>
                  <a:gd name="connsiteY1" fmla="*/ 83629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83629">
                    <a:moveTo>
                      <a:pt x="0" y="0"/>
                    </a:moveTo>
                    <a:lnTo>
                      <a:pt x="0" y="83629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79" name="Freihandform: Form 78">
                <a:extLst>
                  <a:ext uri="{FF2B5EF4-FFF2-40B4-BE49-F238E27FC236}">
                    <a16:creationId xmlns:a16="http://schemas.microsoft.com/office/drawing/2014/main" id="{8F8A25E1-216F-4995-95F1-5180437D651E}"/>
                  </a:ext>
                </a:extLst>
              </p:cNvPr>
              <p:cNvSpPr/>
              <p:nvPr/>
            </p:nvSpPr>
            <p:spPr bwMode="gray">
              <a:xfrm>
                <a:off x="5851461" y="3501961"/>
                <a:ext cx="9525" cy="83629"/>
              </a:xfrm>
              <a:custGeom>
                <a:avLst/>
                <a:gdLst>
                  <a:gd name="connsiteX0" fmla="*/ 0 w 9525"/>
                  <a:gd name="connsiteY0" fmla="*/ 0 h 83629"/>
                  <a:gd name="connsiteX1" fmla="*/ 0 w 9525"/>
                  <a:gd name="connsiteY1" fmla="*/ 83629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83629">
                    <a:moveTo>
                      <a:pt x="0" y="0"/>
                    </a:moveTo>
                    <a:lnTo>
                      <a:pt x="0" y="83629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80" name="Freihandform: Form 79">
                <a:extLst>
                  <a:ext uri="{FF2B5EF4-FFF2-40B4-BE49-F238E27FC236}">
                    <a16:creationId xmlns:a16="http://schemas.microsoft.com/office/drawing/2014/main" id="{B4640577-AF35-41B7-AAD0-6AB89106DC26}"/>
                  </a:ext>
                </a:extLst>
              </p:cNvPr>
              <p:cNvSpPr/>
              <p:nvPr/>
            </p:nvSpPr>
            <p:spPr bwMode="gray">
              <a:xfrm>
                <a:off x="6097015" y="3435000"/>
                <a:ext cx="9525" cy="150590"/>
              </a:xfrm>
              <a:custGeom>
                <a:avLst/>
                <a:gdLst>
                  <a:gd name="connsiteX0" fmla="*/ 0 w 9525"/>
                  <a:gd name="connsiteY0" fmla="*/ 0 h 150590"/>
                  <a:gd name="connsiteX1" fmla="*/ 0 w 9525"/>
                  <a:gd name="connsiteY1" fmla="*/ 150590 h 150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50590">
                    <a:moveTo>
                      <a:pt x="0" y="0"/>
                    </a:moveTo>
                    <a:lnTo>
                      <a:pt x="0" y="150590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81" name="Freihandform: Form 80">
                <a:extLst>
                  <a:ext uri="{FF2B5EF4-FFF2-40B4-BE49-F238E27FC236}">
                    <a16:creationId xmlns:a16="http://schemas.microsoft.com/office/drawing/2014/main" id="{32F8FF65-333E-47F6-9832-843352D3DFB4}"/>
                  </a:ext>
                </a:extLst>
              </p:cNvPr>
              <p:cNvSpPr/>
              <p:nvPr/>
            </p:nvSpPr>
            <p:spPr bwMode="gray">
              <a:xfrm>
                <a:off x="5933281" y="3501961"/>
                <a:ext cx="9525" cy="83629"/>
              </a:xfrm>
              <a:custGeom>
                <a:avLst/>
                <a:gdLst>
                  <a:gd name="connsiteX0" fmla="*/ 0 w 9525"/>
                  <a:gd name="connsiteY0" fmla="*/ 0 h 83629"/>
                  <a:gd name="connsiteX1" fmla="*/ 0 w 9525"/>
                  <a:gd name="connsiteY1" fmla="*/ 83629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83629">
                    <a:moveTo>
                      <a:pt x="0" y="0"/>
                    </a:moveTo>
                    <a:lnTo>
                      <a:pt x="0" y="83629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82" name="Freihandform: Form 81">
                <a:extLst>
                  <a:ext uri="{FF2B5EF4-FFF2-40B4-BE49-F238E27FC236}">
                    <a16:creationId xmlns:a16="http://schemas.microsoft.com/office/drawing/2014/main" id="{2B31C542-1BB5-43B3-BFF1-3915A36D3E7F}"/>
                  </a:ext>
                </a:extLst>
              </p:cNvPr>
              <p:cNvSpPr/>
              <p:nvPr/>
            </p:nvSpPr>
            <p:spPr bwMode="gray">
              <a:xfrm>
                <a:off x="5974238" y="3501961"/>
                <a:ext cx="9525" cy="83629"/>
              </a:xfrm>
              <a:custGeom>
                <a:avLst/>
                <a:gdLst>
                  <a:gd name="connsiteX0" fmla="*/ 0 w 9525"/>
                  <a:gd name="connsiteY0" fmla="*/ 0 h 83629"/>
                  <a:gd name="connsiteX1" fmla="*/ 0 w 9525"/>
                  <a:gd name="connsiteY1" fmla="*/ 83629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83629">
                    <a:moveTo>
                      <a:pt x="0" y="0"/>
                    </a:moveTo>
                    <a:lnTo>
                      <a:pt x="0" y="83629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83" name="Freihandform: Form 82">
                <a:extLst>
                  <a:ext uri="{FF2B5EF4-FFF2-40B4-BE49-F238E27FC236}">
                    <a16:creationId xmlns:a16="http://schemas.microsoft.com/office/drawing/2014/main" id="{BD503D21-54DB-4EC6-8F27-14E162D6D007}"/>
                  </a:ext>
                </a:extLst>
              </p:cNvPr>
              <p:cNvSpPr/>
              <p:nvPr/>
            </p:nvSpPr>
            <p:spPr bwMode="gray">
              <a:xfrm>
                <a:off x="6015196" y="3501961"/>
                <a:ext cx="9525" cy="83629"/>
              </a:xfrm>
              <a:custGeom>
                <a:avLst/>
                <a:gdLst>
                  <a:gd name="connsiteX0" fmla="*/ 0 w 9525"/>
                  <a:gd name="connsiteY0" fmla="*/ 0 h 83629"/>
                  <a:gd name="connsiteX1" fmla="*/ 0 w 9525"/>
                  <a:gd name="connsiteY1" fmla="*/ 83629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83629">
                    <a:moveTo>
                      <a:pt x="0" y="0"/>
                    </a:moveTo>
                    <a:lnTo>
                      <a:pt x="0" y="83629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84" name="Freihandform: Form 83">
                <a:extLst>
                  <a:ext uri="{FF2B5EF4-FFF2-40B4-BE49-F238E27FC236}">
                    <a16:creationId xmlns:a16="http://schemas.microsoft.com/office/drawing/2014/main" id="{4D82DBA7-0801-43C0-BA2F-C178B2734DEA}"/>
                  </a:ext>
                </a:extLst>
              </p:cNvPr>
              <p:cNvSpPr/>
              <p:nvPr/>
            </p:nvSpPr>
            <p:spPr bwMode="gray">
              <a:xfrm>
                <a:off x="6056153" y="3501961"/>
                <a:ext cx="9525" cy="83629"/>
              </a:xfrm>
              <a:custGeom>
                <a:avLst/>
                <a:gdLst>
                  <a:gd name="connsiteX0" fmla="*/ 0 w 9525"/>
                  <a:gd name="connsiteY0" fmla="*/ 0 h 83629"/>
                  <a:gd name="connsiteX1" fmla="*/ 0 w 9525"/>
                  <a:gd name="connsiteY1" fmla="*/ 83629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83629">
                    <a:moveTo>
                      <a:pt x="0" y="0"/>
                    </a:moveTo>
                    <a:lnTo>
                      <a:pt x="0" y="83629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85" name="Freihandform: Form 84">
                <a:extLst>
                  <a:ext uri="{FF2B5EF4-FFF2-40B4-BE49-F238E27FC236}">
                    <a16:creationId xmlns:a16="http://schemas.microsoft.com/office/drawing/2014/main" id="{6D2D6436-CBE2-49B7-9E4E-48CD8C63144B}"/>
                  </a:ext>
                </a:extLst>
              </p:cNvPr>
              <p:cNvSpPr/>
              <p:nvPr/>
            </p:nvSpPr>
            <p:spPr bwMode="gray">
              <a:xfrm>
                <a:off x="6301803" y="3435000"/>
                <a:ext cx="9525" cy="150590"/>
              </a:xfrm>
              <a:custGeom>
                <a:avLst/>
                <a:gdLst>
                  <a:gd name="connsiteX0" fmla="*/ 0 w 9525"/>
                  <a:gd name="connsiteY0" fmla="*/ 0 h 150590"/>
                  <a:gd name="connsiteX1" fmla="*/ 0 w 9525"/>
                  <a:gd name="connsiteY1" fmla="*/ 150590 h 150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50590">
                    <a:moveTo>
                      <a:pt x="0" y="0"/>
                    </a:moveTo>
                    <a:lnTo>
                      <a:pt x="0" y="150590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86" name="Freihandform: Form 85">
                <a:extLst>
                  <a:ext uri="{FF2B5EF4-FFF2-40B4-BE49-F238E27FC236}">
                    <a16:creationId xmlns:a16="http://schemas.microsoft.com/office/drawing/2014/main" id="{BC3A5B2D-C94F-49CC-9F38-E3FF1D75AB92}"/>
                  </a:ext>
                </a:extLst>
              </p:cNvPr>
              <p:cNvSpPr/>
              <p:nvPr/>
            </p:nvSpPr>
            <p:spPr bwMode="gray">
              <a:xfrm>
                <a:off x="6137973" y="3501961"/>
                <a:ext cx="9525" cy="83629"/>
              </a:xfrm>
              <a:custGeom>
                <a:avLst/>
                <a:gdLst>
                  <a:gd name="connsiteX0" fmla="*/ 0 w 9525"/>
                  <a:gd name="connsiteY0" fmla="*/ 0 h 83629"/>
                  <a:gd name="connsiteX1" fmla="*/ 0 w 9525"/>
                  <a:gd name="connsiteY1" fmla="*/ 83629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83629">
                    <a:moveTo>
                      <a:pt x="0" y="0"/>
                    </a:moveTo>
                    <a:lnTo>
                      <a:pt x="0" y="83629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87" name="Freihandform: Form 86">
                <a:extLst>
                  <a:ext uri="{FF2B5EF4-FFF2-40B4-BE49-F238E27FC236}">
                    <a16:creationId xmlns:a16="http://schemas.microsoft.com/office/drawing/2014/main" id="{E3CAC823-ADD6-4D75-93EE-44BF9D5F6B87}"/>
                  </a:ext>
                </a:extLst>
              </p:cNvPr>
              <p:cNvSpPr/>
              <p:nvPr/>
            </p:nvSpPr>
            <p:spPr bwMode="gray">
              <a:xfrm>
                <a:off x="6178930" y="3501961"/>
                <a:ext cx="9525" cy="83629"/>
              </a:xfrm>
              <a:custGeom>
                <a:avLst/>
                <a:gdLst>
                  <a:gd name="connsiteX0" fmla="*/ 0 w 9525"/>
                  <a:gd name="connsiteY0" fmla="*/ 0 h 83629"/>
                  <a:gd name="connsiteX1" fmla="*/ 0 w 9525"/>
                  <a:gd name="connsiteY1" fmla="*/ 83629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83629">
                    <a:moveTo>
                      <a:pt x="0" y="0"/>
                    </a:moveTo>
                    <a:lnTo>
                      <a:pt x="0" y="83629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88" name="Freihandform: Form 87">
                <a:extLst>
                  <a:ext uri="{FF2B5EF4-FFF2-40B4-BE49-F238E27FC236}">
                    <a16:creationId xmlns:a16="http://schemas.microsoft.com/office/drawing/2014/main" id="{7CEA924E-7DF1-49A0-8F53-D4A94AA3E8E3}"/>
                  </a:ext>
                </a:extLst>
              </p:cNvPr>
              <p:cNvSpPr/>
              <p:nvPr/>
            </p:nvSpPr>
            <p:spPr bwMode="gray">
              <a:xfrm>
                <a:off x="6219888" y="3501961"/>
                <a:ext cx="9525" cy="83629"/>
              </a:xfrm>
              <a:custGeom>
                <a:avLst/>
                <a:gdLst>
                  <a:gd name="connsiteX0" fmla="*/ 0 w 9525"/>
                  <a:gd name="connsiteY0" fmla="*/ 0 h 83629"/>
                  <a:gd name="connsiteX1" fmla="*/ 0 w 9525"/>
                  <a:gd name="connsiteY1" fmla="*/ 83629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83629">
                    <a:moveTo>
                      <a:pt x="0" y="0"/>
                    </a:moveTo>
                    <a:lnTo>
                      <a:pt x="0" y="83629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89" name="Freihandform: Form 88">
                <a:extLst>
                  <a:ext uri="{FF2B5EF4-FFF2-40B4-BE49-F238E27FC236}">
                    <a16:creationId xmlns:a16="http://schemas.microsoft.com/office/drawing/2014/main" id="{A17F2650-0197-4A91-BE00-A4BAA82224F2}"/>
                  </a:ext>
                </a:extLst>
              </p:cNvPr>
              <p:cNvSpPr/>
              <p:nvPr/>
            </p:nvSpPr>
            <p:spPr bwMode="gray">
              <a:xfrm>
                <a:off x="6260845" y="3501961"/>
                <a:ext cx="9525" cy="83629"/>
              </a:xfrm>
              <a:custGeom>
                <a:avLst/>
                <a:gdLst>
                  <a:gd name="connsiteX0" fmla="*/ 0 w 9525"/>
                  <a:gd name="connsiteY0" fmla="*/ 0 h 83629"/>
                  <a:gd name="connsiteX1" fmla="*/ 0 w 9525"/>
                  <a:gd name="connsiteY1" fmla="*/ 83629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83629">
                    <a:moveTo>
                      <a:pt x="0" y="0"/>
                    </a:moveTo>
                    <a:lnTo>
                      <a:pt x="0" y="83629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90" name="Freihandform: Form 89">
                <a:extLst>
                  <a:ext uri="{FF2B5EF4-FFF2-40B4-BE49-F238E27FC236}">
                    <a16:creationId xmlns:a16="http://schemas.microsoft.com/office/drawing/2014/main" id="{7A619CE6-BB79-4610-AEB7-A68765F8A121}"/>
                  </a:ext>
                </a:extLst>
              </p:cNvPr>
              <p:cNvSpPr/>
              <p:nvPr/>
            </p:nvSpPr>
            <p:spPr bwMode="gray">
              <a:xfrm>
                <a:off x="6506495" y="3435000"/>
                <a:ext cx="9525" cy="150590"/>
              </a:xfrm>
              <a:custGeom>
                <a:avLst/>
                <a:gdLst>
                  <a:gd name="connsiteX0" fmla="*/ 0 w 9525"/>
                  <a:gd name="connsiteY0" fmla="*/ 0 h 150590"/>
                  <a:gd name="connsiteX1" fmla="*/ 0 w 9525"/>
                  <a:gd name="connsiteY1" fmla="*/ 150590 h 150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50590">
                    <a:moveTo>
                      <a:pt x="0" y="0"/>
                    </a:moveTo>
                    <a:lnTo>
                      <a:pt x="0" y="150590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91" name="Freihandform: Form 90">
                <a:extLst>
                  <a:ext uri="{FF2B5EF4-FFF2-40B4-BE49-F238E27FC236}">
                    <a16:creationId xmlns:a16="http://schemas.microsoft.com/office/drawing/2014/main" id="{940C8183-5993-49EE-8971-1A389EF201F2}"/>
                  </a:ext>
                </a:extLst>
              </p:cNvPr>
              <p:cNvSpPr/>
              <p:nvPr/>
            </p:nvSpPr>
            <p:spPr bwMode="gray">
              <a:xfrm>
                <a:off x="6342665" y="3501961"/>
                <a:ext cx="9525" cy="83629"/>
              </a:xfrm>
              <a:custGeom>
                <a:avLst/>
                <a:gdLst>
                  <a:gd name="connsiteX0" fmla="*/ 0 w 9525"/>
                  <a:gd name="connsiteY0" fmla="*/ 0 h 83629"/>
                  <a:gd name="connsiteX1" fmla="*/ 0 w 9525"/>
                  <a:gd name="connsiteY1" fmla="*/ 83629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83629">
                    <a:moveTo>
                      <a:pt x="0" y="0"/>
                    </a:moveTo>
                    <a:lnTo>
                      <a:pt x="0" y="83629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93" name="Freihandform: Form 92">
                <a:extLst>
                  <a:ext uri="{FF2B5EF4-FFF2-40B4-BE49-F238E27FC236}">
                    <a16:creationId xmlns:a16="http://schemas.microsoft.com/office/drawing/2014/main" id="{1C82B1F1-875D-4730-B422-B17D6977775F}"/>
                  </a:ext>
                </a:extLst>
              </p:cNvPr>
              <p:cNvSpPr/>
              <p:nvPr/>
            </p:nvSpPr>
            <p:spPr bwMode="gray">
              <a:xfrm>
                <a:off x="6383623" y="3501961"/>
                <a:ext cx="9525" cy="83629"/>
              </a:xfrm>
              <a:custGeom>
                <a:avLst/>
                <a:gdLst>
                  <a:gd name="connsiteX0" fmla="*/ 0 w 9525"/>
                  <a:gd name="connsiteY0" fmla="*/ 0 h 83629"/>
                  <a:gd name="connsiteX1" fmla="*/ 0 w 9525"/>
                  <a:gd name="connsiteY1" fmla="*/ 83629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83629">
                    <a:moveTo>
                      <a:pt x="0" y="0"/>
                    </a:moveTo>
                    <a:lnTo>
                      <a:pt x="0" y="83629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94" name="Freihandform: Form 93">
                <a:extLst>
                  <a:ext uri="{FF2B5EF4-FFF2-40B4-BE49-F238E27FC236}">
                    <a16:creationId xmlns:a16="http://schemas.microsoft.com/office/drawing/2014/main" id="{034CBBB4-FBBE-4911-B701-4C6844CEE215}"/>
                  </a:ext>
                </a:extLst>
              </p:cNvPr>
              <p:cNvSpPr/>
              <p:nvPr/>
            </p:nvSpPr>
            <p:spPr bwMode="gray">
              <a:xfrm>
                <a:off x="6424580" y="3501961"/>
                <a:ext cx="9525" cy="83629"/>
              </a:xfrm>
              <a:custGeom>
                <a:avLst/>
                <a:gdLst>
                  <a:gd name="connsiteX0" fmla="*/ 0 w 9525"/>
                  <a:gd name="connsiteY0" fmla="*/ 0 h 83629"/>
                  <a:gd name="connsiteX1" fmla="*/ 0 w 9525"/>
                  <a:gd name="connsiteY1" fmla="*/ 83629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83629">
                    <a:moveTo>
                      <a:pt x="0" y="0"/>
                    </a:moveTo>
                    <a:lnTo>
                      <a:pt x="0" y="83629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95" name="Freihandform: Form 94">
                <a:extLst>
                  <a:ext uri="{FF2B5EF4-FFF2-40B4-BE49-F238E27FC236}">
                    <a16:creationId xmlns:a16="http://schemas.microsoft.com/office/drawing/2014/main" id="{C50204D5-7790-4471-953B-9231603E38E9}"/>
                  </a:ext>
                </a:extLst>
              </p:cNvPr>
              <p:cNvSpPr/>
              <p:nvPr/>
            </p:nvSpPr>
            <p:spPr bwMode="gray">
              <a:xfrm>
                <a:off x="6465538" y="3501961"/>
                <a:ext cx="9525" cy="83629"/>
              </a:xfrm>
              <a:custGeom>
                <a:avLst/>
                <a:gdLst>
                  <a:gd name="connsiteX0" fmla="*/ 0 w 9525"/>
                  <a:gd name="connsiteY0" fmla="*/ 0 h 83629"/>
                  <a:gd name="connsiteX1" fmla="*/ 0 w 9525"/>
                  <a:gd name="connsiteY1" fmla="*/ 83629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83629">
                    <a:moveTo>
                      <a:pt x="0" y="0"/>
                    </a:moveTo>
                    <a:lnTo>
                      <a:pt x="0" y="83629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96" name="Freihandform: Form 95">
                <a:extLst>
                  <a:ext uri="{FF2B5EF4-FFF2-40B4-BE49-F238E27FC236}">
                    <a16:creationId xmlns:a16="http://schemas.microsoft.com/office/drawing/2014/main" id="{5B288B64-A8E9-4745-B694-94B2531AAB14}"/>
                  </a:ext>
                </a:extLst>
              </p:cNvPr>
              <p:cNvSpPr/>
              <p:nvPr/>
            </p:nvSpPr>
            <p:spPr bwMode="gray">
              <a:xfrm>
                <a:off x="6711187" y="3435000"/>
                <a:ext cx="9525" cy="150590"/>
              </a:xfrm>
              <a:custGeom>
                <a:avLst/>
                <a:gdLst>
                  <a:gd name="connsiteX0" fmla="*/ 0 w 9525"/>
                  <a:gd name="connsiteY0" fmla="*/ 0 h 150590"/>
                  <a:gd name="connsiteX1" fmla="*/ 0 w 9525"/>
                  <a:gd name="connsiteY1" fmla="*/ 150590 h 150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50590">
                    <a:moveTo>
                      <a:pt x="0" y="0"/>
                    </a:moveTo>
                    <a:lnTo>
                      <a:pt x="0" y="150590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97" name="Freihandform: Form 96">
                <a:extLst>
                  <a:ext uri="{FF2B5EF4-FFF2-40B4-BE49-F238E27FC236}">
                    <a16:creationId xmlns:a16="http://schemas.microsoft.com/office/drawing/2014/main" id="{659F4E52-BC36-49D1-BE64-72713956DD6B}"/>
                  </a:ext>
                </a:extLst>
              </p:cNvPr>
              <p:cNvSpPr/>
              <p:nvPr/>
            </p:nvSpPr>
            <p:spPr bwMode="gray">
              <a:xfrm>
                <a:off x="6547357" y="3501961"/>
                <a:ext cx="9525" cy="83629"/>
              </a:xfrm>
              <a:custGeom>
                <a:avLst/>
                <a:gdLst>
                  <a:gd name="connsiteX0" fmla="*/ 0 w 9525"/>
                  <a:gd name="connsiteY0" fmla="*/ 0 h 83629"/>
                  <a:gd name="connsiteX1" fmla="*/ 0 w 9525"/>
                  <a:gd name="connsiteY1" fmla="*/ 83629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83629">
                    <a:moveTo>
                      <a:pt x="0" y="0"/>
                    </a:moveTo>
                    <a:lnTo>
                      <a:pt x="0" y="83629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98" name="Freihandform: Form 97">
                <a:extLst>
                  <a:ext uri="{FF2B5EF4-FFF2-40B4-BE49-F238E27FC236}">
                    <a16:creationId xmlns:a16="http://schemas.microsoft.com/office/drawing/2014/main" id="{A83ECA8A-11A8-40EA-8E59-42B375994962}"/>
                  </a:ext>
                </a:extLst>
              </p:cNvPr>
              <p:cNvSpPr/>
              <p:nvPr/>
            </p:nvSpPr>
            <p:spPr bwMode="gray">
              <a:xfrm>
                <a:off x="6588315" y="3501961"/>
                <a:ext cx="9525" cy="83629"/>
              </a:xfrm>
              <a:custGeom>
                <a:avLst/>
                <a:gdLst>
                  <a:gd name="connsiteX0" fmla="*/ 0 w 9525"/>
                  <a:gd name="connsiteY0" fmla="*/ 0 h 83629"/>
                  <a:gd name="connsiteX1" fmla="*/ 0 w 9525"/>
                  <a:gd name="connsiteY1" fmla="*/ 83629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83629">
                    <a:moveTo>
                      <a:pt x="0" y="0"/>
                    </a:moveTo>
                    <a:lnTo>
                      <a:pt x="0" y="83629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99" name="Freihandform: Form 98">
                <a:extLst>
                  <a:ext uri="{FF2B5EF4-FFF2-40B4-BE49-F238E27FC236}">
                    <a16:creationId xmlns:a16="http://schemas.microsoft.com/office/drawing/2014/main" id="{FB1F5B31-2140-4FAB-A618-8D1CEF62948B}"/>
                  </a:ext>
                </a:extLst>
              </p:cNvPr>
              <p:cNvSpPr/>
              <p:nvPr/>
            </p:nvSpPr>
            <p:spPr bwMode="gray">
              <a:xfrm>
                <a:off x="6629272" y="3501961"/>
                <a:ext cx="9525" cy="83629"/>
              </a:xfrm>
              <a:custGeom>
                <a:avLst/>
                <a:gdLst>
                  <a:gd name="connsiteX0" fmla="*/ 0 w 9525"/>
                  <a:gd name="connsiteY0" fmla="*/ 0 h 83629"/>
                  <a:gd name="connsiteX1" fmla="*/ 0 w 9525"/>
                  <a:gd name="connsiteY1" fmla="*/ 83629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83629">
                    <a:moveTo>
                      <a:pt x="0" y="0"/>
                    </a:moveTo>
                    <a:lnTo>
                      <a:pt x="0" y="83629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00" name="Freihandform: Form 99">
                <a:extLst>
                  <a:ext uri="{FF2B5EF4-FFF2-40B4-BE49-F238E27FC236}">
                    <a16:creationId xmlns:a16="http://schemas.microsoft.com/office/drawing/2014/main" id="{15D64B84-3964-4EC7-A6B5-221F03C6215D}"/>
                  </a:ext>
                </a:extLst>
              </p:cNvPr>
              <p:cNvSpPr/>
              <p:nvPr/>
            </p:nvSpPr>
            <p:spPr bwMode="gray">
              <a:xfrm>
                <a:off x="6670230" y="3501961"/>
                <a:ext cx="9525" cy="83629"/>
              </a:xfrm>
              <a:custGeom>
                <a:avLst/>
                <a:gdLst>
                  <a:gd name="connsiteX0" fmla="*/ 0 w 9525"/>
                  <a:gd name="connsiteY0" fmla="*/ 0 h 83629"/>
                  <a:gd name="connsiteX1" fmla="*/ 0 w 9525"/>
                  <a:gd name="connsiteY1" fmla="*/ 83629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83629">
                    <a:moveTo>
                      <a:pt x="0" y="0"/>
                    </a:moveTo>
                    <a:lnTo>
                      <a:pt x="0" y="83629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</p:grpSp>
      </p:grpSp>
      <p:grpSp>
        <p:nvGrpSpPr>
          <p:cNvPr id="101" name="ICON 3">
            <a:extLst>
              <a:ext uri="{FF2B5EF4-FFF2-40B4-BE49-F238E27FC236}">
                <a16:creationId xmlns:a16="http://schemas.microsoft.com/office/drawing/2014/main" id="{CE7F3E2B-0B00-4B14-9405-16F986613838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1362316" y="1979903"/>
            <a:ext cx="552606" cy="688335"/>
            <a:chOff x="1527377" y="3081369"/>
            <a:chExt cx="542925" cy="676275"/>
          </a:xfrm>
        </p:grpSpPr>
        <p:sp>
          <p:nvSpPr>
            <p:cNvPr id="102" name="Freihandform: Form 101">
              <a:extLst>
                <a:ext uri="{FF2B5EF4-FFF2-40B4-BE49-F238E27FC236}">
                  <a16:creationId xmlns:a16="http://schemas.microsoft.com/office/drawing/2014/main" id="{C7CDEB3D-E0F8-4C70-B212-4F9BDA1B6A66}"/>
                </a:ext>
              </a:extLst>
            </p:cNvPr>
            <p:cNvSpPr/>
            <p:nvPr/>
          </p:nvSpPr>
          <p:spPr bwMode="gray">
            <a:xfrm>
              <a:off x="1527377" y="3081369"/>
              <a:ext cx="542925" cy="676275"/>
            </a:xfrm>
            <a:custGeom>
              <a:avLst/>
              <a:gdLst>
                <a:gd name="connsiteX0" fmla="*/ 228600 w 542925"/>
                <a:gd name="connsiteY0" fmla="*/ 646367 h 676275"/>
                <a:gd name="connsiteX1" fmla="*/ 275939 w 542925"/>
                <a:gd name="connsiteY1" fmla="*/ 677894 h 676275"/>
                <a:gd name="connsiteX2" fmla="*/ 323279 w 542925"/>
                <a:gd name="connsiteY2" fmla="*/ 646367 h 676275"/>
                <a:gd name="connsiteX3" fmla="*/ 551879 w 542925"/>
                <a:gd name="connsiteY3" fmla="*/ 220694 h 676275"/>
                <a:gd name="connsiteX4" fmla="*/ 551879 w 542925"/>
                <a:gd name="connsiteY4" fmla="*/ 90678 h 676275"/>
                <a:gd name="connsiteX5" fmla="*/ 275844 w 542925"/>
                <a:gd name="connsiteY5" fmla="*/ 0 h 676275"/>
                <a:gd name="connsiteX6" fmla="*/ 0 w 542925"/>
                <a:gd name="connsiteY6" fmla="*/ 90678 h 676275"/>
                <a:gd name="connsiteX7" fmla="*/ 0 w 542925"/>
                <a:gd name="connsiteY7" fmla="*/ 220790 h 676275"/>
                <a:gd name="connsiteX8" fmla="*/ 228600 w 542925"/>
                <a:gd name="connsiteY8" fmla="*/ 646367 h 676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2925" h="676275">
                  <a:moveTo>
                    <a:pt x="228600" y="646367"/>
                  </a:moveTo>
                  <a:lnTo>
                    <a:pt x="275939" y="677894"/>
                  </a:lnTo>
                  <a:lnTo>
                    <a:pt x="323279" y="646367"/>
                  </a:lnTo>
                  <a:cubicBezTo>
                    <a:pt x="465106" y="551783"/>
                    <a:pt x="551879" y="390239"/>
                    <a:pt x="551879" y="220694"/>
                  </a:cubicBezTo>
                  <a:lnTo>
                    <a:pt x="551879" y="90678"/>
                  </a:lnTo>
                  <a:lnTo>
                    <a:pt x="275844" y="0"/>
                  </a:lnTo>
                  <a:lnTo>
                    <a:pt x="0" y="90678"/>
                  </a:lnTo>
                  <a:lnTo>
                    <a:pt x="0" y="220790"/>
                  </a:lnTo>
                  <a:cubicBezTo>
                    <a:pt x="0" y="390144"/>
                    <a:pt x="86678" y="551783"/>
                    <a:pt x="228600" y="646367"/>
                  </a:cubicBezTo>
                  <a:close/>
                </a:path>
              </a:pathLst>
            </a:custGeom>
            <a:solidFill>
              <a:srgbClr val="DCE04B"/>
            </a:solidFill>
            <a:ln w="19050" cap="flat">
              <a:solidFill>
                <a:srgbClr val="DCE04B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grpSp>
          <p:nvGrpSpPr>
            <p:cNvPr id="103" name="Gruppieren 102">
              <a:extLst>
                <a:ext uri="{FF2B5EF4-FFF2-40B4-BE49-F238E27FC236}">
                  <a16:creationId xmlns:a16="http://schemas.microsoft.com/office/drawing/2014/main" id="{406E5B6F-308C-42C1-A8CD-125F864601DD}"/>
                </a:ext>
              </a:extLst>
            </p:cNvPr>
            <p:cNvGrpSpPr/>
            <p:nvPr/>
          </p:nvGrpSpPr>
          <p:grpSpPr bwMode="gray">
            <a:xfrm>
              <a:off x="1660118" y="3242685"/>
              <a:ext cx="277442" cy="277442"/>
              <a:chOff x="6877050" y="1466850"/>
              <a:chExt cx="302329" cy="302329"/>
            </a:xfrm>
          </p:grpSpPr>
          <p:cxnSp>
            <p:nvCxnSpPr>
              <p:cNvPr id="104" name="Gerader Verbinder 103">
                <a:extLst>
                  <a:ext uri="{FF2B5EF4-FFF2-40B4-BE49-F238E27FC236}">
                    <a16:creationId xmlns:a16="http://schemas.microsoft.com/office/drawing/2014/main" id="{8333C2CD-281C-419B-95AF-0EC66A6182DB}"/>
                  </a:ext>
                </a:extLst>
              </p:cNvPr>
              <p:cNvCxnSpPr>
                <a:cxnSpLocks/>
              </p:cNvCxnSpPr>
              <p:nvPr/>
            </p:nvCxnSpPr>
            <p:spPr bwMode="gray">
              <a:xfrm>
                <a:off x="6877050" y="1466850"/>
                <a:ext cx="302329" cy="302329"/>
              </a:xfrm>
              <a:prstGeom prst="line">
                <a:avLst/>
              </a:prstGeom>
              <a:ln w="25400">
                <a:solidFill>
                  <a:srgbClr val="304048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Gerader Verbinder 104">
                <a:extLst>
                  <a:ext uri="{FF2B5EF4-FFF2-40B4-BE49-F238E27FC236}">
                    <a16:creationId xmlns:a16="http://schemas.microsoft.com/office/drawing/2014/main" id="{4BFA7403-3A62-407D-8451-320D38595F1C}"/>
                  </a:ext>
                </a:extLst>
              </p:cNvPr>
              <p:cNvCxnSpPr>
                <a:cxnSpLocks/>
              </p:cNvCxnSpPr>
              <p:nvPr/>
            </p:nvCxnSpPr>
            <p:spPr bwMode="gray">
              <a:xfrm rot="5400000">
                <a:off x="6877050" y="1466850"/>
                <a:ext cx="302329" cy="302329"/>
              </a:xfrm>
              <a:prstGeom prst="line">
                <a:avLst/>
              </a:prstGeom>
              <a:ln w="25400">
                <a:solidFill>
                  <a:srgbClr val="304048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5" name="Titel">
            <a:extLst>
              <a:ext uri="{FF2B5EF4-FFF2-40B4-BE49-F238E27FC236}">
                <a16:creationId xmlns:a16="http://schemas.microsoft.com/office/drawing/2014/main" id="{B4FD28D8-BBBA-479D-9869-F34EADB21C07}"/>
              </a:ext>
            </a:extLst>
          </p:cNvPr>
          <p:cNvSpPr txBox="1"/>
          <p:nvPr/>
        </p:nvSpPr>
        <p:spPr bwMode="gray">
          <a:xfrm>
            <a:off x="540000" y="3106692"/>
            <a:ext cx="3402441" cy="432000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br>
              <a:rPr lang="de-DE" sz="3200" cap="all" dirty="0">
                <a:solidFill>
                  <a:srgbClr val="DCE04B"/>
                </a:solidFill>
              </a:rPr>
            </a:br>
            <a:r>
              <a:rPr lang="de-DE" sz="3200" cap="all" dirty="0">
                <a:solidFill>
                  <a:srgbClr val="DCE04B"/>
                </a:solidFill>
              </a:rPr>
              <a:t>Nicht geschützte</a:t>
            </a:r>
            <a:br>
              <a:rPr lang="de-DE" sz="3200" cap="all" dirty="0">
                <a:solidFill>
                  <a:srgbClr val="DCE04B"/>
                </a:solidFill>
              </a:rPr>
            </a:br>
            <a:r>
              <a:rPr lang="de-DE" sz="3200" cap="all" dirty="0">
                <a:solidFill>
                  <a:srgbClr val="DCE04B"/>
                </a:solidFill>
              </a:rPr>
              <a:t>Daten</a:t>
            </a:r>
          </a:p>
        </p:txBody>
      </p:sp>
      <p:pic>
        <p:nvPicPr>
          <p:cNvPr id="28" name="Logo">
            <a:extLst>
              <a:ext uri="{FF2B5EF4-FFF2-40B4-BE49-F238E27FC236}">
                <a16:creationId xmlns:a16="http://schemas.microsoft.com/office/drawing/2014/main" id="{C995E935-8D78-432B-807A-412AA4692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gray">
          <a:xfrm>
            <a:off x="11488080" y="276225"/>
            <a:ext cx="426108" cy="751955"/>
          </a:xfrm>
          <a:prstGeom prst="rect">
            <a:avLst/>
          </a:prstGeom>
        </p:spPr>
      </p:pic>
      <p:sp>
        <p:nvSpPr>
          <p:cNvPr id="92" name="Infotext">
            <a:extLst>
              <a:ext uri="{FF2B5EF4-FFF2-40B4-BE49-F238E27FC236}">
                <a16:creationId xmlns:a16="http://schemas.microsoft.com/office/drawing/2014/main" id="{C1304719-AFF7-4717-B081-688FBB1BBAFD}"/>
              </a:ext>
            </a:extLst>
          </p:cNvPr>
          <p:cNvSpPr/>
          <p:nvPr/>
        </p:nvSpPr>
        <p:spPr bwMode="gray">
          <a:xfrm>
            <a:off x="12250282" y="0"/>
            <a:ext cx="1944894" cy="28075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de-DE" sz="1400" dirty="0"/>
              <a:t>Beim Klicken auf Unterstrichenen Text erscheint der Text zu dem * </a:t>
            </a:r>
          </a:p>
        </p:txBody>
      </p:sp>
    </p:spTree>
    <p:extLst>
      <p:ext uri="{BB962C8B-B14F-4D97-AF65-F5344CB8AC3E}">
        <p14:creationId xmlns:p14="http://schemas.microsoft.com/office/powerpoint/2010/main" val="924843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" presetClass="emph" presetSubtype="0" autoRev="1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0000">
                                          <p:cBhvr>
                                            <p:cTn id="9" dur="2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1" accel="16000" fill="hold" nodeType="after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2000">
                                          <p:cBhvr additive="base">
                                            <p:cTn id="13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2000">
                                          <p:cBhvr additive="base">
                                            <p:cTn id="14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32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7" dur="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8" dur="100" fill="hold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9" dur="1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0" dur="10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1" dur="1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6" presetClass="emph" presetSubtype="0" autoRev="1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0000">
                                          <p:cBhvr>
                                            <p:cTn id="27" dur="250" fill="hold"/>
                                            <p:tgtEl>
                                              <p:spTgt spid="10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1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uiExpand="1"/>
          <p:bldP spid="3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" presetClass="emp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" dur="2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1" accel="16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32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7" dur="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8" dur="100" fill="hold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9" dur="1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0" dur="10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1" dur="1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6" presetClass="emp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7" dur="250" fill="hold"/>
                                            <p:tgtEl>
                                              <p:spTgt spid="10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1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uiExpand="1"/>
          <p:bldP spid="35" grpId="0"/>
        </p:bldLst>
      </p:timing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HG">
            <a:extLst>
              <a:ext uri="{FF2B5EF4-FFF2-40B4-BE49-F238E27FC236}">
                <a16:creationId xmlns:a16="http://schemas.microsoft.com/office/drawing/2014/main" id="{64CDBCE6-41AA-43AC-9867-988F0C6F0A2C}"/>
              </a:ext>
            </a:extLst>
          </p:cNvPr>
          <p:cNvSpPr/>
          <p:nvPr/>
        </p:nvSpPr>
        <p:spPr bwMode="gray">
          <a:xfrm>
            <a:off x="793" y="0"/>
            <a:ext cx="12190413" cy="6858000"/>
          </a:xfrm>
          <a:prstGeom prst="rect">
            <a:avLst/>
          </a:prstGeom>
          <a:gradFill>
            <a:gsLst>
              <a:gs pos="35000">
                <a:schemeClr val="accent4">
                  <a:lumMod val="50000"/>
                </a:schemeClr>
              </a:gs>
              <a:gs pos="94000">
                <a:srgbClr val="2B3A41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dirty="0"/>
          </a:p>
        </p:txBody>
      </p:sp>
      <p:sp>
        <p:nvSpPr>
          <p:cNvPr id="35" name="Titel">
            <a:extLst>
              <a:ext uri="{FF2B5EF4-FFF2-40B4-BE49-F238E27FC236}">
                <a16:creationId xmlns:a16="http://schemas.microsoft.com/office/drawing/2014/main" id="{B4FD28D8-BBBA-479D-9869-F34EADB21C07}"/>
              </a:ext>
            </a:extLst>
          </p:cNvPr>
          <p:cNvSpPr txBox="1"/>
          <p:nvPr/>
        </p:nvSpPr>
        <p:spPr bwMode="gray">
          <a:xfrm>
            <a:off x="540000" y="3106692"/>
            <a:ext cx="3402441" cy="432000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br>
              <a:rPr lang="de-DE" sz="3200" cap="all" dirty="0">
                <a:solidFill>
                  <a:srgbClr val="DCE04B"/>
                </a:solidFill>
              </a:rPr>
            </a:br>
            <a:r>
              <a:rPr lang="de-DE" sz="3200" cap="all" dirty="0">
                <a:solidFill>
                  <a:srgbClr val="DCE04B"/>
                </a:solidFill>
              </a:rPr>
              <a:t>Nicht geschützte</a:t>
            </a:r>
            <a:br>
              <a:rPr lang="de-DE" sz="3200" cap="all" dirty="0">
                <a:solidFill>
                  <a:srgbClr val="DCE04B"/>
                </a:solidFill>
              </a:rPr>
            </a:br>
            <a:r>
              <a:rPr lang="de-DE" sz="3200" cap="all" dirty="0">
                <a:solidFill>
                  <a:srgbClr val="DCE04B"/>
                </a:solidFill>
              </a:rPr>
              <a:t>Daten</a:t>
            </a:r>
          </a:p>
        </p:txBody>
      </p:sp>
      <p:sp>
        <p:nvSpPr>
          <p:cNvPr id="7" name="Inhalt">
            <a:extLst>
              <a:ext uri="{FF2B5EF4-FFF2-40B4-BE49-F238E27FC236}">
                <a16:creationId xmlns:a16="http://schemas.microsoft.com/office/drawing/2014/main" id="{00642C81-A828-4A58-B57E-C080DF1326A8}"/>
              </a:ext>
            </a:extLst>
          </p:cNvPr>
          <p:cNvSpPr>
            <a:spLocks noGrp="1"/>
          </p:cNvSpPr>
          <p:nvPr>
            <p:ph sz="half" idx="1"/>
          </p:nvPr>
        </p:nvSpPr>
        <p:spPr bwMode="gray">
          <a:xfrm>
            <a:off x="539999" y="2944800"/>
            <a:ext cx="3564000" cy="3060000"/>
          </a:xfrm>
        </p:spPr>
        <p:txBody>
          <a:bodyPr/>
          <a:lstStyle/>
          <a:p>
            <a:pPr marL="0" indent="0">
              <a:buNone/>
            </a:pPr>
            <a:br>
              <a:rPr lang="de-DE" dirty="0">
                <a:solidFill>
                  <a:schemeClr val="bg1"/>
                </a:solidFill>
              </a:rPr>
            </a:br>
            <a:br>
              <a:rPr lang="de-DE" dirty="0">
                <a:solidFill>
                  <a:schemeClr val="bg1"/>
                </a:solidFill>
              </a:rPr>
            </a:br>
            <a:endParaRPr lang="de-DE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DE" sz="1600" dirty="0">
              <a:solidFill>
                <a:schemeClr val="bg1"/>
              </a:solidFill>
            </a:endParaRPr>
          </a:p>
          <a:p>
            <a:pPr marL="0" indent="0">
              <a:buNone/>
            </a:pPr>
            <a:br>
              <a:rPr lang="de-DE" sz="1400" dirty="0">
                <a:solidFill>
                  <a:schemeClr val="bg1"/>
                </a:solidFill>
              </a:rPr>
            </a:b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bg1"/>
                </a:solidFill>
              </a:rPr>
              <a:t>Bei nicht geschützten Forschungsdaten </a:t>
            </a: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bg1"/>
                </a:solidFill>
              </a:rPr>
              <a:t>(z.B. Messergebnissen) ist </a:t>
            </a:r>
            <a:r>
              <a:rPr lang="de-DE" sz="1400" dirty="0">
                <a:solidFill>
                  <a:srgbClr val="DCE04B"/>
                </a:solidFill>
                <a:latin typeface="+mj-lt"/>
              </a:rPr>
              <a:t>rechtlich weitgehend ungeklärt, wem im konkreten Einzelfall</a:t>
            </a:r>
            <a:r>
              <a:rPr lang="de-DE" sz="1400" dirty="0">
                <a:solidFill>
                  <a:schemeClr val="bg1"/>
                </a:solidFill>
              </a:rPr>
              <a:t> die Entscheidungsbefugnis über die Daten obliegt.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28" name="Logo">
            <a:extLst>
              <a:ext uri="{FF2B5EF4-FFF2-40B4-BE49-F238E27FC236}">
                <a16:creationId xmlns:a16="http://schemas.microsoft.com/office/drawing/2014/main" id="{C995E935-8D78-432B-807A-412AA4692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gray">
          <a:xfrm>
            <a:off x="11488080" y="276225"/>
            <a:ext cx="426108" cy="751955"/>
          </a:xfrm>
          <a:prstGeom prst="rect">
            <a:avLst/>
          </a:prstGeom>
        </p:spPr>
      </p:pic>
      <p:sp>
        <p:nvSpPr>
          <p:cNvPr id="92" name="Infotext">
            <a:extLst>
              <a:ext uri="{FF2B5EF4-FFF2-40B4-BE49-F238E27FC236}">
                <a16:creationId xmlns:a16="http://schemas.microsoft.com/office/drawing/2014/main" id="{C1304719-AFF7-4717-B081-688FBB1BBAFD}"/>
              </a:ext>
            </a:extLst>
          </p:cNvPr>
          <p:cNvSpPr/>
          <p:nvPr/>
        </p:nvSpPr>
        <p:spPr bwMode="gray">
          <a:xfrm>
            <a:off x="12250282" y="0"/>
            <a:ext cx="1944894" cy="28075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de-DE" sz="1400" dirty="0"/>
              <a:t>Beim Klicken auf Unterstrichenen Text erscheint der Text zu dem * </a:t>
            </a:r>
          </a:p>
        </p:txBody>
      </p:sp>
      <p:sp>
        <p:nvSpPr>
          <p:cNvPr id="106" name="Textfeld 1">
            <a:extLst>
              <a:ext uri="{FF2B5EF4-FFF2-40B4-BE49-F238E27FC236}">
                <a16:creationId xmlns:a16="http://schemas.microsoft.com/office/drawing/2014/main" id="{06E31314-DB70-4A80-82BF-CAD01F0E8598}"/>
              </a:ext>
            </a:extLst>
          </p:cNvPr>
          <p:cNvSpPr txBox="1"/>
          <p:nvPr/>
        </p:nvSpPr>
        <p:spPr bwMode="gray">
          <a:xfrm>
            <a:off x="4393799" y="2349784"/>
            <a:ext cx="3628800" cy="380550"/>
          </a:xfrm>
          <a:prstGeom prst="rect">
            <a:avLst/>
          </a:prstGeom>
        </p:spPr>
        <p:txBody>
          <a:bodyPr wrap="square" lIns="144000" tIns="0" rIns="0" bIns="0" rtlCol="0" anchor="ctr" anchorCtr="0">
            <a:noAutofit/>
          </a:bodyPr>
          <a:lstStyle/>
          <a:p>
            <a:pPr marL="0" indent="0" algn="l">
              <a:buNone/>
            </a:pPr>
            <a:r>
              <a:rPr lang="de-DE" sz="1600" dirty="0">
                <a:solidFill>
                  <a:schemeClr val="accent1"/>
                </a:solidFill>
                <a:latin typeface="+mj-lt"/>
              </a:rPr>
              <a:t>ZUORDNUNG</a:t>
            </a:r>
          </a:p>
        </p:txBody>
      </p:sp>
      <p:sp>
        <p:nvSpPr>
          <p:cNvPr id="107" name="Textfeld 2">
            <a:extLst>
              <a:ext uri="{FF2B5EF4-FFF2-40B4-BE49-F238E27FC236}">
                <a16:creationId xmlns:a16="http://schemas.microsoft.com/office/drawing/2014/main" id="{DCC615B7-720F-458C-80A1-15FDA2EA1A7D}"/>
              </a:ext>
            </a:extLst>
          </p:cNvPr>
          <p:cNvSpPr txBox="1"/>
          <p:nvPr/>
        </p:nvSpPr>
        <p:spPr bwMode="gray">
          <a:xfrm>
            <a:off x="8020800" y="2349784"/>
            <a:ext cx="3628800" cy="380550"/>
          </a:xfrm>
          <a:prstGeom prst="rect">
            <a:avLst/>
          </a:prstGeom>
        </p:spPr>
        <p:txBody>
          <a:bodyPr wrap="square" lIns="144000" tIns="0" rIns="0" bIns="0" rtlCol="0" anchor="ctr" anchorCtr="0">
            <a:noAutofit/>
          </a:bodyPr>
          <a:lstStyle/>
          <a:p>
            <a:r>
              <a:rPr lang="de-DE" sz="1600" dirty="0">
                <a:solidFill>
                  <a:schemeClr val="accent1"/>
                </a:solidFill>
                <a:latin typeface="+mj-lt"/>
              </a:rPr>
              <a:t>BEGRÜNDUNG</a:t>
            </a:r>
          </a:p>
        </p:txBody>
      </p:sp>
      <p:sp>
        <p:nvSpPr>
          <p:cNvPr id="108" name="Textfeld 3">
            <a:extLst>
              <a:ext uri="{FF2B5EF4-FFF2-40B4-BE49-F238E27FC236}">
                <a16:creationId xmlns:a16="http://schemas.microsoft.com/office/drawing/2014/main" id="{13E07D69-85C0-4071-8F6B-A3A3ACC13D3F}"/>
              </a:ext>
            </a:extLst>
          </p:cNvPr>
          <p:cNvSpPr txBox="1"/>
          <p:nvPr/>
        </p:nvSpPr>
        <p:spPr bwMode="gray">
          <a:xfrm>
            <a:off x="4393799" y="2775383"/>
            <a:ext cx="3600000" cy="900000"/>
          </a:xfrm>
          <a:prstGeom prst="rect">
            <a:avLst/>
          </a:prstGeom>
        </p:spPr>
        <p:txBody>
          <a:bodyPr wrap="square" lIns="144000" tIns="72000" rIns="0" bIns="0" rtlCol="0" anchor="t" anchorCtr="0">
            <a:noAutofit/>
          </a:bodyPr>
          <a:lstStyle/>
          <a:p>
            <a:r>
              <a:rPr lang="de-DE" sz="1200" dirty="0">
                <a:solidFill>
                  <a:schemeClr val="bg1"/>
                </a:solidFill>
              </a:rPr>
              <a:t>Die Entscheidungsbefugnis über die </a:t>
            </a:r>
            <a:r>
              <a:rPr lang="de-DE" sz="1200" dirty="0">
                <a:solidFill>
                  <a:schemeClr val="accent1"/>
                </a:solidFill>
                <a:latin typeface="+mj-lt"/>
              </a:rPr>
              <a:t>von einer/ einem Wissenschaftler*in erhobenen Daten</a:t>
            </a:r>
            <a:r>
              <a:rPr lang="de-DE" sz="1200" dirty="0">
                <a:solidFill>
                  <a:schemeClr val="bg1"/>
                </a:solidFill>
              </a:rPr>
              <a:t>, zumindest </a:t>
            </a:r>
            <a:br>
              <a:rPr lang="de-DE" sz="1200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</a:rPr>
              <a:t>aber hinsichtlich deren Veröffentlichung, ist der/ dem Wissenschaftler*in zugewiesen…</a:t>
            </a:r>
          </a:p>
        </p:txBody>
      </p:sp>
      <p:sp>
        <p:nvSpPr>
          <p:cNvPr id="109" name="Textfeld 4">
            <a:extLst>
              <a:ext uri="{FF2B5EF4-FFF2-40B4-BE49-F238E27FC236}">
                <a16:creationId xmlns:a16="http://schemas.microsoft.com/office/drawing/2014/main" id="{CF099E54-5AB7-4A30-82A6-5D83C3CDA151}"/>
              </a:ext>
            </a:extLst>
          </p:cNvPr>
          <p:cNvSpPr txBox="1"/>
          <p:nvPr/>
        </p:nvSpPr>
        <p:spPr bwMode="gray">
          <a:xfrm>
            <a:off x="8020800" y="2775384"/>
            <a:ext cx="3600000" cy="900000"/>
          </a:xfrm>
          <a:prstGeom prst="rect">
            <a:avLst/>
          </a:prstGeom>
        </p:spPr>
        <p:txBody>
          <a:bodyPr wrap="square" lIns="144000" tIns="72000" rIns="0" bIns="0" rtlCol="0" anchor="t" anchorCtr="0">
            <a:noAutofit/>
          </a:bodyPr>
          <a:lstStyle/>
          <a:p>
            <a:r>
              <a:rPr lang="de-DE" sz="1200" dirty="0">
                <a:solidFill>
                  <a:schemeClr val="bg1"/>
                </a:solidFill>
              </a:rPr>
              <a:t>…aufgrund eines </a:t>
            </a:r>
            <a:r>
              <a:rPr lang="de-DE" sz="1200" dirty="0">
                <a:solidFill>
                  <a:schemeClr val="accent1"/>
                </a:solidFill>
                <a:latin typeface="+mj-lt"/>
              </a:rPr>
              <a:t>Persönlichkeitsrecht der Wissenschaftlerin/ des Wissenschaftlers</a:t>
            </a:r>
            <a:r>
              <a:rPr lang="de-DE" sz="12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10" name="Textfeld 5">
            <a:extLst>
              <a:ext uri="{FF2B5EF4-FFF2-40B4-BE49-F238E27FC236}">
                <a16:creationId xmlns:a16="http://schemas.microsoft.com/office/drawing/2014/main" id="{8DD861CE-BB22-4D11-B357-DCCD87CE92E6}"/>
              </a:ext>
            </a:extLst>
          </p:cNvPr>
          <p:cNvSpPr txBox="1"/>
          <p:nvPr/>
        </p:nvSpPr>
        <p:spPr bwMode="gray">
          <a:xfrm>
            <a:off x="4393799" y="3694364"/>
            <a:ext cx="3600000" cy="900000"/>
          </a:xfrm>
          <a:prstGeom prst="rect">
            <a:avLst/>
          </a:prstGeom>
        </p:spPr>
        <p:txBody>
          <a:bodyPr wrap="square" lIns="144000" tIns="72000" rIns="0" bIns="0" rtlCol="0" anchor="t" anchorCtr="0">
            <a:noAutofit/>
          </a:bodyPr>
          <a:lstStyle/>
          <a:p>
            <a:r>
              <a:rPr lang="de-DE" sz="1200" dirty="0">
                <a:solidFill>
                  <a:schemeClr val="bg1"/>
                </a:solidFill>
              </a:rPr>
              <a:t>Eine </a:t>
            </a:r>
            <a:r>
              <a:rPr lang="de-DE" sz="1200" dirty="0">
                <a:solidFill>
                  <a:schemeClr val="accent1"/>
                </a:solidFill>
                <a:latin typeface="+mj-lt"/>
              </a:rPr>
              <a:t>grundsätzliche Zuordnung </a:t>
            </a:r>
            <a:r>
              <a:rPr lang="de-DE" sz="1200" dirty="0">
                <a:solidFill>
                  <a:schemeClr val="bg1"/>
                </a:solidFill>
              </a:rPr>
              <a:t>(z.B. Nutzung, Zugang) von Forschungsdaten zu der/ dem jeweiligen Wissenschaftler*in (bzw. den Nutzungsberechtigten)…</a:t>
            </a:r>
          </a:p>
        </p:txBody>
      </p:sp>
      <p:sp>
        <p:nvSpPr>
          <p:cNvPr id="111" name="Textfeld 6">
            <a:extLst>
              <a:ext uri="{FF2B5EF4-FFF2-40B4-BE49-F238E27FC236}">
                <a16:creationId xmlns:a16="http://schemas.microsoft.com/office/drawing/2014/main" id="{E1A313C4-4FB2-4E40-8F4A-FD8A8EEF3F87}"/>
              </a:ext>
            </a:extLst>
          </p:cNvPr>
          <p:cNvSpPr txBox="1"/>
          <p:nvPr/>
        </p:nvSpPr>
        <p:spPr bwMode="gray">
          <a:xfrm>
            <a:off x="8020800" y="3694002"/>
            <a:ext cx="3600000" cy="900000"/>
          </a:xfrm>
          <a:prstGeom prst="rect">
            <a:avLst/>
          </a:prstGeom>
        </p:spPr>
        <p:txBody>
          <a:bodyPr wrap="square" lIns="144000" tIns="72000" rIns="0" bIns="0" rtlCol="0" anchor="t" anchorCtr="0">
            <a:noAutofit/>
          </a:bodyPr>
          <a:lstStyle/>
          <a:p>
            <a:r>
              <a:rPr lang="de-DE" sz="1200" dirty="0">
                <a:solidFill>
                  <a:schemeClr val="bg1"/>
                </a:solidFill>
              </a:rPr>
              <a:t>…ergibt sich auch aus den </a:t>
            </a:r>
            <a:r>
              <a:rPr lang="de-DE" sz="1200" u="sng" dirty="0">
                <a:solidFill>
                  <a:schemeClr val="bg1"/>
                </a:solidFill>
                <a:latin typeface="+mj-lt"/>
              </a:rPr>
              <a:t>Leitlinien zur Sicherung guter wissenschaftlicher Praxis (Kodex)*</a:t>
            </a:r>
            <a:br>
              <a:rPr lang="de-DE" sz="1200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</a:rPr>
              <a:t>(s. Leitlinie 10: Rechtliche und ethische Rahmenbedingungen, Nutzungsrechte). </a:t>
            </a:r>
          </a:p>
        </p:txBody>
      </p:sp>
      <p:sp>
        <p:nvSpPr>
          <p:cNvPr id="112" name="Textfeld 7">
            <a:extLst>
              <a:ext uri="{FF2B5EF4-FFF2-40B4-BE49-F238E27FC236}">
                <a16:creationId xmlns:a16="http://schemas.microsoft.com/office/drawing/2014/main" id="{AE244791-9C2C-4AA5-9C92-B9956668EC36}"/>
              </a:ext>
            </a:extLst>
          </p:cNvPr>
          <p:cNvSpPr txBox="1"/>
          <p:nvPr/>
        </p:nvSpPr>
        <p:spPr bwMode="gray">
          <a:xfrm>
            <a:off x="4393799" y="4604436"/>
            <a:ext cx="3610800" cy="900000"/>
          </a:xfrm>
          <a:prstGeom prst="rect">
            <a:avLst/>
          </a:prstGeom>
        </p:spPr>
        <p:txBody>
          <a:bodyPr wrap="square" lIns="144000" tIns="72000" rIns="0" bIns="0" rtlCol="0" anchor="t" anchorCtr="0">
            <a:noAutofit/>
          </a:bodyPr>
          <a:lstStyle/>
          <a:p>
            <a:pPr>
              <a:spcAft>
                <a:spcPts val="1000"/>
              </a:spcAft>
            </a:pPr>
            <a:r>
              <a:rPr lang="de-DE" sz="1200" dirty="0">
                <a:solidFill>
                  <a:schemeClr val="bg1"/>
                </a:solidFill>
                <a:ea typeface="Arial" panose="020B0604020202020204" pitchFamily="34" charset="0"/>
              </a:rPr>
              <a:t>Vorgaben hinsichtlich der </a:t>
            </a:r>
            <a:r>
              <a:rPr lang="de-DE" sz="1200" dirty="0">
                <a:solidFill>
                  <a:schemeClr val="accent1"/>
                </a:solidFill>
                <a:latin typeface="+mj-lt"/>
                <a:ea typeface="Arial" panose="020B0604020202020204" pitchFamily="34" charset="0"/>
              </a:rPr>
              <a:t>Veröffentlichung</a:t>
            </a:r>
            <a:r>
              <a:rPr lang="de-DE" sz="1200" dirty="0">
                <a:solidFill>
                  <a:schemeClr val="bg1"/>
                </a:solidFill>
                <a:ea typeface="Arial" panose="020B0604020202020204" pitchFamily="34" charset="0"/>
              </a:rPr>
              <a:t> von Forschungsergebnissen (z.B. Veröffentlichungspflichten oder Lizenzvorgaben) können sich auch…</a:t>
            </a:r>
          </a:p>
        </p:txBody>
      </p:sp>
      <p:sp>
        <p:nvSpPr>
          <p:cNvPr id="113" name="Textfeld 8">
            <a:extLst>
              <a:ext uri="{FF2B5EF4-FFF2-40B4-BE49-F238E27FC236}">
                <a16:creationId xmlns:a16="http://schemas.microsoft.com/office/drawing/2014/main" id="{E0C4ACEC-1002-469B-B6B5-2CBC505B41EE}"/>
              </a:ext>
            </a:extLst>
          </p:cNvPr>
          <p:cNvSpPr txBox="1"/>
          <p:nvPr/>
        </p:nvSpPr>
        <p:spPr bwMode="gray">
          <a:xfrm>
            <a:off x="8020800" y="4604439"/>
            <a:ext cx="3600000" cy="900000"/>
          </a:xfrm>
          <a:prstGeom prst="rect">
            <a:avLst/>
          </a:prstGeom>
        </p:spPr>
        <p:txBody>
          <a:bodyPr wrap="square" lIns="144000" tIns="72000" rIns="0" bIns="0" rtlCol="0" anchor="t" anchorCtr="0">
            <a:noAutofit/>
          </a:bodyPr>
          <a:lstStyle/>
          <a:p>
            <a:r>
              <a:rPr lang="de-DE" sz="1200" dirty="0">
                <a:solidFill>
                  <a:schemeClr val="bg1"/>
                </a:solidFill>
              </a:rPr>
              <a:t>…aus </a:t>
            </a:r>
            <a:r>
              <a:rPr lang="de-DE" sz="1200" dirty="0">
                <a:solidFill>
                  <a:schemeClr val="accent1"/>
                </a:solidFill>
                <a:latin typeface="+mj-lt"/>
              </a:rPr>
              <a:t>Zuwendungsbescheiden von Forschungsförderinnen/ Forschungsförderern </a:t>
            </a:r>
            <a:br>
              <a:rPr lang="de-DE" sz="1200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</a:rPr>
              <a:t>ergeben, die insoweit bindend sind.</a:t>
            </a:r>
          </a:p>
        </p:txBody>
      </p:sp>
      <p:sp>
        <p:nvSpPr>
          <p:cNvPr id="114" name="Zusatztext">
            <a:extLst>
              <a:ext uri="{FF2B5EF4-FFF2-40B4-BE49-F238E27FC236}">
                <a16:creationId xmlns:a16="http://schemas.microsoft.com/office/drawing/2014/main" id="{71210D7F-C365-4583-B069-193CDF3B04BA}"/>
              </a:ext>
            </a:extLst>
          </p:cNvPr>
          <p:cNvSpPr/>
          <p:nvPr/>
        </p:nvSpPr>
        <p:spPr bwMode="gray">
          <a:xfrm>
            <a:off x="4375150" y="5567761"/>
            <a:ext cx="727444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de-DE" sz="1000" dirty="0">
                <a:solidFill>
                  <a:schemeClr val="accent4">
                    <a:lumMod val="20000"/>
                    <a:lumOff val="80000"/>
                  </a:schemeClr>
                </a:solidFill>
                <a:ea typeface="Arial" panose="020B0604020202020204" pitchFamily="34" charset="0"/>
              </a:rPr>
              <a:t>* Die Leitlinien zur Sicherung guter wissenschaftlicher Praxis (Kodex) stellen zwar als im Ursprung wissenschaftsinterne Normen keine rechtlich verbindlichen Regelungen dar, werden aber häufig im </a:t>
            </a:r>
            <a:r>
              <a:rPr lang="de-DE" sz="1000" b="1" dirty="0">
                <a:solidFill>
                  <a:schemeClr val="accent4">
                    <a:lumMod val="20000"/>
                    <a:lumOff val="80000"/>
                  </a:schemeClr>
                </a:solidFill>
                <a:ea typeface="Arial" panose="020B0604020202020204" pitchFamily="34" charset="0"/>
              </a:rPr>
              <a:t>Satzungsrecht der Hochschulen </a:t>
            </a:r>
            <a:r>
              <a:rPr lang="de-DE" sz="1000" dirty="0">
                <a:solidFill>
                  <a:schemeClr val="accent4">
                    <a:lumMod val="20000"/>
                    <a:lumOff val="80000"/>
                  </a:schemeClr>
                </a:solidFill>
                <a:ea typeface="Arial" panose="020B0604020202020204" pitchFamily="34" charset="0"/>
              </a:rPr>
              <a:t>durch entsprechende Richtlinien oder Ordnungen geregelt und insoweit </a:t>
            </a:r>
            <a:r>
              <a:rPr lang="de-DE" sz="1000" b="1" dirty="0">
                <a:solidFill>
                  <a:schemeClr val="accent4">
                    <a:lumMod val="20000"/>
                    <a:lumOff val="80000"/>
                  </a:schemeClr>
                </a:solidFill>
                <a:ea typeface="Arial" panose="020B0604020202020204" pitchFamily="34" charset="0"/>
              </a:rPr>
              <a:t>als ein verbindlicher Bestandteil in die </a:t>
            </a:r>
            <a:r>
              <a:rPr lang="de-DE" sz="1000" b="1" dirty="0" err="1">
                <a:solidFill>
                  <a:schemeClr val="accent4">
                    <a:lumMod val="20000"/>
                    <a:lumOff val="80000"/>
                  </a:schemeClr>
                </a:solidFill>
                <a:ea typeface="Arial" panose="020B0604020202020204" pitchFamily="34" charset="0"/>
              </a:rPr>
              <a:t>Arbeits</a:t>
            </a:r>
            <a:r>
              <a:rPr lang="de-DE" sz="1000" b="1">
                <a:solidFill>
                  <a:schemeClr val="accent4">
                    <a:lumMod val="20000"/>
                    <a:lumOff val="80000"/>
                  </a:schemeClr>
                </a:solidFill>
                <a:ea typeface="Arial" panose="020B0604020202020204" pitchFamily="34" charset="0"/>
              </a:rPr>
              <a:t>‐/ Dienstverträge </a:t>
            </a:r>
            <a:r>
              <a:rPr lang="de-DE" sz="1000" b="1" dirty="0">
                <a:solidFill>
                  <a:schemeClr val="accent4">
                    <a:lumMod val="20000"/>
                    <a:lumOff val="80000"/>
                  </a:schemeClr>
                </a:solidFill>
                <a:ea typeface="Arial" panose="020B0604020202020204" pitchFamily="34" charset="0"/>
              </a:rPr>
              <a:t>der Wissenschaftler*innen einbezogen.</a:t>
            </a:r>
            <a:endParaRPr lang="de-DE" sz="1000" dirty="0">
              <a:solidFill>
                <a:schemeClr val="accent4">
                  <a:lumMod val="20000"/>
                  <a:lumOff val="80000"/>
                </a:schemeClr>
              </a:solidFill>
              <a:effectLst/>
              <a:ea typeface="Arial" panose="020B0604020202020204" pitchFamily="34" charset="0"/>
            </a:endParaRPr>
          </a:p>
        </p:txBody>
      </p:sp>
      <p:grpSp>
        <p:nvGrpSpPr>
          <p:cNvPr id="115" name="Gruppieren 114">
            <a:extLst>
              <a:ext uri="{FF2B5EF4-FFF2-40B4-BE49-F238E27FC236}">
                <a16:creationId xmlns:a16="http://schemas.microsoft.com/office/drawing/2014/main" id="{57AABD49-BAE9-47D0-9B12-0FA0B0B9A268}"/>
              </a:ext>
            </a:extLst>
          </p:cNvPr>
          <p:cNvGrpSpPr/>
          <p:nvPr/>
        </p:nvGrpSpPr>
        <p:grpSpPr>
          <a:xfrm>
            <a:off x="4391688" y="2349783"/>
            <a:ext cx="7257912" cy="3059999"/>
            <a:chOff x="4391688" y="2349783"/>
            <a:chExt cx="7257912" cy="3059999"/>
          </a:xfrm>
        </p:grpSpPr>
        <p:cxnSp>
          <p:nvCxnSpPr>
            <p:cNvPr id="116" name="Linie 1">
              <a:extLst>
                <a:ext uri="{FF2B5EF4-FFF2-40B4-BE49-F238E27FC236}">
                  <a16:creationId xmlns:a16="http://schemas.microsoft.com/office/drawing/2014/main" id="{CAF52630-D288-4A80-A260-2EC2C7748F32}"/>
                </a:ext>
              </a:extLst>
            </p:cNvPr>
            <p:cNvCxnSpPr/>
            <p:nvPr/>
          </p:nvCxnSpPr>
          <p:spPr bwMode="gray">
            <a:xfrm>
              <a:off x="4393800" y="2765202"/>
              <a:ext cx="7255800" cy="0"/>
            </a:xfrm>
            <a:prstGeom prst="line">
              <a:avLst/>
            </a:prstGeom>
            <a:ln w="6350">
              <a:solidFill>
                <a:schemeClr val="accent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Linie 2">
              <a:extLst>
                <a:ext uri="{FF2B5EF4-FFF2-40B4-BE49-F238E27FC236}">
                  <a16:creationId xmlns:a16="http://schemas.microsoft.com/office/drawing/2014/main" id="{D9AF4A92-6704-4886-A845-8916BBB5CF0B}"/>
                </a:ext>
              </a:extLst>
            </p:cNvPr>
            <p:cNvCxnSpPr/>
            <p:nvPr/>
          </p:nvCxnSpPr>
          <p:spPr bwMode="gray">
            <a:xfrm>
              <a:off x="4391688" y="3684273"/>
              <a:ext cx="7255800" cy="0"/>
            </a:xfrm>
            <a:prstGeom prst="line">
              <a:avLst/>
            </a:prstGeom>
            <a:ln w="6350">
              <a:solidFill>
                <a:schemeClr val="accent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Linie 3">
              <a:extLst>
                <a:ext uri="{FF2B5EF4-FFF2-40B4-BE49-F238E27FC236}">
                  <a16:creationId xmlns:a16="http://schemas.microsoft.com/office/drawing/2014/main" id="{32C5EFAD-38BD-43C9-8FA1-605B848855D6}"/>
                </a:ext>
              </a:extLst>
            </p:cNvPr>
            <p:cNvCxnSpPr/>
            <p:nvPr/>
          </p:nvCxnSpPr>
          <p:spPr bwMode="gray">
            <a:xfrm>
              <a:off x="4393800" y="4596254"/>
              <a:ext cx="7255800" cy="0"/>
            </a:xfrm>
            <a:prstGeom prst="line">
              <a:avLst/>
            </a:prstGeom>
            <a:ln w="6350">
              <a:solidFill>
                <a:schemeClr val="accent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Linie 4">
              <a:extLst>
                <a:ext uri="{FF2B5EF4-FFF2-40B4-BE49-F238E27FC236}">
                  <a16:creationId xmlns:a16="http://schemas.microsoft.com/office/drawing/2014/main" id="{E6AECA55-2B77-429F-9A07-472F74ABE1FE}"/>
                </a:ext>
              </a:extLst>
            </p:cNvPr>
            <p:cNvCxnSpPr>
              <a:cxnSpLocks/>
            </p:cNvCxnSpPr>
            <p:nvPr/>
          </p:nvCxnSpPr>
          <p:spPr bwMode="gray">
            <a:xfrm flipV="1">
              <a:off x="8021699" y="2349783"/>
              <a:ext cx="0" cy="3059999"/>
            </a:xfrm>
            <a:prstGeom prst="line">
              <a:avLst/>
            </a:prstGeom>
            <a:ln w="6350">
              <a:solidFill>
                <a:schemeClr val="accent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0" name="Textfeld 119">
            <a:extLst>
              <a:ext uri="{FF2B5EF4-FFF2-40B4-BE49-F238E27FC236}">
                <a16:creationId xmlns:a16="http://schemas.microsoft.com/office/drawing/2014/main" id="{1960D23E-9890-4E23-ACE0-70FC7936FA48}"/>
              </a:ext>
            </a:extLst>
          </p:cNvPr>
          <p:cNvSpPr txBox="1"/>
          <p:nvPr/>
        </p:nvSpPr>
        <p:spPr>
          <a:xfrm>
            <a:off x="4481328" y="1861818"/>
            <a:ext cx="4699149" cy="2913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0" indent="0" algn="l">
              <a:buNone/>
            </a:pPr>
            <a:r>
              <a:rPr lang="de-DE" sz="2800" cap="all" dirty="0">
                <a:solidFill>
                  <a:srgbClr val="009CB4"/>
                </a:solidFill>
                <a:latin typeface="+mj-lt"/>
                <a:ea typeface="+mj-ea"/>
                <a:cs typeface="+mj-cs"/>
              </a:rPr>
              <a:t>Vertretene Meinungen</a:t>
            </a:r>
          </a:p>
        </p:txBody>
      </p:sp>
      <p:grpSp>
        <p:nvGrpSpPr>
          <p:cNvPr id="121" name="ICON 1">
            <a:extLst>
              <a:ext uri="{FF2B5EF4-FFF2-40B4-BE49-F238E27FC236}">
                <a16:creationId xmlns:a16="http://schemas.microsoft.com/office/drawing/2014/main" id="{B8F4D320-17E1-45A4-8EEE-2DEEB7CBE448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582624" y="1808586"/>
            <a:ext cx="878750" cy="1163170"/>
            <a:chOff x="12717037" y="2922973"/>
            <a:chExt cx="525304" cy="695325"/>
          </a:xfrm>
        </p:grpSpPr>
        <p:sp>
          <p:nvSpPr>
            <p:cNvPr id="122" name="Freihandform: Form 121">
              <a:extLst>
                <a:ext uri="{FF2B5EF4-FFF2-40B4-BE49-F238E27FC236}">
                  <a16:creationId xmlns:a16="http://schemas.microsoft.com/office/drawing/2014/main" id="{B4ABA54D-AB3D-4852-9E6D-ED970595A974}"/>
                </a:ext>
              </a:extLst>
            </p:cNvPr>
            <p:cNvSpPr/>
            <p:nvPr/>
          </p:nvSpPr>
          <p:spPr bwMode="gray">
            <a:xfrm>
              <a:off x="12717037" y="2922973"/>
              <a:ext cx="523875" cy="695325"/>
            </a:xfrm>
            <a:custGeom>
              <a:avLst/>
              <a:gdLst>
                <a:gd name="connsiteX0" fmla="*/ 526733 w 523875"/>
                <a:gd name="connsiteY0" fmla="*/ 125254 h 695325"/>
                <a:gd name="connsiteX1" fmla="*/ 526733 w 523875"/>
                <a:gd name="connsiteY1" fmla="*/ 700088 h 695325"/>
                <a:gd name="connsiteX2" fmla="*/ 0 w 523875"/>
                <a:gd name="connsiteY2" fmla="*/ 700088 h 695325"/>
                <a:gd name="connsiteX3" fmla="*/ 0 w 523875"/>
                <a:gd name="connsiteY3" fmla="*/ 0 h 695325"/>
                <a:gd name="connsiteX4" fmla="*/ 402622 w 523875"/>
                <a:gd name="connsiteY4" fmla="*/ 0 h 69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3875" h="695325">
                  <a:moveTo>
                    <a:pt x="526733" y="125254"/>
                  </a:moveTo>
                  <a:lnTo>
                    <a:pt x="526733" y="700088"/>
                  </a:lnTo>
                  <a:lnTo>
                    <a:pt x="0" y="700088"/>
                  </a:lnTo>
                  <a:lnTo>
                    <a:pt x="0" y="0"/>
                  </a:lnTo>
                  <a:lnTo>
                    <a:pt x="402622" y="0"/>
                  </a:lnTo>
                </a:path>
              </a:pathLst>
            </a:custGeom>
            <a:noFill/>
            <a:ln w="19050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23" name="Freihandform: Form 122">
              <a:extLst>
                <a:ext uri="{FF2B5EF4-FFF2-40B4-BE49-F238E27FC236}">
                  <a16:creationId xmlns:a16="http://schemas.microsoft.com/office/drawing/2014/main" id="{AC76ADDE-00A1-4EF4-AC49-DCA33D47F357}"/>
                </a:ext>
              </a:extLst>
            </p:cNvPr>
            <p:cNvSpPr/>
            <p:nvPr/>
          </p:nvSpPr>
          <p:spPr bwMode="gray">
            <a:xfrm>
              <a:off x="12817050" y="3399223"/>
              <a:ext cx="333375" cy="9525"/>
            </a:xfrm>
            <a:custGeom>
              <a:avLst/>
              <a:gdLst>
                <a:gd name="connsiteX0" fmla="*/ 0 w 333375"/>
                <a:gd name="connsiteY0" fmla="*/ 0 h 0"/>
                <a:gd name="connsiteX1" fmla="*/ 333375 w 33337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3375">
                  <a:moveTo>
                    <a:pt x="0" y="0"/>
                  </a:moveTo>
                  <a:lnTo>
                    <a:pt x="333375" y="0"/>
                  </a:lnTo>
                </a:path>
              </a:pathLst>
            </a:custGeom>
            <a:ln w="19050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24" name="Freihandform: Form 123">
              <a:extLst>
                <a:ext uri="{FF2B5EF4-FFF2-40B4-BE49-F238E27FC236}">
                  <a16:creationId xmlns:a16="http://schemas.microsoft.com/office/drawing/2014/main" id="{90C22C72-F075-4527-8B79-61CBF33B430F}"/>
                </a:ext>
              </a:extLst>
            </p:cNvPr>
            <p:cNvSpPr/>
            <p:nvPr/>
          </p:nvSpPr>
          <p:spPr bwMode="gray">
            <a:xfrm>
              <a:off x="12817050" y="3456373"/>
              <a:ext cx="333375" cy="9525"/>
            </a:xfrm>
            <a:custGeom>
              <a:avLst/>
              <a:gdLst>
                <a:gd name="connsiteX0" fmla="*/ 0 w 333375"/>
                <a:gd name="connsiteY0" fmla="*/ 0 h 0"/>
                <a:gd name="connsiteX1" fmla="*/ 333375 w 33337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3375">
                  <a:moveTo>
                    <a:pt x="0" y="0"/>
                  </a:moveTo>
                  <a:lnTo>
                    <a:pt x="333375" y="0"/>
                  </a:lnTo>
                </a:path>
              </a:pathLst>
            </a:custGeom>
            <a:ln w="19050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25" name="Freihandform: Form 124">
              <a:extLst>
                <a:ext uri="{FF2B5EF4-FFF2-40B4-BE49-F238E27FC236}">
                  <a16:creationId xmlns:a16="http://schemas.microsoft.com/office/drawing/2014/main" id="{8863763E-7B89-47D6-878F-2B11B81AEEB8}"/>
                </a:ext>
              </a:extLst>
            </p:cNvPr>
            <p:cNvSpPr/>
            <p:nvPr/>
          </p:nvSpPr>
          <p:spPr bwMode="gray">
            <a:xfrm>
              <a:off x="12817050" y="3513523"/>
              <a:ext cx="333375" cy="9525"/>
            </a:xfrm>
            <a:custGeom>
              <a:avLst/>
              <a:gdLst>
                <a:gd name="connsiteX0" fmla="*/ 0 w 333375"/>
                <a:gd name="connsiteY0" fmla="*/ 0 h 0"/>
                <a:gd name="connsiteX1" fmla="*/ 333375 w 33337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3375">
                  <a:moveTo>
                    <a:pt x="0" y="0"/>
                  </a:moveTo>
                  <a:lnTo>
                    <a:pt x="333375" y="0"/>
                  </a:lnTo>
                </a:path>
              </a:pathLst>
            </a:custGeom>
            <a:ln w="19050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26" name="Freihandform: Form 125">
              <a:extLst>
                <a:ext uri="{FF2B5EF4-FFF2-40B4-BE49-F238E27FC236}">
                  <a16:creationId xmlns:a16="http://schemas.microsoft.com/office/drawing/2014/main" id="{C6F99F28-4D34-464B-B389-1A926DECF595}"/>
                </a:ext>
              </a:extLst>
            </p:cNvPr>
            <p:cNvSpPr/>
            <p:nvPr/>
          </p:nvSpPr>
          <p:spPr bwMode="gray">
            <a:xfrm>
              <a:off x="13118516" y="2922973"/>
              <a:ext cx="123825" cy="123825"/>
            </a:xfrm>
            <a:custGeom>
              <a:avLst/>
              <a:gdLst>
                <a:gd name="connsiteX0" fmla="*/ 0 w 123825"/>
                <a:gd name="connsiteY0" fmla="*/ 0 h 123825"/>
                <a:gd name="connsiteX1" fmla="*/ 0 w 123825"/>
                <a:gd name="connsiteY1" fmla="*/ 125254 h 123825"/>
                <a:gd name="connsiteX2" fmla="*/ 125254 w 123825"/>
                <a:gd name="connsiteY2" fmla="*/ 125254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123825">
                  <a:moveTo>
                    <a:pt x="0" y="0"/>
                  </a:moveTo>
                  <a:lnTo>
                    <a:pt x="0" y="125254"/>
                  </a:lnTo>
                  <a:lnTo>
                    <a:pt x="125254" y="125254"/>
                  </a:lnTo>
                  <a:close/>
                </a:path>
              </a:pathLst>
            </a:custGeom>
            <a:noFill/>
            <a:ln w="19050" cap="sq">
              <a:solidFill>
                <a:schemeClr val="accent4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grpSp>
          <p:nvGrpSpPr>
            <p:cNvPr id="127" name="Grafik 29">
              <a:extLst>
                <a:ext uri="{FF2B5EF4-FFF2-40B4-BE49-F238E27FC236}">
                  <a16:creationId xmlns:a16="http://schemas.microsoft.com/office/drawing/2014/main" id="{E5A04CD0-3370-4391-ACD8-1FFF375634A3}"/>
                </a:ext>
              </a:extLst>
            </p:cNvPr>
            <p:cNvGrpSpPr/>
            <p:nvPr/>
          </p:nvGrpSpPr>
          <p:grpSpPr bwMode="gray">
            <a:xfrm>
              <a:off x="12834671" y="3124046"/>
              <a:ext cx="314325" cy="190500"/>
              <a:chOff x="12834671" y="3124046"/>
              <a:chExt cx="314325" cy="190500"/>
            </a:xfrm>
            <a:noFill/>
          </p:grpSpPr>
          <p:sp>
            <p:nvSpPr>
              <p:cNvPr id="128" name="Freihandform: Form 127">
                <a:extLst>
                  <a:ext uri="{FF2B5EF4-FFF2-40B4-BE49-F238E27FC236}">
                    <a16:creationId xmlns:a16="http://schemas.microsoft.com/office/drawing/2014/main" id="{A83FD341-D689-405F-A6EE-9DA3E8B04B6C}"/>
                  </a:ext>
                </a:extLst>
              </p:cNvPr>
              <p:cNvSpPr/>
              <p:nvPr/>
            </p:nvSpPr>
            <p:spPr bwMode="gray">
              <a:xfrm>
                <a:off x="12834671" y="3272731"/>
                <a:ext cx="28575" cy="28575"/>
              </a:xfrm>
              <a:custGeom>
                <a:avLst/>
                <a:gdLst>
                  <a:gd name="connsiteX0" fmla="*/ 37148 w 28575"/>
                  <a:gd name="connsiteY0" fmla="*/ 18574 h 28575"/>
                  <a:gd name="connsiteX1" fmla="*/ 18574 w 28575"/>
                  <a:gd name="connsiteY1" fmla="*/ 37147 h 28575"/>
                  <a:gd name="connsiteX2" fmla="*/ 0 w 28575"/>
                  <a:gd name="connsiteY2" fmla="*/ 18574 h 28575"/>
                  <a:gd name="connsiteX3" fmla="*/ 18574 w 28575"/>
                  <a:gd name="connsiteY3" fmla="*/ 0 h 28575"/>
                  <a:gd name="connsiteX4" fmla="*/ 37148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37148" y="18574"/>
                    </a:moveTo>
                    <a:cubicBezTo>
                      <a:pt x="37148" y="28832"/>
                      <a:pt x="28832" y="37147"/>
                      <a:pt x="18574" y="37147"/>
                    </a:cubicBezTo>
                    <a:cubicBezTo>
                      <a:pt x="8316" y="37147"/>
                      <a:pt x="0" y="28832"/>
                      <a:pt x="0" y="18574"/>
                    </a:cubicBezTo>
                    <a:cubicBezTo>
                      <a:pt x="0" y="8316"/>
                      <a:pt x="8316" y="0"/>
                      <a:pt x="18574" y="0"/>
                    </a:cubicBezTo>
                    <a:cubicBezTo>
                      <a:pt x="28832" y="0"/>
                      <a:pt x="37148" y="8316"/>
                      <a:pt x="37148" y="18574"/>
                    </a:cubicBezTo>
                    <a:close/>
                  </a:path>
                </a:pathLst>
              </a:custGeom>
              <a:noFill/>
              <a:ln w="19050" cap="flat">
                <a:solidFill>
                  <a:srgbClr val="DCE04B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29" name="Freihandform: Form 128">
                <a:extLst>
                  <a:ext uri="{FF2B5EF4-FFF2-40B4-BE49-F238E27FC236}">
                    <a16:creationId xmlns:a16="http://schemas.microsoft.com/office/drawing/2014/main" id="{1C233E20-A6E9-4EEC-AAC2-4E5D21A90EC5}"/>
                  </a:ext>
                </a:extLst>
              </p:cNvPr>
              <p:cNvSpPr/>
              <p:nvPr/>
            </p:nvSpPr>
            <p:spPr bwMode="gray">
              <a:xfrm>
                <a:off x="12913728" y="3170528"/>
                <a:ext cx="28575" cy="28575"/>
              </a:xfrm>
              <a:custGeom>
                <a:avLst/>
                <a:gdLst>
                  <a:gd name="connsiteX0" fmla="*/ 37147 w 28575"/>
                  <a:gd name="connsiteY0" fmla="*/ 18574 h 28575"/>
                  <a:gd name="connsiteX1" fmla="*/ 18574 w 28575"/>
                  <a:gd name="connsiteY1" fmla="*/ 37148 h 28575"/>
                  <a:gd name="connsiteX2" fmla="*/ 0 w 28575"/>
                  <a:gd name="connsiteY2" fmla="*/ 18574 h 28575"/>
                  <a:gd name="connsiteX3" fmla="*/ 18574 w 28575"/>
                  <a:gd name="connsiteY3" fmla="*/ 0 h 28575"/>
                  <a:gd name="connsiteX4" fmla="*/ 37147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37147" y="18574"/>
                    </a:moveTo>
                    <a:cubicBezTo>
                      <a:pt x="37147" y="28832"/>
                      <a:pt x="28832" y="37148"/>
                      <a:pt x="18574" y="37148"/>
                    </a:cubicBezTo>
                    <a:cubicBezTo>
                      <a:pt x="8316" y="37148"/>
                      <a:pt x="0" y="28832"/>
                      <a:pt x="0" y="18574"/>
                    </a:cubicBezTo>
                    <a:cubicBezTo>
                      <a:pt x="0" y="8316"/>
                      <a:pt x="8316" y="0"/>
                      <a:pt x="18574" y="0"/>
                    </a:cubicBezTo>
                    <a:cubicBezTo>
                      <a:pt x="28832" y="0"/>
                      <a:pt x="37147" y="8316"/>
                      <a:pt x="37147" y="18574"/>
                    </a:cubicBezTo>
                    <a:close/>
                  </a:path>
                </a:pathLst>
              </a:custGeom>
              <a:noFill/>
              <a:ln w="19050" cap="flat">
                <a:solidFill>
                  <a:srgbClr val="DCE04B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30" name="Freihandform: Form 129">
                <a:extLst>
                  <a:ext uri="{FF2B5EF4-FFF2-40B4-BE49-F238E27FC236}">
                    <a16:creationId xmlns:a16="http://schemas.microsoft.com/office/drawing/2014/main" id="{D7876E66-4B55-4C7D-841C-0A0AC6BA868B}"/>
                  </a:ext>
                </a:extLst>
              </p:cNvPr>
              <p:cNvSpPr/>
              <p:nvPr/>
            </p:nvSpPr>
            <p:spPr bwMode="gray">
              <a:xfrm>
                <a:off x="13029838" y="3277398"/>
                <a:ext cx="28575" cy="28575"/>
              </a:xfrm>
              <a:custGeom>
                <a:avLst/>
                <a:gdLst>
                  <a:gd name="connsiteX0" fmla="*/ 37148 w 28575"/>
                  <a:gd name="connsiteY0" fmla="*/ 18574 h 28575"/>
                  <a:gd name="connsiteX1" fmla="*/ 18574 w 28575"/>
                  <a:gd name="connsiteY1" fmla="*/ 37148 h 28575"/>
                  <a:gd name="connsiteX2" fmla="*/ 0 w 28575"/>
                  <a:gd name="connsiteY2" fmla="*/ 18574 h 28575"/>
                  <a:gd name="connsiteX3" fmla="*/ 18574 w 28575"/>
                  <a:gd name="connsiteY3" fmla="*/ 0 h 28575"/>
                  <a:gd name="connsiteX4" fmla="*/ 37148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37148" y="18574"/>
                    </a:moveTo>
                    <a:cubicBezTo>
                      <a:pt x="37148" y="28832"/>
                      <a:pt x="28832" y="37148"/>
                      <a:pt x="18574" y="37148"/>
                    </a:cubicBezTo>
                    <a:cubicBezTo>
                      <a:pt x="8316" y="37148"/>
                      <a:pt x="0" y="28832"/>
                      <a:pt x="0" y="18574"/>
                    </a:cubicBezTo>
                    <a:cubicBezTo>
                      <a:pt x="0" y="8316"/>
                      <a:pt x="8316" y="0"/>
                      <a:pt x="18574" y="0"/>
                    </a:cubicBezTo>
                    <a:cubicBezTo>
                      <a:pt x="28832" y="0"/>
                      <a:pt x="37148" y="8316"/>
                      <a:pt x="37148" y="18574"/>
                    </a:cubicBezTo>
                    <a:close/>
                  </a:path>
                </a:pathLst>
              </a:custGeom>
              <a:noFill/>
              <a:ln w="19050" cap="flat">
                <a:solidFill>
                  <a:srgbClr val="DCE04B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31" name="Freihandform: Form 130">
                <a:extLst>
                  <a:ext uri="{FF2B5EF4-FFF2-40B4-BE49-F238E27FC236}">
                    <a16:creationId xmlns:a16="http://schemas.microsoft.com/office/drawing/2014/main" id="{A0EDFA5B-C915-4EF8-A2F2-3A0416F2ACF8}"/>
                  </a:ext>
                </a:extLst>
              </p:cNvPr>
              <p:cNvSpPr/>
              <p:nvPr/>
            </p:nvSpPr>
            <p:spPr bwMode="gray">
              <a:xfrm>
                <a:off x="13118135" y="3124046"/>
                <a:ext cx="28575" cy="28575"/>
              </a:xfrm>
              <a:custGeom>
                <a:avLst/>
                <a:gdLst>
                  <a:gd name="connsiteX0" fmla="*/ 37147 w 28575"/>
                  <a:gd name="connsiteY0" fmla="*/ 18574 h 28575"/>
                  <a:gd name="connsiteX1" fmla="*/ 18574 w 28575"/>
                  <a:gd name="connsiteY1" fmla="*/ 37148 h 28575"/>
                  <a:gd name="connsiteX2" fmla="*/ 0 w 28575"/>
                  <a:gd name="connsiteY2" fmla="*/ 18574 h 28575"/>
                  <a:gd name="connsiteX3" fmla="*/ 18574 w 28575"/>
                  <a:gd name="connsiteY3" fmla="*/ 0 h 28575"/>
                  <a:gd name="connsiteX4" fmla="*/ 37147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37147" y="18574"/>
                    </a:moveTo>
                    <a:cubicBezTo>
                      <a:pt x="37147" y="28832"/>
                      <a:pt x="28832" y="37148"/>
                      <a:pt x="18574" y="37148"/>
                    </a:cubicBezTo>
                    <a:cubicBezTo>
                      <a:pt x="8316" y="37148"/>
                      <a:pt x="0" y="28832"/>
                      <a:pt x="0" y="18574"/>
                    </a:cubicBezTo>
                    <a:cubicBezTo>
                      <a:pt x="0" y="8316"/>
                      <a:pt x="8316" y="0"/>
                      <a:pt x="18574" y="0"/>
                    </a:cubicBezTo>
                    <a:cubicBezTo>
                      <a:pt x="28832" y="0"/>
                      <a:pt x="37147" y="8316"/>
                      <a:pt x="37147" y="18574"/>
                    </a:cubicBezTo>
                    <a:close/>
                  </a:path>
                </a:pathLst>
              </a:custGeom>
              <a:noFill/>
              <a:ln w="19050" cap="flat">
                <a:solidFill>
                  <a:srgbClr val="DCE04B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32" name="Freihandform: Form 131">
                <a:extLst>
                  <a:ext uri="{FF2B5EF4-FFF2-40B4-BE49-F238E27FC236}">
                    <a16:creationId xmlns:a16="http://schemas.microsoft.com/office/drawing/2014/main" id="{1C1D3D0A-FE11-44C7-85B3-C0A6E6D2B938}"/>
                  </a:ext>
                </a:extLst>
              </p:cNvPr>
              <p:cNvSpPr/>
              <p:nvPr/>
            </p:nvSpPr>
            <p:spPr bwMode="gray">
              <a:xfrm>
                <a:off x="12862865" y="3203865"/>
                <a:ext cx="57150" cy="66675"/>
              </a:xfrm>
              <a:custGeom>
                <a:avLst/>
                <a:gdLst>
                  <a:gd name="connsiteX0" fmla="*/ 0 w 57150"/>
                  <a:gd name="connsiteY0" fmla="*/ 71533 h 66675"/>
                  <a:gd name="connsiteX1" fmla="*/ 58198 w 57150"/>
                  <a:gd name="connsiteY1" fmla="*/ 0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66675">
                    <a:moveTo>
                      <a:pt x="0" y="71533"/>
                    </a:moveTo>
                    <a:lnTo>
                      <a:pt x="58198" y="0"/>
                    </a:lnTo>
                  </a:path>
                </a:pathLst>
              </a:custGeom>
              <a:ln w="19050" cap="flat">
                <a:solidFill>
                  <a:srgbClr val="DCE04B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33" name="Freihandform: Form 132">
                <a:extLst>
                  <a:ext uri="{FF2B5EF4-FFF2-40B4-BE49-F238E27FC236}">
                    <a16:creationId xmlns:a16="http://schemas.microsoft.com/office/drawing/2014/main" id="{EF53B21F-C2A1-48E5-BFBB-3A5602501248}"/>
                  </a:ext>
                </a:extLst>
              </p:cNvPr>
              <p:cNvSpPr/>
              <p:nvPr/>
            </p:nvSpPr>
            <p:spPr bwMode="gray">
              <a:xfrm>
                <a:off x="12947066" y="3200246"/>
                <a:ext cx="85725" cy="76200"/>
              </a:xfrm>
              <a:custGeom>
                <a:avLst/>
                <a:gdLst>
                  <a:gd name="connsiteX0" fmla="*/ 0 w 85725"/>
                  <a:gd name="connsiteY0" fmla="*/ 0 h 76200"/>
                  <a:gd name="connsiteX1" fmla="*/ 87440 w 85725"/>
                  <a:gd name="connsiteY1" fmla="*/ 83439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725" h="76200">
                    <a:moveTo>
                      <a:pt x="0" y="0"/>
                    </a:moveTo>
                    <a:lnTo>
                      <a:pt x="87440" y="83439"/>
                    </a:lnTo>
                  </a:path>
                </a:pathLst>
              </a:custGeom>
              <a:ln w="19050" cap="flat">
                <a:solidFill>
                  <a:srgbClr val="DCE04B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34" name="Freihandform: Form 133">
                <a:extLst>
                  <a:ext uri="{FF2B5EF4-FFF2-40B4-BE49-F238E27FC236}">
                    <a16:creationId xmlns:a16="http://schemas.microsoft.com/office/drawing/2014/main" id="{FE283B15-AC20-40A8-9133-67006B0F0334}"/>
                  </a:ext>
                </a:extLst>
              </p:cNvPr>
              <p:cNvSpPr/>
              <p:nvPr/>
            </p:nvSpPr>
            <p:spPr bwMode="gray">
              <a:xfrm>
                <a:off x="13060128" y="3159098"/>
                <a:ext cx="66675" cy="114300"/>
              </a:xfrm>
              <a:custGeom>
                <a:avLst/>
                <a:gdLst>
                  <a:gd name="connsiteX0" fmla="*/ 0 w 66675"/>
                  <a:gd name="connsiteY0" fmla="*/ 122492 h 114300"/>
                  <a:gd name="connsiteX1" fmla="*/ 68199 w 66675"/>
                  <a:gd name="connsiteY1" fmla="*/ 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6675" h="114300">
                    <a:moveTo>
                      <a:pt x="0" y="122492"/>
                    </a:moveTo>
                    <a:lnTo>
                      <a:pt x="68199" y="0"/>
                    </a:lnTo>
                  </a:path>
                </a:pathLst>
              </a:custGeom>
              <a:ln w="19050" cap="flat">
                <a:solidFill>
                  <a:srgbClr val="DCE04B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</p:grpSp>
      </p:grpSp>
      <p:grpSp>
        <p:nvGrpSpPr>
          <p:cNvPr id="135" name="ICON 2">
            <a:extLst>
              <a:ext uri="{FF2B5EF4-FFF2-40B4-BE49-F238E27FC236}">
                <a16:creationId xmlns:a16="http://schemas.microsoft.com/office/drawing/2014/main" id="{674C8270-C966-4B5F-8929-FE95D549C6A1}"/>
              </a:ext>
            </a:extLst>
          </p:cNvPr>
          <p:cNvGrpSpPr>
            <a:grpSpLocks noChangeAspect="1"/>
          </p:cNvGrpSpPr>
          <p:nvPr/>
        </p:nvGrpSpPr>
        <p:grpSpPr bwMode="gray">
          <a:xfrm rot="9435267">
            <a:off x="659433" y="2649784"/>
            <a:ext cx="1357279" cy="329624"/>
            <a:chOff x="5428456" y="3267075"/>
            <a:chExt cx="1333500" cy="323850"/>
          </a:xfrm>
        </p:grpSpPr>
        <p:sp>
          <p:nvSpPr>
            <p:cNvPr id="136" name="Freihandform: Form 135">
              <a:extLst>
                <a:ext uri="{FF2B5EF4-FFF2-40B4-BE49-F238E27FC236}">
                  <a16:creationId xmlns:a16="http://schemas.microsoft.com/office/drawing/2014/main" id="{DAAFF824-0AAA-4C66-A7E2-B8147214111C}"/>
                </a:ext>
              </a:extLst>
            </p:cNvPr>
            <p:cNvSpPr/>
            <p:nvPr/>
          </p:nvSpPr>
          <p:spPr bwMode="gray">
            <a:xfrm>
              <a:off x="5433218" y="3271837"/>
              <a:ext cx="1323022" cy="313753"/>
            </a:xfrm>
            <a:custGeom>
              <a:avLst/>
              <a:gdLst>
                <a:gd name="connsiteX0" fmla="*/ 0 w 1323022"/>
                <a:gd name="connsiteY0" fmla="*/ 0 h 313753"/>
                <a:gd name="connsiteX1" fmla="*/ 1323023 w 1323022"/>
                <a:gd name="connsiteY1" fmla="*/ 0 h 313753"/>
                <a:gd name="connsiteX2" fmla="*/ 1323023 w 1323022"/>
                <a:gd name="connsiteY2" fmla="*/ 313754 h 313753"/>
                <a:gd name="connsiteX3" fmla="*/ 0 w 1323022"/>
                <a:gd name="connsiteY3" fmla="*/ 313754 h 313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23022" h="313753">
                  <a:moveTo>
                    <a:pt x="0" y="0"/>
                  </a:moveTo>
                  <a:lnTo>
                    <a:pt x="1323023" y="0"/>
                  </a:lnTo>
                  <a:lnTo>
                    <a:pt x="1323023" y="313754"/>
                  </a:lnTo>
                  <a:lnTo>
                    <a:pt x="0" y="313754"/>
                  </a:lnTo>
                  <a:close/>
                </a:path>
              </a:pathLst>
            </a:custGeom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rgbClr val="2B3A41"/>
                </a:gs>
              </a:gsLst>
              <a:path path="circle">
                <a:fillToRect l="50000" t="50000" r="50000" b="50000"/>
              </a:path>
            </a:gradFill>
            <a:ln w="9525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grpSp>
          <p:nvGrpSpPr>
            <p:cNvPr id="137" name="Grafik 9">
              <a:extLst>
                <a:ext uri="{FF2B5EF4-FFF2-40B4-BE49-F238E27FC236}">
                  <a16:creationId xmlns:a16="http://schemas.microsoft.com/office/drawing/2014/main" id="{F20F9694-44B2-4202-B5AE-3051B5822387}"/>
                </a:ext>
              </a:extLst>
            </p:cNvPr>
            <p:cNvGrpSpPr/>
            <p:nvPr/>
          </p:nvGrpSpPr>
          <p:grpSpPr bwMode="gray">
            <a:xfrm>
              <a:off x="5428456" y="3267075"/>
              <a:ext cx="1282731" cy="318516"/>
              <a:chOff x="5428456" y="3267075"/>
              <a:chExt cx="1282731" cy="318516"/>
            </a:xfrm>
            <a:solidFill>
              <a:srgbClr val="FFFFFF"/>
            </a:solidFill>
          </p:grpSpPr>
          <p:sp>
            <p:nvSpPr>
              <p:cNvPr id="138" name="Freihandform: Form 137">
                <a:extLst>
                  <a:ext uri="{FF2B5EF4-FFF2-40B4-BE49-F238E27FC236}">
                    <a16:creationId xmlns:a16="http://schemas.microsoft.com/office/drawing/2014/main" id="{15868311-DA3E-4070-9096-4B8A4C1FF433}"/>
                  </a:ext>
                </a:extLst>
              </p:cNvPr>
              <p:cNvSpPr/>
              <p:nvPr/>
            </p:nvSpPr>
            <p:spPr bwMode="gray">
              <a:xfrm>
                <a:off x="5428456" y="3267075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solidFill>
                <a:srgbClr val="FFFFFF"/>
              </a:solidFill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39" name="Freihandform: Form 138">
                <a:extLst>
                  <a:ext uri="{FF2B5EF4-FFF2-40B4-BE49-F238E27FC236}">
                    <a16:creationId xmlns:a16="http://schemas.microsoft.com/office/drawing/2014/main" id="{116107BD-B893-487F-943F-B280385A41C1}"/>
                  </a:ext>
                </a:extLst>
              </p:cNvPr>
              <p:cNvSpPr/>
              <p:nvPr/>
            </p:nvSpPr>
            <p:spPr bwMode="gray">
              <a:xfrm>
                <a:off x="5482939" y="3435000"/>
                <a:ext cx="9525" cy="150590"/>
              </a:xfrm>
              <a:custGeom>
                <a:avLst/>
                <a:gdLst>
                  <a:gd name="connsiteX0" fmla="*/ 0 w 9525"/>
                  <a:gd name="connsiteY0" fmla="*/ 0 h 150590"/>
                  <a:gd name="connsiteX1" fmla="*/ 0 w 9525"/>
                  <a:gd name="connsiteY1" fmla="*/ 150590 h 150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50590">
                    <a:moveTo>
                      <a:pt x="0" y="0"/>
                    </a:moveTo>
                    <a:lnTo>
                      <a:pt x="0" y="150590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40" name="Freihandform: Form 139">
                <a:extLst>
                  <a:ext uri="{FF2B5EF4-FFF2-40B4-BE49-F238E27FC236}">
                    <a16:creationId xmlns:a16="http://schemas.microsoft.com/office/drawing/2014/main" id="{C9498966-CDD7-4271-9AB3-F090FBE7D1D2}"/>
                  </a:ext>
                </a:extLst>
              </p:cNvPr>
              <p:cNvSpPr/>
              <p:nvPr/>
            </p:nvSpPr>
            <p:spPr bwMode="gray">
              <a:xfrm>
                <a:off x="5687631" y="3435000"/>
                <a:ext cx="9525" cy="150590"/>
              </a:xfrm>
              <a:custGeom>
                <a:avLst/>
                <a:gdLst>
                  <a:gd name="connsiteX0" fmla="*/ 0 w 9525"/>
                  <a:gd name="connsiteY0" fmla="*/ 0 h 150590"/>
                  <a:gd name="connsiteX1" fmla="*/ 0 w 9525"/>
                  <a:gd name="connsiteY1" fmla="*/ 150590 h 150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50590">
                    <a:moveTo>
                      <a:pt x="0" y="0"/>
                    </a:moveTo>
                    <a:lnTo>
                      <a:pt x="0" y="150590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41" name="Freihandform: Form 140">
                <a:extLst>
                  <a:ext uri="{FF2B5EF4-FFF2-40B4-BE49-F238E27FC236}">
                    <a16:creationId xmlns:a16="http://schemas.microsoft.com/office/drawing/2014/main" id="{1C45D972-600B-44F8-A846-A01D5B42F379}"/>
                  </a:ext>
                </a:extLst>
              </p:cNvPr>
              <p:cNvSpPr/>
              <p:nvPr/>
            </p:nvSpPr>
            <p:spPr bwMode="gray">
              <a:xfrm>
                <a:off x="5523896" y="3501961"/>
                <a:ext cx="9525" cy="83629"/>
              </a:xfrm>
              <a:custGeom>
                <a:avLst/>
                <a:gdLst>
                  <a:gd name="connsiteX0" fmla="*/ 0 w 9525"/>
                  <a:gd name="connsiteY0" fmla="*/ 0 h 83629"/>
                  <a:gd name="connsiteX1" fmla="*/ 0 w 9525"/>
                  <a:gd name="connsiteY1" fmla="*/ 83629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83629">
                    <a:moveTo>
                      <a:pt x="0" y="0"/>
                    </a:moveTo>
                    <a:lnTo>
                      <a:pt x="0" y="83629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42" name="Freihandform: Form 141">
                <a:extLst>
                  <a:ext uri="{FF2B5EF4-FFF2-40B4-BE49-F238E27FC236}">
                    <a16:creationId xmlns:a16="http://schemas.microsoft.com/office/drawing/2014/main" id="{4C3F1D32-74F1-4252-8457-FEB3240F5712}"/>
                  </a:ext>
                </a:extLst>
              </p:cNvPr>
              <p:cNvSpPr/>
              <p:nvPr/>
            </p:nvSpPr>
            <p:spPr bwMode="gray">
              <a:xfrm>
                <a:off x="5564854" y="3501961"/>
                <a:ext cx="9525" cy="83629"/>
              </a:xfrm>
              <a:custGeom>
                <a:avLst/>
                <a:gdLst>
                  <a:gd name="connsiteX0" fmla="*/ 0 w 9525"/>
                  <a:gd name="connsiteY0" fmla="*/ 0 h 83629"/>
                  <a:gd name="connsiteX1" fmla="*/ 0 w 9525"/>
                  <a:gd name="connsiteY1" fmla="*/ 83629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83629">
                    <a:moveTo>
                      <a:pt x="0" y="0"/>
                    </a:moveTo>
                    <a:lnTo>
                      <a:pt x="0" y="83629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43" name="Freihandform: Form 142">
                <a:extLst>
                  <a:ext uri="{FF2B5EF4-FFF2-40B4-BE49-F238E27FC236}">
                    <a16:creationId xmlns:a16="http://schemas.microsoft.com/office/drawing/2014/main" id="{524B6FD5-88A5-4999-9891-7FC736E0967B}"/>
                  </a:ext>
                </a:extLst>
              </p:cNvPr>
              <p:cNvSpPr/>
              <p:nvPr/>
            </p:nvSpPr>
            <p:spPr bwMode="gray">
              <a:xfrm>
                <a:off x="5605811" y="3501961"/>
                <a:ext cx="9525" cy="83629"/>
              </a:xfrm>
              <a:custGeom>
                <a:avLst/>
                <a:gdLst>
                  <a:gd name="connsiteX0" fmla="*/ 0 w 9525"/>
                  <a:gd name="connsiteY0" fmla="*/ 0 h 83629"/>
                  <a:gd name="connsiteX1" fmla="*/ 0 w 9525"/>
                  <a:gd name="connsiteY1" fmla="*/ 83629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83629">
                    <a:moveTo>
                      <a:pt x="0" y="0"/>
                    </a:moveTo>
                    <a:lnTo>
                      <a:pt x="0" y="83629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44" name="Freihandform: Form 143">
                <a:extLst>
                  <a:ext uri="{FF2B5EF4-FFF2-40B4-BE49-F238E27FC236}">
                    <a16:creationId xmlns:a16="http://schemas.microsoft.com/office/drawing/2014/main" id="{310796A7-CB43-4D54-92CC-B1DD64329F73}"/>
                  </a:ext>
                </a:extLst>
              </p:cNvPr>
              <p:cNvSpPr/>
              <p:nvPr/>
            </p:nvSpPr>
            <p:spPr bwMode="gray">
              <a:xfrm>
                <a:off x="5646673" y="3501961"/>
                <a:ext cx="9525" cy="83629"/>
              </a:xfrm>
              <a:custGeom>
                <a:avLst/>
                <a:gdLst>
                  <a:gd name="connsiteX0" fmla="*/ 0 w 9525"/>
                  <a:gd name="connsiteY0" fmla="*/ 0 h 83629"/>
                  <a:gd name="connsiteX1" fmla="*/ 0 w 9525"/>
                  <a:gd name="connsiteY1" fmla="*/ 83629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83629">
                    <a:moveTo>
                      <a:pt x="0" y="0"/>
                    </a:moveTo>
                    <a:lnTo>
                      <a:pt x="0" y="83629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45" name="Freihandform: Form 144">
                <a:extLst>
                  <a:ext uri="{FF2B5EF4-FFF2-40B4-BE49-F238E27FC236}">
                    <a16:creationId xmlns:a16="http://schemas.microsoft.com/office/drawing/2014/main" id="{B1E26E4D-44F0-4858-95E1-A5529E4BC272}"/>
                  </a:ext>
                </a:extLst>
              </p:cNvPr>
              <p:cNvSpPr/>
              <p:nvPr/>
            </p:nvSpPr>
            <p:spPr bwMode="gray">
              <a:xfrm>
                <a:off x="5892323" y="3435000"/>
                <a:ext cx="9525" cy="150590"/>
              </a:xfrm>
              <a:custGeom>
                <a:avLst/>
                <a:gdLst>
                  <a:gd name="connsiteX0" fmla="*/ 0 w 9525"/>
                  <a:gd name="connsiteY0" fmla="*/ 0 h 150590"/>
                  <a:gd name="connsiteX1" fmla="*/ 0 w 9525"/>
                  <a:gd name="connsiteY1" fmla="*/ 150590 h 150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50590">
                    <a:moveTo>
                      <a:pt x="0" y="0"/>
                    </a:moveTo>
                    <a:lnTo>
                      <a:pt x="0" y="150590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46" name="Freihandform: Form 145">
                <a:extLst>
                  <a:ext uri="{FF2B5EF4-FFF2-40B4-BE49-F238E27FC236}">
                    <a16:creationId xmlns:a16="http://schemas.microsoft.com/office/drawing/2014/main" id="{008F2156-EDB8-4C76-A2A5-232E707D7604}"/>
                  </a:ext>
                </a:extLst>
              </p:cNvPr>
              <p:cNvSpPr/>
              <p:nvPr/>
            </p:nvSpPr>
            <p:spPr bwMode="gray">
              <a:xfrm>
                <a:off x="5728588" y="3501961"/>
                <a:ext cx="9525" cy="83629"/>
              </a:xfrm>
              <a:custGeom>
                <a:avLst/>
                <a:gdLst>
                  <a:gd name="connsiteX0" fmla="*/ 0 w 9525"/>
                  <a:gd name="connsiteY0" fmla="*/ 0 h 83629"/>
                  <a:gd name="connsiteX1" fmla="*/ 0 w 9525"/>
                  <a:gd name="connsiteY1" fmla="*/ 83629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83629">
                    <a:moveTo>
                      <a:pt x="0" y="0"/>
                    </a:moveTo>
                    <a:lnTo>
                      <a:pt x="0" y="83629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47" name="Freihandform: Form 146">
                <a:extLst>
                  <a:ext uri="{FF2B5EF4-FFF2-40B4-BE49-F238E27FC236}">
                    <a16:creationId xmlns:a16="http://schemas.microsoft.com/office/drawing/2014/main" id="{BC9C7EE9-3FBE-4FAA-99CA-27D76927F2DC}"/>
                  </a:ext>
                </a:extLst>
              </p:cNvPr>
              <p:cNvSpPr/>
              <p:nvPr/>
            </p:nvSpPr>
            <p:spPr bwMode="gray">
              <a:xfrm>
                <a:off x="5769546" y="3501961"/>
                <a:ext cx="9525" cy="83629"/>
              </a:xfrm>
              <a:custGeom>
                <a:avLst/>
                <a:gdLst>
                  <a:gd name="connsiteX0" fmla="*/ 0 w 9525"/>
                  <a:gd name="connsiteY0" fmla="*/ 0 h 83629"/>
                  <a:gd name="connsiteX1" fmla="*/ 0 w 9525"/>
                  <a:gd name="connsiteY1" fmla="*/ 83629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83629">
                    <a:moveTo>
                      <a:pt x="0" y="0"/>
                    </a:moveTo>
                    <a:lnTo>
                      <a:pt x="0" y="83629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48" name="Freihandform: Form 147">
                <a:extLst>
                  <a:ext uri="{FF2B5EF4-FFF2-40B4-BE49-F238E27FC236}">
                    <a16:creationId xmlns:a16="http://schemas.microsoft.com/office/drawing/2014/main" id="{7B2F1248-9265-4966-BD47-78E882F13E59}"/>
                  </a:ext>
                </a:extLst>
              </p:cNvPr>
              <p:cNvSpPr/>
              <p:nvPr/>
            </p:nvSpPr>
            <p:spPr bwMode="gray">
              <a:xfrm>
                <a:off x="5810503" y="3501961"/>
                <a:ext cx="9525" cy="83629"/>
              </a:xfrm>
              <a:custGeom>
                <a:avLst/>
                <a:gdLst>
                  <a:gd name="connsiteX0" fmla="*/ 0 w 9525"/>
                  <a:gd name="connsiteY0" fmla="*/ 0 h 83629"/>
                  <a:gd name="connsiteX1" fmla="*/ 0 w 9525"/>
                  <a:gd name="connsiteY1" fmla="*/ 83629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83629">
                    <a:moveTo>
                      <a:pt x="0" y="0"/>
                    </a:moveTo>
                    <a:lnTo>
                      <a:pt x="0" y="83629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49" name="Freihandform: Form 148">
                <a:extLst>
                  <a:ext uri="{FF2B5EF4-FFF2-40B4-BE49-F238E27FC236}">
                    <a16:creationId xmlns:a16="http://schemas.microsoft.com/office/drawing/2014/main" id="{B7E048C0-5CF6-423B-ADEC-40F417A8D32F}"/>
                  </a:ext>
                </a:extLst>
              </p:cNvPr>
              <p:cNvSpPr/>
              <p:nvPr/>
            </p:nvSpPr>
            <p:spPr bwMode="gray">
              <a:xfrm>
                <a:off x="5851461" y="3501961"/>
                <a:ext cx="9525" cy="83629"/>
              </a:xfrm>
              <a:custGeom>
                <a:avLst/>
                <a:gdLst>
                  <a:gd name="connsiteX0" fmla="*/ 0 w 9525"/>
                  <a:gd name="connsiteY0" fmla="*/ 0 h 83629"/>
                  <a:gd name="connsiteX1" fmla="*/ 0 w 9525"/>
                  <a:gd name="connsiteY1" fmla="*/ 83629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83629">
                    <a:moveTo>
                      <a:pt x="0" y="0"/>
                    </a:moveTo>
                    <a:lnTo>
                      <a:pt x="0" y="83629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50" name="Freihandform: Form 149">
                <a:extLst>
                  <a:ext uri="{FF2B5EF4-FFF2-40B4-BE49-F238E27FC236}">
                    <a16:creationId xmlns:a16="http://schemas.microsoft.com/office/drawing/2014/main" id="{C07B68E0-6CA8-4586-A8BE-D5C386DDD1C1}"/>
                  </a:ext>
                </a:extLst>
              </p:cNvPr>
              <p:cNvSpPr/>
              <p:nvPr/>
            </p:nvSpPr>
            <p:spPr bwMode="gray">
              <a:xfrm>
                <a:off x="6097015" y="3435000"/>
                <a:ext cx="9525" cy="150590"/>
              </a:xfrm>
              <a:custGeom>
                <a:avLst/>
                <a:gdLst>
                  <a:gd name="connsiteX0" fmla="*/ 0 w 9525"/>
                  <a:gd name="connsiteY0" fmla="*/ 0 h 150590"/>
                  <a:gd name="connsiteX1" fmla="*/ 0 w 9525"/>
                  <a:gd name="connsiteY1" fmla="*/ 150590 h 150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50590">
                    <a:moveTo>
                      <a:pt x="0" y="0"/>
                    </a:moveTo>
                    <a:lnTo>
                      <a:pt x="0" y="150590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51" name="Freihandform: Form 150">
                <a:extLst>
                  <a:ext uri="{FF2B5EF4-FFF2-40B4-BE49-F238E27FC236}">
                    <a16:creationId xmlns:a16="http://schemas.microsoft.com/office/drawing/2014/main" id="{681FB4F8-CBF1-4D5D-90A6-1CAD31A65A15}"/>
                  </a:ext>
                </a:extLst>
              </p:cNvPr>
              <p:cNvSpPr/>
              <p:nvPr/>
            </p:nvSpPr>
            <p:spPr bwMode="gray">
              <a:xfrm>
                <a:off x="5933281" y="3501961"/>
                <a:ext cx="9525" cy="83629"/>
              </a:xfrm>
              <a:custGeom>
                <a:avLst/>
                <a:gdLst>
                  <a:gd name="connsiteX0" fmla="*/ 0 w 9525"/>
                  <a:gd name="connsiteY0" fmla="*/ 0 h 83629"/>
                  <a:gd name="connsiteX1" fmla="*/ 0 w 9525"/>
                  <a:gd name="connsiteY1" fmla="*/ 83629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83629">
                    <a:moveTo>
                      <a:pt x="0" y="0"/>
                    </a:moveTo>
                    <a:lnTo>
                      <a:pt x="0" y="83629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52" name="Freihandform: Form 151">
                <a:extLst>
                  <a:ext uri="{FF2B5EF4-FFF2-40B4-BE49-F238E27FC236}">
                    <a16:creationId xmlns:a16="http://schemas.microsoft.com/office/drawing/2014/main" id="{99D2814A-47D3-426B-B4C0-85A15D7BF88F}"/>
                  </a:ext>
                </a:extLst>
              </p:cNvPr>
              <p:cNvSpPr/>
              <p:nvPr/>
            </p:nvSpPr>
            <p:spPr bwMode="gray">
              <a:xfrm>
                <a:off x="5974238" y="3501961"/>
                <a:ext cx="9525" cy="83629"/>
              </a:xfrm>
              <a:custGeom>
                <a:avLst/>
                <a:gdLst>
                  <a:gd name="connsiteX0" fmla="*/ 0 w 9525"/>
                  <a:gd name="connsiteY0" fmla="*/ 0 h 83629"/>
                  <a:gd name="connsiteX1" fmla="*/ 0 w 9525"/>
                  <a:gd name="connsiteY1" fmla="*/ 83629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83629">
                    <a:moveTo>
                      <a:pt x="0" y="0"/>
                    </a:moveTo>
                    <a:lnTo>
                      <a:pt x="0" y="83629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53" name="Freihandform: Form 152">
                <a:extLst>
                  <a:ext uri="{FF2B5EF4-FFF2-40B4-BE49-F238E27FC236}">
                    <a16:creationId xmlns:a16="http://schemas.microsoft.com/office/drawing/2014/main" id="{6C208A43-7F49-488C-A0D5-155AE0AC6378}"/>
                  </a:ext>
                </a:extLst>
              </p:cNvPr>
              <p:cNvSpPr/>
              <p:nvPr/>
            </p:nvSpPr>
            <p:spPr bwMode="gray">
              <a:xfrm>
                <a:off x="6015196" y="3501961"/>
                <a:ext cx="9525" cy="83629"/>
              </a:xfrm>
              <a:custGeom>
                <a:avLst/>
                <a:gdLst>
                  <a:gd name="connsiteX0" fmla="*/ 0 w 9525"/>
                  <a:gd name="connsiteY0" fmla="*/ 0 h 83629"/>
                  <a:gd name="connsiteX1" fmla="*/ 0 w 9525"/>
                  <a:gd name="connsiteY1" fmla="*/ 83629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83629">
                    <a:moveTo>
                      <a:pt x="0" y="0"/>
                    </a:moveTo>
                    <a:lnTo>
                      <a:pt x="0" y="83629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54" name="Freihandform: Form 153">
                <a:extLst>
                  <a:ext uri="{FF2B5EF4-FFF2-40B4-BE49-F238E27FC236}">
                    <a16:creationId xmlns:a16="http://schemas.microsoft.com/office/drawing/2014/main" id="{8DCD2015-64A8-419E-91D4-322A8832D487}"/>
                  </a:ext>
                </a:extLst>
              </p:cNvPr>
              <p:cNvSpPr/>
              <p:nvPr/>
            </p:nvSpPr>
            <p:spPr bwMode="gray">
              <a:xfrm>
                <a:off x="6056153" y="3501961"/>
                <a:ext cx="9525" cy="83629"/>
              </a:xfrm>
              <a:custGeom>
                <a:avLst/>
                <a:gdLst>
                  <a:gd name="connsiteX0" fmla="*/ 0 w 9525"/>
                  <a:gd name="connsiteY0" fmla="*/ 0 h 83629"/>
                  <a:gd name="connsiteX1" fmla="*/ 0 w 9525"/>
                  <a:gd name="connsiteY1" fmla="*/ 83629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83629">
                    <a:moveTo>
                      <a:pt x="0" y="0"/>
                    </a:moveTo>
                    <a:lnTo>
                      <a:pt x="0" y="83629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55" name="Freihandform: Form 154">
                <a:extLst>
                  <a:ext uri="{FF2B5EF4-FFF2-40B4-BE49-F238E27FC236}">
                    <a16:creationId xmlns:a16="http://schemas.microsoft.com/office/drawing/2014/main" id="{EFB8224A-15D5-441D-9DD4-39248591C6DD}"/>
                  </a:ext>
                </a:extLst>
              </p:cNvPr>
              <p:cNvSpPr/>
              <p:nvPr/>
            </p:nvSpPr>
            <p:spPr bwMode="gray">
              <a:xfrm>
                <a:off x="6301803" y="3435000"/>
                <a:ext cx="9525" cy="150590"/>
              </a:xfrm>
              <a:custGeom>
                <a:avLst/>
                <a:gdLst>
                  <a:gd name="connsiteX0" fmla="*/ 0 w 9525"/>
                  <a:gd name="connsiteY0" fmla="*/ 0 h 150590"/>
                  <a:gd name="connsiteX1" fmla="*/ 0 w 9525"/>
                  <a:gd name="connsiteY1" fmla="*/ 150590 h 150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50590">
                    <a:moveTo>
                      <a:pt x="0" y="0"/>
                    </a:moveTo>
                    <a:lnTo>
                      <a:pt x="0" y="150590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56" name="Freihandform: Form 155">
                <a:extLst>
                  <a:ext uri="{FF2B5EF4-FFF2-40B4-BE49-F238E27FC236}">
                    <a16:creationId xmlns:a16="http://schemas.microsoft.com/office/drawing/2014/main" id="{392EAA04-41F1-44A0-8415-3CF9C60F36FF}"/>
                  </a:ext>
                </a:extLst>
              </p:cNvPr>
              <p:cNvSpPr/>
              <p:nvPr/>
            </p:nvSpPr>
            <p:spPr bwMode="gray">
              <a:xfrm>
                <a:off x="6137973" y="3501961"/>
                <a:ext cx="9525" cy="83629"/>
              </a:xfrm>
              <a:custGeom>
                <a:avLst/>
                <a:gdLst>
                  <a:gd name="connsiteX0" fmla="*/ 0 w 9525"/>
                  <a:gd name="connsiteY0" fmla="*/ 0 h 83629"/>
                  <a:gd name="connsiteX1" fmla="*/ 0 w 9525"/>
                  <a:gd name="connsiteY1" fmla="*/ 83629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83629">
                    <a:moveTo>
                      <a:pt x="0" y="0"/>
                    </a:moveTo>
                    <a:lnTo>
                      <a:pt x="0" y="83629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57" name="Freihandform: Form 156">
                <a:extLst>
                  <a:ext uri="{FF2B5EF4-FFF2-40B4-BE49-F238E27FC236}">
                    <a16:creationId xmlns:a16="http://schemas.microsoft.com/office/drawing/2014/main" id="{35BAF479-CC38-42BD-8B49-DF8D0A5B72A2}"/>
                  </a:ext>
                </a:extLst>
              </p:cNvPr>
              <p:cNvSpPr/>
              <p:nvPr/>
            </p:nvSpPr>
            <p:spPr bwMode="gray">
              <a:xfrm>
                <a:off x="6178930" y="3501961"/>
                <a:ext cx="9525" cy="83629"/>
              </a:xfrm>
              <a:custGeom>
                <a:avLst/>
                <a:gdLst>
                  <a:gd name="connsiteX0" fmla="*/ 0 w 9525"/>
                  <a:gd name="connsiteY0" fmla="*/ 0 h 83629"/>
                  <a:gd name="connsiteX1" fmla="*/ 0 w 9525"/>
                  <a:gd name="connsiteY1" fmla="*/ 83629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83629">
                    <a:moveTo>
                      <a:pt x="0" y="0"/>
                    </a:moveTo>
                    <a:lnTo>
                      <a:pt x="0" y="83629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58" name="Freihandform: Form 157">
                <a:extLst>
                  <a:ext uri="{FF2B5EF4-FFF2-40B4-BE49-F238E27FC236}">
                    <a16:creationId xmlns:a16="http://schemas.microsoft.com/office/drawing/2014/main" id="{4B65FEEC-C746-44E7-BEEC-5626C1225D15}"/>
                  </a:ext>
                </a:extLst>
              </p:cNvPr>
              <p:cNvSpPr/>
              <p:nvPr/>
            </p:nvSpPr>
            <p:spPr bwMode="gray">
              <a:xfrm>
                <a:off x="6219888" y="3501961"/>
                <a:ext cx="9525" cy="83629"/>
              </a:xfrm>
              <a:custGeom>
                <a:avLst/>
                <a:gdLst>
                  <a:gd name="connsiteX0" fmla="*/ 0 w 9525"/>
                  <a:gd name="connsiteY0" fmla="*/ 0 h 83629"/>
                  <a:gd name="connsiteX1" fmla="*/ 0 w 9525"/>
                  <a:gd name="connsiteY1" fmla="*/ 83629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83629">
                    <a:moveTo>
                      <a:pt x="0" y="0"/>
                    </a:moveTo>
                    <a:lnTo>
                      <a:pt x="0" y="83629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59" name="Freihandform: Form 158">
                <a:extLst>
                  <a:ext uri="{FF2B5EF4-FFF2-40B4-BE49-F238E27FC236}">
                    <a16:creationId xmlns:a16="http://schemas.microsoft.com/office/drawing/2014/main" id="{6C18155C-BB27-4492-957F-F2EF30B05928}"/>
                  </a:ext>
                </a:extLst>
              </p:cNvPr>
              <p:cNvSpPr/>
              <p:nvPr/>
            </p:nvSpPr>
            <p:spPr bwMode="gray">
              <a:xfrm>
                <a:off x="6260845" y="3501961"/>
                <a:ext cx="9525" cy="83629"/>
              </a:xfrm>
              <a:custGeom>
                <a:avLst/>
                <a:gdLst>
                  <a:gd name="connsiteX0" fmla="*/ 0 w 9525"/>
                  <a:gd name="connsiteY0" fmla="*/ 0 h 83629"/>
                  <a:gd name="connsiteX1" fmla="*/ 0 w 9525"/>
                  <a:gd name="connsiteY1" fmla="*/ 83629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83629">
                    <a:moveTo>
                      <a:pt x="0" y="0"/>
                    </a:moveTo>
                    <a:lnTo>
                      <a:pt x="0" y="83629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60" name="Freihandform: Form 159">
                <a:extLst>
                  <a:ext uri="{FF2B5EF4-FFF2-40B4-BE49-F238E27FC236}">
                    <a16:creationId xmlns:a16="http://schemas.microsoft.com/office/drawing/2014/main" id="{3317758F-E3B3-4DD9-AFFE-9BFE6D52AF5E}"/>
                  </a:ext>
                </a:extLst>
              </p:cNvPr>
              <p:cNvSpPr/>
              <p:nvPr/>
            </p:nvSpPr>
            <p:spPr bwMode="gray">
              <a:xfrm>
                <a:off x="6506495" y="3435000"/>
                <a:ext cx="9525" cy="150590"/>
              </a:xfrm>
              <a:custGeom>
                <a:avLst/>
                <a:gdLst>
                  <a:gd name="connsiteX0" fmla="*/ 0 w 9525"/>
                  <a:gd name="connsiteY0" fmla="*/ 0 h 150590"/>
                  <a:gd name="connsiteX1" fmla="*/ 0 w 9525"/>
                  <a:gd name="connsiteY1" fmla="*/ 150590 h 150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50590">
                    <a:moveTo>
                      <a:pt x="0" y="0"/>
                    </a:moveTo>
                    <a:lnTo>
                      <a:pt x="0" y="150590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61" name="Freihandform: Form 160">
                <a:extLst>
                  <a:ext uri="{FF2B5EF4-FFF2-40B4-BE49-F238E27FC236}">
                    <a16:creationId xmlns:a16="http://schemas.microsoft.com/office/drawing/2014/main" id="{1C099B66-64EF-44ED-AD22-323355F897D4}"/>
                  </a:ext>
                </a:extLst>
              </p:cNvPr>
              <p:cNvSpPr/>
              <p:nvPr/>
            </p:nvSpPr>
            <p:spPr bwMode="gray">
              <a:xfrm>
                <a:off x="6342665" y="3501961"/>
                <a:ext cx="9525" cy="83629"/>
              </a:xfrm>
              <a:custGeom>
                <a:avLst/>
                <a:gdLst>
                  <a:gd name="connsiteX0" fmla="*/ 0 w 9525"/>
                  <a:gd name="connsiteY0" fmla="*/ 0 h 83629"/>
                  <a:gd name="connsiteX1" fmla="*/ 0 w 9525"/>
                  <a:gd name="connsiteY1" fmla="*/ 83629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83629">
                    <a:moveTo>
                      <a:pt x="0" y="0"/>
                    </a:moveTo>
                    <a:lnTo>
                      <a:pt x="0" y="83629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62" name="Freihandform: Form 161">
                <a:extLst>
                  <a:ext uri="{FF2B5EF4-FFF2-40B4-BE49-F238E27FC236}">
                    <a16:creationId xmlns:a16="http://schemas.microsoft.com/office/drawing/2014/main" id="{EE790161-1BD7-4C3E-BFA6-37568AE1D942}"/>
                  </a:ext>
                </a:extLst>
              </p:cNvPr>
              <p:cNvSpPr/>
              <p:nvPr/>
            </p:nvSpPr>
            <p:spPr bwMode="gray">
              <a:xfrm>
                <a:off x="6383623" y="3501961"/>
                <a:ext cx="9525" cy="83629"/>
              </a:xfrm>
              <a:custGeom>
                <a:avLst/>
                <a:gdLst>
                  <a:gd name="connsiteX0" fmla="*/ 0 w 9525"/>
                  <a:gd name="connsiteY0" fmla="*/ 0 h 83629"/>
                  <a:gd name="connsiteX1" fmla="*/ 0 w 9525"/>
                  <a:gd name="connsiteY1" fmla="*/ 83629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83629">
                    <a:moveTo>
                      <a:pt x="0" y="0"/>
                    </a:moveTo>
                    <a:lnTo>
                      <a:pt x="0" y="83629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63" name="Freihandform: Form 162">
                <a:extLst>
                  <a:ext uri="{FF2B5EF4-FFF2-40B4-BE49-F238E27FC236}">
                    <a16:creationId xmlns:a16="http://schemas.microsoft.com/office/drawing/2014/main" id="{B3311A5E-DB6D-47FB-B447-81837E723E6F}"/>
                  </a:ext>
                </a:extLst>
              </p:cNvPr>
              <p:cNvSpPr/>
              <p:nvPr/>
            </p:nvSpPr>
            <p:spPr bwMode="gray">
              <a:xfrm>
                <a:off x="6424580" y="3501961"/>
                <a:ext cx="9525" cy="83629"/>
              </a:xfrm>
              <a:custGeom>
                <a:avLst/>
                <a:gdLst>
                  <a:gd name="connsiteX0" fmla="*/ 0 w 9525"/>
                  <a:gd name="connsiteY0" fmla="*/ 0 h 83629"/>
                  <a:gd name="connsiteX1" fmla="*/ 0 w 9525"/>
                  <a:gd name="connsiteY1" fmla="*/ 83629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83629">
                    <a:moveTo>
                      <a:pt x="0" y="0"/>
                    </a:moveTo>
                    <a:lnTo>
                      <a:pt x="0" y="83629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64" name="Freihandform: Form 163">
                <a:extLst>
                  <a:ext uri="{FF2B5EF4-FFF2-40B4-BE49-F238E27FC236}">
                    <a16:creationId xmlns:a16="http://schemas.microsoft.com/office/drawing/2014/main" id="{62943AF9-820C-4B7E-8139-D82CB6092EA7}"/>
                  </a:ext>
                </a:extLst>
              </p:cNvPr>
              <p:cNvSpPr/>
              <p:nvPr/>
            </p:nvSpPr>
            <p:spPr bwMode="gray">
              <a:xfrm>
                <a:off x="6465538" y="3501961"/>
                <a:ext cx="9525" cy="83629"/>
              </a:xfrm>
              <a:custGeom>
                <a:avLst/>
                <a:gdLst>
                  <a:gd name="connsiteX0" fmla="*/ 0 w 9525"/>
                  <a:gd name="connsiteY0" fmla="*/ 0 h 83629"/>
                  <a:gd name="connsiteX1" fmla="*/ 0 w 9525"/>
                  <a:gd name="connsiteY1" fmla="*/ 83629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83629">
                    <a:moveTo>
                      <a:pt x="0" y="0"/>
                    </a:moveTo>
                    <a:lnTo>
                      <a:pt x="0" y="83629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65" name="Freihandform: Form 164">
                <a:extLst>
                  <a:ext uri="{FF2B5EF4-FFF2-40B4-BE49-F238E27FC236}">
                    <a16:creationId xmlns:a16="http://schemas.microsoft.com/office/drawing/2014/main" id="{5FA05F0D-42C0-4FA9-B7CF-A337C25FA184}"/>
                  </a:ext>
                </a:extLst>
              </p:cNvPr>
              <p:cNvSpPr/>
              <p:nvPr/>
            </p:nvSpPr>
            <p:spPr bwMode="gray">
              <a:xfrm>
                <a:off x="6711187" y="3435000"/>
                <a:ext cx="9525" cy="150590"/>
              </a:xfrm>
              <a:custGeom>
                <a:avLst/>
                <a:gdLst>
                  <a:gd name="connsiteX0" fmla="*/ 0 w 9525"/>
                  <a:gd name="connsiteY0" fmla="*/ 0 h 150590"/>
                  <a:gd name="connsiteX1" fmla="*/ 0 w 9525"/>
                  <a:gd name="connsiteY1" fmla="*/ 150590 h 150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50590">
                    <a:moveTo>
                      <a:pt x="0" y="0"/>
                    </a:moveTo>
                    <a:lnTo>
                      <a:pt x="0" y="150590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66" name="Freihandform: Form 165">
                <a:extLst>
                  <a:ext uri="{FF2B5EF4-FFF2-40B4-BE49-F238E27FC236}">
                    <a16:creationId xmlns:a16="http://schemas.microsoft.com/office/drawing/2014/main" id="{F5B8D3E6-DD1B-4EE3-B8CD-A62A10BF7B9F}"/>
                  </a:ext>
                </a:extLst>
              </p:cNvPr>
              <p:cNvSpPr/>
              <p:nvPr/>
            </p:nvSpPr>
            <p:spPr bwMode="gray">
              <a:xfrm>
                <a:off x="6547357" y="3501961"/>
                <a:ext cx="9525" cy="83629"/>
              </a:xfrm>
              <a:custGeom>
                <a:avLst/>
                <a:gdLst>
                  <a:gd name="connsiteX0" fmla="*/ 0 w 9525"/>
                  <a:gd name="connsiteY0" fmla="*/ 0 h 83629"/>
                  <a:gd name="connsiteX1" fmla="*/ 0 w 9525"/>
                  <a:gd name="connsiteY1" fmla="*/ 83629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83629">
                    <a:moveTo>
                      <a:pt x="0" y="0"/>
                    </a:moveTo>
                    <a:lnTo>
                      <a:pt x="0" y="83629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67" name="Freihandform: Form 166">
                <a:extLst>
                  <a:ext uri="{FF2B5EF4-FFF2-40B4-BE49-F238E27FC236}">
                    <a16:creationId xmlns:a16="http://schemas.microsoft.com/office/drawing/2014/main" id="{4050A5F5-E4E3-4F01-9C9B-D33B0CCCC9B5}"/>
                  </a:ext>
                </a:extLst>
              </p:cNvPr>
              <p:cNvSpPr/>
              <p:nvPr/>
            </p:nvSpPr>
            <p:spPr bwMode="gray">
              <a:xfrm>
                <a:off x="6588315" y="3501961"/>
                <a:ext cx="9525" cy="83629"/>
              </a:xfrm>
              <a:custGeom>
                <a:avLst/>
                <a:gdLst>
                  <a:gd name="connsiteX0" fmla="*/ 0 w 9525"/>
                  <a:gd name="connsiteY0" fmla="*/ 0 h 83629"/>
                  <a:gd name="connsiteX1" fmla="*/ 0 w 9525"/>
                  <a:gd name="connsiteY1" fmla="*/ 83629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83629">
                    <a:moveTo>
                      <a:pt x="0" y="0"/>
                    </a:moveTo>
                    <a:lnTo>
                      <a:pt x="0" y="83629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68" name="Freihandform: Form 167">
                <a:extLst>
                  <a:ext uri="{FF2B5EF4-FFF2-40B4-BE49-F238E27FC236}">
                    <a16:creationId xmlns:a16="http://schemas.microsoft.com/office/drawing/2014/main" id="{68C67F27-94A1-41C5-8BF8-090BF7180043}"/>
                  </a:ext>
                </a:extLst>
              </p:cNvPr>
              <p:cNvSpPr/>
              <p:nvPr/>
            </p:nvSpPr>
            <p:spPr bwMode="gray">
              <a:xfrm>
                <a:off x="6629272" y="3501961"/>
                <a:ext cx="9525" cy="83629"/>
              </a:xfrm>
              <a:custGeom>
                <a:avLst/>
                <a:gdLst>
                  <a:gd name="connsiteX0" fmla="*/ 0 w 9525"/>
                  <a:gd name="connsiteY0" fmla="*/ 0 h 83629"/>
                  <a:gd name="connsiteX1" fmla="*/ 0 w 9525"/>
                  <a:gd name="connsiteY1" fmla="*/ 83629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83629">
                    <a:moveTo>
                      <a:pt x="0" y="0"/>
                    </a:moveTo>
                    <a:lnTo>
                      <a:pt x="0" y="83629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69" name="Freihandform: Form 168">
                <a:extLst>
                  <a:ext uri="{FF2B5EF4-FFF2-40B4-BE49-F238E27FC236}">
                    <a16:creationId xmlns:a16="http://schemas.microsoft.com/office/drawing/2014/main" id="{63364887-DE44-4337-968A-D5CB0C9C096C}"/>
                  </a:ext>
                </a:extLst>
              </p:cNvPr>
              <p:cNvSpPr/>
              <p:nvPr/>
            </p:nvSpPr>
            <p:spPr bwMode="gray">
              <a:xfrm>
                <a:off x="6670230" y="3501961"/>
                <a:ext cx="9525" cy="83629"/>
              </a:xfrm>
              <a:custGeom>
                <a:avLst/>
                <a:gdLst>
                  <a:gd name="connsiteX0" fmla="*/ 0 w 9525"/>
                  <a:gd name="connsiteY0" fmla="*/ 0 h 83629"/>
                  <a:gd name="connsiteX1" fmla="*/ 0 w 9525"/>
                  <a:gd name="connsiteY1" fmla="*/ 83629 h 8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83629">
                    <a:moveTo>
                      <a:pt x="0" y="0"/>
                    </a:moveTo>
                    <a:lnTo>
                      <a:pt x="0" y="83629"/>
                    </a:lnTo>
                  </a:path>
                </a:pathLst>
              </a:custGeom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</p:grpSp>
      </p:grpSp>
      <p:grpSp>
        <p:nvGrpSpPr>
          <p:cNvPr id="170" name="ICON 3">
            <a:extLst>
              <a:ext uri="{FF2B5EF4-FFF2-40B4-BE49-F238E27FC236}">
                <a16:creationId xmlns:a16="http://schemas.microsoft.com/office/drawing/2014/main" id="{25F7B081-83C2-40FA-B39B-8427B7A005B4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1362316" y="1979903"/>
            <a:ext cx="552606" cy="688335"/>
            <a:chOff x="1527377" y="3081369"/>
            <a:chExt cx="542925" cy="676275"/>
          </a:xfrm>
        </p:grpSpPr>
        <p:sp>
          <p:nvSpPr>
            <p:cNvPr id="171" name="Freihandform: Form 170">
              <a:extLst>
                <a:ext uri="{FF2B5EF4-FFF2-40B4-BE49-F238E27FC236}">
                  <a16:creationId xmlns:a16="http://schemas.microsoft.com/office/drawing/2014/main" id="{8A5334C3-FB7C-4D94-9992-F9732F074D64}"/>
                </a:ext>
              </a:extLst>
            </p:cNvPr>
            <p:cNvSpPr/>
            <p:nvPr/>
          </p:nvSpPr>
          <p:spPr bwMode="gray">
            <a:xfrm>
              <a:off x="1527377" y="3081369"/>
              <a:ext cx="542925" cy="676275"/>
            </a:xfrm>
            <a:custGeom>
              <a:avLst/>
              <a:gdLst>
                <a:gd name="connsiteX0" fmla="*/ 228600 w 542925"/>
                <a:gd name="connsiteY0" fmla="*/ 646367 h 676275"/>
                <a:gd name="connsiteX1" fmla="*/ 275939 w 542925"/>
                <a:gd name="connsiteY1" fmla="*/ 677894 h 676275"/>
                <a:gd name="connsiteX2" fmla="*/ 323279 w 542925"/>
                <a:gd name="connsiteY2" fmla="*/ 646367 h 676275"/>
                <a:gd name="connsiteX3" fmla="*/ 551879 w 542925"/>
                <a:gd name="connsiteY3" fmla="*/ 220694 h 676275"/>
                <a:gd name="connsiteX4" fmla="*/ 551879 w 542925"/>
                <a:gd name="connsiteY4" fmla="*/ 90678 h 676275"/>
                <a:gd name="connsiteX5" fmla="*/ 275844 w 542925"/>
                <a:gd name="connsiteY5" fmla="*/ 0 h 676275"/>
                <a:gd name="connsiteX6" fmla="*/ 0 w 542925"/>
                <a:gd name="connsiteY6" fmla="*/ 90678 h 676275"/>
                <a:gd name="connsiteX7" fmla="*/ 0 w 542925"/>
                <a:gd name="connsiteY7" fmla="*/ 220790 h 676275"/>
                <a:gd name="connsiteX8" fmla="*/ 228600 w 542925"/>
                <a:gd name="connsiteY8" fmla="*/ 646367 h 676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2925" h="676275">
                  <a:moveTo>
                    <a:pt x="228600" y="646367"/>
                  </a:moveTo>
                  <a:lnTo>
                    <a:pt x="275939" y="677894"/>
                  </a:lnTo>
                  <a:lnTo>
                    <a:pt x="323279" y="646367"/>
                  </a:lnTo>
                  <a:cubicBezTo>
                    <a:pt x="465106" y="551783"/>
                    <a:pt x="551879" y="390239"/>
                    <a:pt x="551879" y="220694"/>
                  </a:cubicBezTo>
                  <a:lnTo>
                    <a:pt x="551879" y="90678"/>
                  </a:lnTo>
                  <a:lnTo>
                    <a:pt x="275844" y="0"/>
                  </a:lnTo>
                  <a:lnTo>
                    <a:pt x="0" y="90678"/>
                  </a:lnTo>
                  <a:lnTo>
                    <a:pt x="0" y="220790"/>
                  </a:lnTo>
                  <a:cubicBezTo>
                    <a:pt x="0" y="390144"/>
                    <a:pt x="86678" y="551783"/>
                    <a:pt x="228600" y="646367"/>
                  </a:cubicBezTo>
                  <a:close/>
                </a:path>
              </a:pathLst>
            </a:custGeom>
            <a:solidFill>
              <a:srgbClr val="DCE04B"/>
            </a:solidFill>
            <a:ln w="19050" cap="flat">
              <a:solidFill>
                <a:srgbClr val="DCE04B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grpSp>
          <p:nvGrpSpPr>
            <p:cNvPr id="172" name="Gruppieren 171">
              <a:extLst>
                <a:ext uri="{FF2B5EF4-FFF2-40B4-BE49-F238E27FC236}">
                  <a16:creationId xmlns:a16="http://schemas.microsoft.com/office/drawing/2014/main" id="{5406D7F5-0A37-4B9D-AADB-1B53316BDE63}"/>
                </a:ext>
              </a:extLst>
            </p:cNvPr>
            <p:cNvGrpSpPr/>
            <p:nvPr/>
          </p:nvGrpSpPr>
          <p:grpSpPr bwMode="gray">
            <a:xfrm>
              <a:off x="1660118" y="3242685"/>
              <a:ext cx="277442" cy="277442"/>
              <a:chOff x="6877050" y="1466850"/>
              <a:chExt cx="302329" cy="302329"/>
            </a:xfrm>
          </p:grpSpPr>
          <p:cxnSp>
            <p:nvCxnSpPr>
              <p:cNvPr id="173" name="Gerader Verbinder 172">
                <a:extLst>
                  <a:ext uri="{FF2B5EF4-FFF2-40B4-BE49-F238E27FC236}">
                    <a16:creationId xmlns:a16="http://schemas.microsoft.com/office/drawing/2014/main" id="{AACE6944-E722-4C5C-919F-455D32133371}"/>
                  </a:ext>
                </a:extLst>
              </p:cNvPr>
              <p:cNvCxnSpPr>
                <a:cxnSpLocks/>
              </p:cNvCxnSpPr>
              <p:nvPr/>
            </p:nvCxnSpPr>
            <p:spPr bwMode="gray">
              <a:xfrm>
                <a:off x="6877050" y="1466850"/>
                <a:ext cx="302329" cy="302329"/>
              </a:xfrm>
              <a:prstGeom prst="line">
                <a:avLst/>
              </a:prstGeom>
              <a:ln w="25400">
                <a:solidFill>
                  <a:srgbClr val="304048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Gerader Verbinder 173">
                <a:extLst>
                  <a:ext uri="{FF2B5EF4-FFF2-40B4-BE49-F238E27FC236}">
                    <a16:creationId xmlns:a16="http://schemas.microsoft.com/office/drawing/2014/main" id="{0081D006-F31F-438A-B2B4-237E2B9D1CA6}"/>
                  </a:ext>
                </a:extLst>
              </p:cNvPr>
              <p:cNvCxnSpPr>
                <a:cxnSpLocks/>
              </p:cNvCxnSpPr>
              <p:nvPr/>
            </p:nvCxnSpPr>
            <p:spPr bwMode="gray">
              <a:xfrm rot="5400000">
                <a:off x="6877050" y="1466850"/>
                <a:ext cx="302329" cy="302329"/>
              </a:xfrm>
              <a:prstGeom prst="line">
                <a:avLst/>
              </a:prstGeom>
              <a:ln w="25400">
                <a:solidFill>
                  <a:srgbClr val="304048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912196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</p:childTnLst>
        </p:cTn>
      </p:par>
    </p:tnLst>
    <p:bldLst>
      <p:bldP spid="106" grpId="0"/>
      <p:bldP spid="107" grpId="0"/>
      <p:bldP spid="108" grpId="0"/>
      <p:bldP spid="109" grpId="0"/>
      <p:bldP spid="110" grpId="0"/>
      <p:bldP spid="111" grpId="0"/>
      <p:bldP spid="112" grpId="0"/>
      <p:bldP spid="113" grpId="0"/>
      <p:bldP spid="114" grpId="0"/>
      <p:bldP spid="114" grpId="1"/>
      <p:bldP spid="12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G">
            <a:extLst>
              <a:ext uri="{FF2B5EF4-FFF2-40B4-BE49-F238E27FC236}">
                <a16:creationId xmlns:a16="http://schemas.microsoft.com/office/drawing/2014/main" id="{73E493CF-B1A6-4041-A03D-ACE968EFC118}"/>
              </a:ext>
            </a:extLst>
          </p:cNvPr>
          <p:cNvSpPr/>
          <p:nvPr/>
        </p:nvSpPr>
        <p:spPr bwMode="gray">
          <a:xfrm>
            <a:off x="0" y="0"/>
            <a:ext cx="12190413" cy="6858000"/>
          </a:xfrm>
          <a:prstGeom prst="rect">
            <a:avLst/>
          </a:prstGeom>
          <a:gradFill>
            <a:gsLst>
              <a:gs pos="35000">
                <a:schemeClr val="accent4">
                  <a:lumMod val="50000"/>
                </a:schemeClr>
              </a:gs>
              <a:gs pos="94000">
                <a:srgbClr val="2B3A41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dirty="0"/>
          </a:p>
        </p:txBody>
      </p:sp>
      <p:sp>
        <p:nvSpPr>
          <p:cNvPr id="4" name="Titel">
            <a:extLst>
              <a:ext uri="{FF2B5EF4-FFF2-40B4-BE49-F238E27FC236}">
                <a16:creationId xmlns:a16="http://schemas.microsoft.com/office/drawing/2014/main" id="{809657D9-B422-4A7B-8CCD-820F8126C106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dirty="0"/>
              <a:t>Zusammenfassung</a:t>
            </a:r>
            <a:br>
              <a:rPr lang="de-DE" dirty="0"/>
            </a:br>
            <a:endParaRPr lang="de-DE" dirty="0"/>
          </a:p>
        </p:txBody>
      </p:sp>
      <p:sp>
        <p:nvSpPr>
          <p:cNvPr id="8" name="Inhalt 1">
            <a:extLst>
              <a:ext uri="{FF2B5EF4-FFF2-40B4-BE49-F238E27FC236}">
                <a16:creationId xmlns:a16="http://schemas.microsoft.com/office/drawing/2014/main" id="{76427FAD-1363-45B1-B836-BEEF1D623693}"/>
              </a:ext>
            </a:extLst>
          </p:cNvPr>
          <p:cNvSpPr txBox="1">
            <a:spLocks/>
          </p:cNvSpPr>
          <p:nvPr/>
        </p:nvSpPr>
        <p:spPr bwMode="gray">
          <a:xfrm>
            <a:off x="1350441" y="2220092"/>
            <a:ext cx="2592000" cy="648000"/>
          </a:xfrm>
          <a:prstGeom prst="rect">
            <a:avLst/>
          </a:prstGeom>
        </p:spPr>
        <p:txBody>
          <a:bodyPr vert="horz" wrap="none" lIns="144000" tIns="0" rIns="0" bIns="0" rtlCol="0">
            <a:noAutofit/>
          </a:bodyPr>
          <a:lstStyle>
            <a:lvl1pPr marL="27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2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8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0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200" dirty="0">
                <a:solidFill>
                  <a:schemeClr val="bg1"/>
                </a:solidFill>
              </a:rPr>
              <a:t>Bei </a:t>
            </a:r>
            <a:r>
              <a:rPr lang="de-DE" sz="1200" dirty="0">
                <a:solidFill>
                  <a:schemeClr val="accent1"/>
                </a:solidFill>
                <a:latin typeface="+mj-lt"/>
              </a:rPr>
              <a:t>urheberrechtlich geschützten </a:t>
            </a:r>
            <a:br>
              <a:rPr lang="de-DE" sz="1200" dirty="0">
                <a:solidFill>
                  <a:schemeClr val="accent1"/>
                </a:solidFill>
                <a:latin typeface="+mj-lt"/>
              </a:rPr>
            </a:br>
            <a:r>
              <a:rPr lang="de-DE" sz="1200" dirty="0">
                <a:solidFill>
                  <a:schemeClr val="accent1"/>
                </a:solidFill>
                <a:latin typeface="+mj-lt"/>
              </a:rPr>
              <a:t>Forschungsdaten </a:t>
            </a:r>
            <a:r>
              <a:rPr lang="de-DE" sz="1200" dirty="0">
                <a:solidFill>
                  <a:schemeClr val="bg1"/>
                </a:solidFill>
              </a:rPr>
              <a:t>entscheidet grundsätzlich</a:t>
            </a:r>
            <a:br>
              <a:rPr lang="de-DE" sz="1200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</a:rPr>
              <a:t>die/ der Wissenschaftler*in über den</a:t>
            </a:r>
            <a:br>
              <a:rPr lang="de-DE" sz="1200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</a:rPr>
              <a:t>Umgang mit den Daten.</a:t>
            </a:r>
          </a:p>
        </p:txBody>
      </p:sp>
      <p:sp>
        <p:nvSpPr>
          <p:cNvPr id="94" name="Inhalt 2">
            <a:extLst>
              <a:ext uri="{FF2B5EF4-FFF2-40B4-BE49-F238E27FC236}">
                <a16:creationId xmlns:a16="http://schemas.microsoft.com/office/drawing/2014/main" id="{7726EEB8-476D-4810-92D4-443032F827A1}"/>
              </a:ext>
            </a:extLst>
          </p:cNvPr>
          <p:cNvSpPr txBox="1">
            <a:spLocks/>
          </p:cNvSpPr>
          <p:nvPr/>
        </p:nvSpPr>
        <p:spPr bwMode="gray">
          <a:xfrm>
            <a:off x="5208645" y="2220092"/>
            <a:ext cx="2592000" cy="648000"/>
          </a:xfrm>
          <a:prstGeom prst="rect">
            <a:avLst/>
          </a:prstGeom>
        </p:spPr>
        <p:txBody>
          <a:bodyPr vert="horz" wrap="none" lIns="144000" tIns="0" rIns="0" bIns="0" rtlCol="0">
            <a:noAutofit/>
          </a:bodyPr>
          <a:lstStyle>
            <a:lvl1pPr marL="27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2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8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0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200" dirty="0">
                <a:solidFill>
                  <a:schemeClr val="bg1"/>
                </a:solidFill>
              </a:rPr>
              <a:t>In </a:t>
            </a:r>
            <a:r>
              <a:rPr lang="de-DE" sz="1200" dirty="0">
                <a:solidFill>
                  <a:schemeClr val="accent1"/>
                </a:solidFill>
                <a:latin typeface="+mj-lt"/>
              </a:rPr>
              <a:t>kooperativen Forschungsprojekten </a:t>
            </a:r>
            <a:br>
              <a:rPr lang="de-DE" sz="1200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</a:rPr>
              <a:t>können alle Urheber*innen nur </a:t>
            </a:r>
            <a:br>
              <a:rPr lang="de-DE" sz="1200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</a:rPr>
              <a:t>gemeinsam über deren Nachnutzung</a:t>
            </a:r>
            <a:br>
              <a:rPr lang="de-DE" sz="1200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</a:rPr>
              <a:t>oder Veröffentlichung entscheiden.</a:t>
            </a:r>
          </a:p>
        </p:txBody>
      </p:sp>
      <p:sp>
        <p:nvSpPr>
          <p:cNvPr id="12" name="Inhalt 3">
            <a:extLst>
              <a:ext uri="{FF2B5EF4-FFF2-40B4-BE49-F238E27FC236}">
                <a16:creationId xmlns:a16="http://schemas.microsoft.com/office/drawing/2014/main" id="{E951DD03-40F8-4DD4-82B5-426867647DBE}"/>
              </a:ext>
            </a:extLst>
          </p:cNvPr>
          <p:cNvSpPr txBox="1">
            <a:spLocks/>
          </p:cNvSpPr>
          <p:nvPr/>
        </p:nvSpPr>
        <p:spPr bwMode="gray">
          <a:xfrm>
            <a:off x="9057600" y="2220092"/>
            <a:ext cx="2592000" cy="648000"/>
          </a:xfrm>
          <a:prstGeom prst="rect">
            <a:avLst/>
          </a:prstGeom>
        </p:spPr>
        <p:txBody>
          <a:bodyPr vert="horz" wrap="none" lIns="144000" tIns="0" rIns="0" bIns="0" rtlCol="0">
            <a:noAutofit/>
          </a:bodyPr>
          <a:lstStyle>
            <a:lvl1pPr marL="27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2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8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0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200" dirty="0">
                <a:solidFill>
                  <a:schemeClr val="bg1"/>
                </a:solidFill>
              </a:rPr>
              <a:t>Bei </a:t>
            </a:r>
            <a:r>
              <a:rPr lang="de-DE" sz="1200" dirty="0">
                <a:solidFill>
                  <a:schemeClr val="accent1"/>
                </a:solidFill>
                <a:latin typeface="+mj-lt"/>
              </a:rPr>
              <a:t>qualitativen Interviews </a:t>
            </a:r>
            <a:r>
              <a:rPr lang="de-DE" sz="1200" dirty="0">
                <a:solidFill>
                  <a:schemeClr val="bg1"/>
                </a:solidFill>
              </a:rPr>
              <a:t>liegt die </a:t>
            </a:r>
            <a:br>
              <a:rPr lang="de-DE" sz="1200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</a:rPr>
              <a:t>Entscheidungsbefugnis bei der/ dem</a:t>
            </a:r>
            <a:br>
              <a:rPr lang="de-DE" sz="1200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</a:rPr>
              <a:t>konzipierenden </a:t>
            </a:r>
            <a:r>
              <a:rPr lang="de-DE" sz="1200" dirty="0" err="1">
                <a:solidFill>
                  <a:schemeClr val="bg1"/>
                </a:solidFill>
              </a:rPr>
              <a:t>Wissenschafter</a:t>
            </a:r>
            <a:r>
              <a:rPr lang="de-DE" sz="1200" dirty="0">
                <a:solidFill>
                  <a:schemeClr val="bg1"/>
                </a:solidFill>
              </a:rPr>
              <a:t>*in, sofern</a:t>
            </a:r>
            <a:br>
              <a:rPr lang="de-DE" sz="1200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</a:rPr>
              <a:t>sie nicht der/ dem Interviewpartner*in</a:t>
            </a:r>
            <a:br>
              <a:rPr lang="de-DE" sz="1200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</a:rPr>
              <a:t>zuzuordnen sind.</a:t>
            </a:r>
          </a:p>
        </p:txBody>
      </p:sp>
      <p:sp>
        <p:nvSpPr>
          <p:cNvPr id="14" name="Inhalt 4">
            <a:extLst>
              <a:ext uri="{FF2B5EF4-FFF2-40B4-BE49-F238E27FC236}">
                <a16:creationId xmlns:a16="http://schemas.microsoft.com/office/drawing/2014/main" id="{C17EC97B-7AE4-4D2B-9DD7-991317ABED68}"/>
              </a:ext>
            </a:extLst>
          </p:cNvPr>
          <p:cNvSpPr txBox="1">
            <a:spLocks/>
          </p:cNvSpPr>
          <p:nvPr/>
        </p:nvSpPr>
        <p:spPr bwMode="gray">
          <a:xfrm>
            <a:off x="1350441" y="3576689"/>
            <a:ext cx="2592000" cy="648000"/>
          </a:xfrm>
          <a:prstGeom prst="rect">
            <a:avLst/>
          </a:prstGeom>
        </p:spPr>
        <p:txBody>
          <a:bodyPr vert="horz" wrap="none" lIns="144000" tIns="0" rIns="0" bIns="0" rtlCol="0">
            <a:noAutofit/>
          </a:bodyPr>
          <a:lstStyle>
            <a:lvl1pPr marL="27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2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8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0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200" dirty="0">
                <a:solidFill>
                  <a:schemeClr val="bg1"/>
                </a:solidFill>
              </a:rPr>
              <a:t>Im Hinblick auf </a:t>
            </a:r>
            <a:r>
              <a:rPr lang="de-DE" sz="1200" dirty="0">
                <a:solidFill>
                  <a:schemeClr val="accent1"/>
                </a:solidFill>
                <a:latin typeface="+mj-lt"/>
              </a:rPr>
              <a:t>nicht geschützte </a:t>
            </a:r>
            <a:br>
              <a:rPr lang="de-DE" sz="1200" dirty="0">
                <a:solidFill>
                  <a:schemeClr val="accent1"/>
                </a:solidFill>
                <a:latin typeface="+mj-lt"/>
              </a:rPr>
            </a:br>
            <a:r>
              <a:rPr lang="de-DE" sz="1200" dirty="0">
                <a:solidFill>
                  <a:schemeClr val="accent1"/>
                </a:solidFill>
                <a:latin typeface="+mj-lt"/>
              </a:rPr>
              <a:t>Forschungsdaten</a:t>
            </a:r>
            <a:r>
              <a:rPr lang="de-DE" sz="1200" dirty="0">
                <a:solidFill>
                  <a:schemeClr val="bg1"/>
                </a:solidFill>
              </a:rPr>
              <a:t> ist rechtlich weitgehend</a:t>
            </a:r>
            <a:br>
              <a:rPr lang="de-DE" sz="1200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</a:rPr>
              <a:t>ungeklärt, wem die Entscheidungsbefugnis</a:t>
            </a:r>
            <a:br>
              <a:rPr lang="de-DE" sz="1200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</a:rPr>
              <a:t>über diese Forschungsdaten obliegt.</a:t>
            </a:r>
          </a:p>
        </p:txBody>
      </p:sp>
      <p:sp>
        <p:nvSpPr>
          <p:cNvPr id="16" name="Inhalt 5">
            <a:extLst>
              <a:ext uri="{FF2B5EF4-FFF2-40B4-BE49-F238E27FC236}">
                <a16:creationId xmlns:a16="http://schemas.microsoft.com/office/drawing/2014/main" id="{AE1A6883-A26D-4F8D-9022-63528DE46C9A}"/>
              </a:ext>
            </a:extLst>
          </p:cNvPr>
          <p:cNvSpPr txBox="1">
            <a:spLocks/>
          </p:cNvSpPr>
          <p:nvPr/>
        </p:nvSpPr>
        <p:spPr bwMode="gray">
          <a:xfrm>
            <a:off x="5154802" y="3576689"/>
            <a:ext cx="2645843" cy="648000"/>
          </a:xfrm>
          <a:prstGeom prst="rect">
            <a:avLst/>
          </a:prstGeom>
        </p:spPr>
        <p:txBody>
          <a:bodyPr vert="horz" wrap="none" lIns="144000" tIns="0" rIns="0" bIns="0" rtlCol="0">
            <a:noAutofit/>
          </a:bodyPr>
          <a:lstStyle>
            <a:lvl1pPr marL="27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2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8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0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200" dirty="0">
                <a:solidFill>
                  <a:schemeClr val="bg1"/>
                </a:solidFill>
              </a:rPr>
              <a:t>Zumindest die Veröffentlichung der erhobenen </a:t>
            </a:r>
            <a:br>
              <a:rPr lang="de-DE" sz="1200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</a:rPr>
              <a:t>Daten könnte der/ dem Wissenschaftler*in </a:t>
            </a:r>
            <a:br>
              <a:rPr lang="de-DE" sz="1200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</a:rPr>
              <a:t>aufgrund eines </a:t>
            </a:r>
            <a:r>
              <a:rPr lang="de-DE" sz="1200" dirty="0">
                <a:solidFill>
                  <a:schemeClr val="accent1"/>
                </a:solidFill>
                <a:latin typeface="+mj-lt"/>
              </a:rPr>
              <a:t>Persönlichkeitsrecht </a:t>
            </a:r>
            <a:r>
              <a:rPr lang="de-DE" sz="1200" dirty="0">
                <a:solidFill>
                  <a:schemeClr val="bg1"/>
                </a:solidFill>
              </a:rPr>
              <a:t>der</a:t>
            </a:r>
            <a:br>
              <a:rPr lang="de-DE" sz="1200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</a:rPr>
              <a:t>Wissenschaftlerin/ des Wissenschaftlers</a:t>
            </a:r>
            <a:br>
              <a:rPr lang="de-DE" sz="1200" dirty="0">
                <a:solidFill>
                  <a:schemeClr val="accent1"/>
                </a:solidFill>
                <a:latin typeface="+mj-lt"/>
              </a:rPr>
            </a:br>
            <a:r>
              <a:rPr lang="de-DE" sz="1200" dirty="0">
                <a:solidFill>
                  <a:schemeClr val="bg1"/>
                </a:solidFill>
              </a:rPr>
              <a:t>zugewiesen sein.</a:t>
            </a:r>
          </a:p>
        </p:txBody>
      </p:sp>
      <p:sp>
        <p:nvSpPr>
          <p:cNvPr id="18" name="Inhalt 6">
            <a:extLst>
              <a:ext uri="{FF2B5EF4-FFF2-40B4-BE49-F238E27FC236}">
                <a16:creationId xmlns:a16="http://schemas.microsoft.com/office/drawing/2014/main" id="{49F13E9F-E6D0-4032-A07C-23805F002544}"/>
              </a:ext>
            </a:extLst>
          </p:cNvPr>
          <p:cNvSpPr txBox="1">
            <a:spLocks/>
          </p:cNvSpPr>
          <p:nvPr/>
        </p:nvSpPr>
        <p:spPr bwMode="gray">
          <a:xfrm>
            <a:off x="9057600" y="3576689"/>
            <a:ext cx="2592000" cy="648000"/>
          </a:xfrm>
          <a:prstGeom prst="rect">
            <a:avLst/>
          </a:prstGeom>
        </p:spPr>
        <p:txBody>
          <a:bodyPr vert="horz" wrap="none" lIns="144000" tIns="0" rIns="0" bIns="0" rtlCol="0">
            <a:noAutofit/>
          </a:bodyPr>
          <a:lstStyle>
            <a:lvl1pPr marL="27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2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8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0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200" dirty="0">
                <a:solidFill>
                  <a:schemeClr val="bg1"/>
                </a:solidFill>
              </a:rPr>
              <a:t>Eine grundsätzliche Zuordnung von </a:t>
            </a:r>
            <a:br>
              <a:rPr lang="de-DE" sz="1200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</a:rPr>
              <a:t>Forschungsdaten zu der/ dem jeweiligen </a:t>
            </a:r>
            <a:br>
              <a:rPr lang="de-DE" sz="1200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</a:rPr>
              <a:t>Wissenschaftler*in könnte sich auch aus </a:t>
            </a:r>
            <a:br>
              <a:rPr lang="de-DE" sz="1200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</a:rPr>
              <a:t>den </a:t>
            </a:r>
            <a:r>
              <a:rPr lang="de-DE" sz="1200" dirty="0">
                <a:solidFill>
                  <a:schemeClr val="accent1"/>
                </a:solidFill>
                <a:latin typeface="+mj-lt"/>
              </a:rPr>
              <a:t>Leitlinien zur Sicherung GWP</a:t>
            </a:r>
            <a:br>
              <a:rPr lang="de-DE" sz="1200" dirty="0">
                <a:solidFill>
                  <a:schemeClr val="accent1"/>
                </a:solidFill>
                <a:latin typeface="+mj-lt"/>
              </a:rPr>
            </a:br>
            <a:r>
              <a:rPr lang="de-DE" sz="1200" dirty="0">
                <a:solidFill>
                  <a:schemeClr val="accent1"/>
                </a:solidFill>
                <a:latin typeface="+mj-lt"/>
              </a:rPr>
              <a:t>(Kodex) </a:t>
            </a:r>
            <a:r>
              <a:rPr lang="de-DE" sz="1200" dirty="0">
                <a:solidFill>
                  <a:schemeClr val="bg1"/>
                </a:solidFill>
              </a:rPr>
              <a:t>ergeben.</a:t>
            </a:r>
          </a:p>
        </p:txBody>
      </p:sp>
      <p:sp>
        <p:nvSpPr>
          <p:cNvPr id="20" name="Inhalt 7">
            <a:extLst>
              <a:ext uri="{FF2B5EF4-FFF2-40B4-BE49-F238E27FC236}">
                <a16:creationId xmlns:a16="http://schemas.microsoft.com/office/drawing/2014/main" id="{AC3ED5AB-318B-4005-A3D7-0D032BCE34A5}"/>
              </a:ext>
            </a:extLst>
          </p:cNvPr>
          <p:cNvSpPr txBox="1">
            <a:spLocks/>
          </p:cNvSpPr>
          <p:nvPr/>
        </p:nvSpPr>
        <p:spPr bwMode="gray">
          <a:xfrm>
            <a:off x="1350441" y="4847008"/>
            <a:ext cx="2592000" cy="648000"/>
          </a:xfrm>
          <a:prstGeom prst="rect">
            <a:avLst/>
          </a:prstGeom>
        </p:spPr>
        <p:txBody>
          <a:bodyPr vert="horz" wrap="none" lIns="144000" tIns="0" rIns="0" bIns="0" rtlCol="0">
            <a:noAutofit/>
          </a:bodyPr>
          <a:lstStyle>
            <a:lvl1pPr marL="27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2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8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0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200" dirty="0">
                <a:solidFill>
                  <a:schemeClr val="bg1"/>
                </a:solidFill>
              </a:rPr>
              <a:t>Regelungen in </a:t>
            </a:r>
            <a:r>
              <a:rPr lang="de-DE" sz="1200" dirty="0">
                <a:solidFill>
                  <a:schemeClr val="accent1"/>
                </a:solidFill>
                <a:latin typeface="+mj-lt"/>
              </a:rPr>
              <a:t>Zuwendungsbescheiden</a:t>
            </a:r>
            <a:br>
              <a:rPr lang="de-DE" sz="1200" dirty="0">
                <a:solidFill>
                  <a:schemeClr val="accent1"/>
                </a:solidFill>
                <a:latin typeface="+mj-lt"/>
              </a:rPr>
            </a:br>
            <a:r>
              <a:rPr lang="de-DE" sz="1200" dirty="0">
                <a:solidFill>
                  <a:schemeClr val="bg1"/>
                </a:solidFill>
              </a:rPr>
              <a:t>von Forschungsförderinnen/ Forschungs-</a:t>
            </a:r>
            <a:br>
              <a:rPr lang="de-DE" sz="1200" dirty="0">
                <a:solidFill>
                  <a:schemeClr val="bg1"/>
                </a:solidFill>
              </a:rPr>
            </a:br>
            <a:r>
              <a:rPr lang="de-DE" sz="1200" dirty="0" err="1">
                <a:solidFill>
                  <a:schemeClr val="bg1"/>
                </a:solidFill>
              </a:rPr>
              <a:t>förderern</a:t>
            </a:r>
            <a:r>
              <a:rPr lang="de-DE" sz="1200" dirty="0">
                <a:solidFill>
                  <a:schemeClr val="bg1"/>
                </a:solidFill>
              </a:rPr>
              <a:t> (z.B. Veröffentlichungspflichten,</a:t>
            </a:r>
            <a:br>
              <a:rPr lang="de-DE" sz="1200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</a:rPr>
              <a:t>Lizenzvorgaben) sind bindend.</a:t>
            </a:r>
          </a:p>
        </p:txBody>
      </p:sp>
      <p:cxnSp>
        <p:nvCxnSpPr>
          <p:cNvPr id="9" name="Gerader Verbinder 1">
            <a:extLst>
              <a:ext uri="{FF2B5EF4-FFF2-40B4-BE49-F238E27FC236}">
                <a16:creationId xmlns:a16="http://schemas.microsoft.com/office/drawing/2014/main" id="{9D12F53E-8B7B-49A9-8136-67C0AEA3ACD6}"/>
              </a:ext>
            </a:extLst>
          </p:cNvPr>
          <p:cNvCxnSpPr>
            <a:cxnSpLocks/>
          </p:cNvCxnSpPr>
          <p:nvPr/>
        </p:nvCxnSpPr>
        <p:spPr bwMode="gray">
          <a:xfrm flipV="1">
            <a:off x="1350441" y="2166092"/>
            <a:ext cx="0" cy="864000"/>
          </a:xfrm>
          <a:prstGeom prst="line">
            <a:avLst/>
          </a:prstGeom>
          <a:ln w="6350">
            <a:solidFill>
              <a:schemeClr val="accent4">
                <a:lumMod val="20000"/>
                <a:lumOff val="8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r Verbinder 2">
            <a:extLst>
              <a:ext uri="{FF2B5EF4-FFF2-40B4-BE49-F238E27FC236}">
                <a16:creationId xmlns:a16="http://schemas.microsoft.com/office/drawing/2014/main" id="{E80081A9-7433-4FDB-8538-BCA73F1189F7}"/>
              </a:ext>
            </a:extLst>
          </p:cNvPr>
          <p:cNvCxnSpPr>
            <a:cxnSpLocks/>
          </p:cNvCxnSpPr>
          <p:nvPr/>
        </p:nvCxnSpPr>
        <p:spPr bwMode="gray">
          <a:xfrm flipV="1">
            <a:off x="5208645" y="2166092"/>
            <a:ext cx="0" cy="864000"/>
          </a:xfrm>
          <a:prstGeom prst="line">
            <a:avLst/>
          </a:prstGeom>
          <a:ln w="6350">
            <a:solidFill>
              <a:schemeClr val="accent4">
                <a:lumMod val="20000"/>
                <a:lumOff val="8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r Verbinder 3">
            <a:extLst>
              <a:ext uri="{FF2B5EF4-FFF2-40B4-BE49-F238E27FC236}">
                <a16:creationId xmlns:a16="http://schemas.microsoft.com/office/drawing/2014/main" id="{C762F880-7C64-472C-A54C-2C1E417AA98D}"/>
              </a:ext>
            </a:extLst>
          </p:cNvPr>
          <p:cNvCxnSpPr>
            <a:cxnSpLocks/>
          </p:cNvCxnSpPr>
          <p:nvPr/>
        </p:nvCxnSpPr>
        <p:spPr bwMode="gray">
          <a:xfrm flipV="1">
            <a:off x="9057600" y="2166092"/>
            <a:ext cx="0" cy="864000"/>
          </a:xfrm>
          <a:prstGeom prst="line">
            <a:avLst/>
          </a:prstGeom>
          <a:ln w="6350">
            <a:solidFill>
              <a:schemeClr val="accent4">
                <a:lumMod val="20000"/>
                <a:lumOff val="8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r Verbinder 4">
            <a:extLst>
              <a:ext uri="{FF2B5EF4-FFF2-40B4-BE49-F238E27FC236}">
                <a16:creationId xmlns:a16="http://schemas.microsoft.com/office/drawing/2014/main" id="{894B7A7F-BCF8-4924-B86A-E42A1F40A7D5}"/>
              </a:ext>
            </a:extLst>
          </p:cNvPr>
          <p:cNvCxnSpPr>
            <a:cxnSpLocks/>
          </p:cNvCxnSpPr>
          <p:nvPr/>
        </p:nvCxnSpPr>
        <p:spPr bwMode="gray">
          <a:xfrm flipV="1">
            <a:off x="1350441" y="3522689"/>
            <a:ext cx="0" cy="864000"/>
          </a:xfrm>
          <a:prstGeom prst="line">
            <a:avLst/>
          </a:prstGeom>
          <a:ln w="6350">
            <a:solidFill>
              <a:schemeClr val="accent4">
                <a:lumMod val="20000"/>
                <a:lumOff val="8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r Verbinder 5">
            <a:extLst>
              <a:ext uri="{FF2B5EF4-FFF2-40B4-BE49-F238E27FC236}">
                <a16:creationId xmlns:a16="http://schemas.microsoft.com/office/drawing/2014/main" id="{FBB6F8B4-45B4-48F9-B9CA-A56DDFCA9C0D}"/>
              </a:ext>
            </a:extLst>
          </p:cNvPr>
          <p:cNvCxnSpPr>
            <a:cxnSpLocks/>
          </p:cNvCxnSpPr>
          <p:nvPr/>
        </p:nvCxnSpPr>
        <p:spPr bwMode="gray">
          <a:xfrm flipV="1">
            <a:off x="5154802" y="3522689"/>
            <a:ext cx="0" cy="864000"/>
          </a:xfrm>
          <a:prstGeom prst="line">
            <a:avLst/>
          </a:prstGeom>
          <a:ln w="6350">
            <a:solidFill>
              <a:schemeClr val="accent4">
                <a:lumMod val="20000"/>
                <a:lumOff val="8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r Verbinder 6">
            <a:extLst>
              <a:ext uri="{FF2B5EF4-FFF2-40B4-BE49-F238E27FC236}">
                <a16:creationId xmlns:a16="http://schemas.microsoft.com/office/drawing/2014/main" id="{5CE054B1-BF28-49CE-B0B0-6A34DC08315B}"/>
              </a:ext>
            </a:extLst>
          </p:cNvPr>
          <p:cNvCxnSpPr>
            <a:cxnSpLocks/>
          </p:cNvCxnSpPr>
          <p:nvPr/>
        </p:nvCxnSpPr>
        <p:spPr bwMode="gray">
          <a:xfrm flipV="1">
            <a:off x="9057600" y="3522689"/>
            <a:ext cx="0" cy="864000"/>
          </a:xfrm>
          <a:prstGeom prst="line">
            <a:avLst/>
          </a:prstGeom>
          <a:ln w="6350">
            <a:solidFill>
              <a:schemeClr val="accent4">
                <a:lumMod val="20000"/>
                <a:lumOff val="8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r Verbinder 7">
            <a:extLst>
              <a:ext uri="{FF2B5EF4-FFF2-40B4-BE49-F238E27FC236}">
                <a16:creationId xmlns:a16="http://schemas.microsoft.com/office/drawing/2014/main" id="{6EB90CB0-C860-4C69-A0B9-5308B7795288}"/>
              </a:ext>
            </a:extLst>
          </p:cNvPr>
          <p:cNvCxnSpPr>
            <a:cxnSpLocks/>
          </p:cNvCxnSpPr>
          <p:nvPr/>
        </p:nvCxnSpPr>
        <p:spPr bwMode="gray">
          <a:xfrm flipV="1">
            <a:off x="1350441" y="4793008"/>
            <a:ext cx="0" cy="864000"/>
          </a:xfrm>
          <a:prstGeom prst="line">
            <a:avLst/>
          </a:prstGeom>
          <a:ln w="6350">
            <a:solidFill>
              <a:schemeClr val="accent4">
                <a:lumMod val="20000"/>
                <a:lumOff val="8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6" name="ICON 1">
            <a:extLst>
              <a:ext uri="{FF2B5EF4-FFF2-40B4-BE49-F238E27FC236}">
                <a16:creationId xmlns:a16="http://schemas.microsoft.com/office/drawing/2014/main" id="{A28BEDFC-A15F-42D0-8E11-C91B99A9BCA4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668052" y="2293624"/>
            <a:ext cx="446696" cy="502550"/>
            <a:chOff x="8566182" y="3567029"/>
            <a:chExt cx="1877950" cy="2112765"/>
          </a:xfrm>
        </p:grpSpPr>
        <p:sp>
          <p:nvSpPr>
            <p:cNvPr id="97" name="Schnorres">
              <a:extLst>
                <a:ext uri="{FF2B5EF4-FFF2-40B4-BE49-F238E27FC236}">
                  <a16:creationId xmlns:a16="http://schemas.microsoft.com/office/drawing/2014/main" id="{1EB0D8B4-03CF-4216-8B8B-66CFA1978C85}"/>
                </a:ext>
              </a:extLst>
            </p:cNvPr>
            <p:cNvSpPr/>
            <p:nvPr/>
          </p:nvSpPr>
          <p:spPr bwMode="gray">
            <a:xfrm>
              <a:off x="9181593" y="4353628"/>
              <a:ext cx="645566" cy="262200"/>
            </a:xfrm>
            <a:custGeom>
              <a:avLst/>
              <a:gdLst>
                <a:gd name="connsiteX0" fmla="*/ 0 w 340518"/>
                <a:gd name="connsiteY0" fmla="*/ 138303 h 138303"/>
                <a:gd name="connsiteX1" fmla="*/ 48482 w 340518"/>
                <a:gd name="connsiteY1" fmla="*/ 118872 h 138303"/>
                <a:gd name="connsiteX2" fmla="*/ 111538 w 340518"/>
                <a:gd name="connsiteY2" fmla="*/ 133445 h 138303"/>
                <a:gd name="connsiteX3" fmla="*/ 169736 w 340518"/>
                <a:gd name="connsiteY3" fmla="*/ 114014 h 138303"/>
                <a:gd name="connsiteX4" fmla="*/ 227933 w 340518"/>
                <a:gd name="connsiteY4" fmla="*/ 133445 h 138303"/>
                <a:gd name="connsiteX5" fmla="*/ 290989 w 340518"/>
                <a:gd name="connsiteY5" fmla="*/ 118872 h 138303"/>
                <a:gd name="connsiteX6" fmla="*/ 339471 w 340518"/>
                <a:gd name="connsiteY6" fmla="*/ 138303 h 138303"/>
                <a:gd name="connsiteX7" fmla="*/ 340519 w 340518"/>
                <a:gd name="connsiteY7" fmla="*/ 138303 h 138303"/>
                <a:gd name="connsiteX8" fmla="*/ 170116 w 340518"/>
                <a:gd name="connsiteY8" fmla="*/ 0 h 138303"/>
                <a:gd name="connsiteX9" fmla="*/ 0 w 340518"/>
                <a:gd name="connsiteY9" fmla="*/ 138303 h 13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0518" h="138303">
                  <a:moveTo>
                    <a:pt x="0" y="138303"/>
                  </a:moveTo>
                  <a:cubicBezTo>
                    <a:pt x="0" y="138303"/>
                    <a:pt x="14573" y="118872"/>
                    <a:pt x="48482" y="118872"/>
                  </a:cubicBezTo>
                  <a:cubicBezTo>
                    <a:pt x="82487" y="118872"/>
                    <a:pt x="87344" y="133445"/>
                    <a:pt x="111538" y="133445"/>
                  </a:cubicBezTo>
                  <a:cubicBezTo>
                    <a:pt x="135731" y="133445"/>
                    <a:pt x="135826" y="114014"/>
                    <a:pt x="169736" y="114014"/>
                  </a:cubicBezTo>
                  <a:cubicBezTo>
                    <a:pt x="203740" y="114014"/>
                    <a:pt x="203740" y="133445"/>
                    <a:pt x="227933" y="133445"/>
                  </a:cubicBezTo>
                  <a:cubicBezTo>
                    <a:pt x="252222" y="133445"/>
                    <a:pt x="257080" y="118872"/>
                    <a:pt x="290989" y="118872"/>
                  </a:cubicBezTo>
                  <a:cubicBezTo>
                    <a:pt x="324993" y="118872"/>
                    <a:pt x="339471" y="138303"/>
                    <a:pt x="339471" y="138303"/>
                  </a:cubicBezTo>
                  <a:lnTo>
                    <a:pt x="340519" y="138303"/>
                  </a:lnTo>
                  <a:cubicBezTo>
                    <a:pt x="340519" y="37052"/>
                    <a:pt x="264223" y="0"/>
                    <a:pt x="170116" y="0"/>
                  </a:cubicBezTo>
                  <a:cubicBezTo>
                    <a:pt x="76009" y="0"/>
                    <a:pt x="0" y="37052"/>
                    <a:pt x="0" y="138303"/>
                  </a:cubicBezTo>
                  <a:close/>
                </a:path>
              </a:pathLst>
            </a:custGeom>
            <a:noFill/>
            <a:ln w="12700" cap="flat">
              <a:solidFill>
                <a:schemeClr val="accent1"/>
              </a:solidFill>
              <a:prstDash val="solid"/>
              <a:round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grpSp>
          <p:nvGrpSpPr>
            <p:cNvPr id="98" name="Wissenschaftler">
              <a:extLst>
                <a:ext uri="{FF2B5EF4-FFF2-40B4-BE49-F238E27FC236}">
                  <a16:creationId xmlns:a16="http://schemas.microsoft.com/office/drawing/2014/main" id="{F5F4CCA0-425D-4490-A6A5-EB6BFBE2AB57}"/>
                </a:ext>
              </a:extLst>
            </p:cNvPr>
            <p:cNvGrpSpPr/>
            <p:nvPr/>
          </p:nvGrpSpPr>
          <p:grpSpPr bwMode="gray">
            <a:xfrm>
              <a:off x="8566182" y="3567029"/>
              <a:ext cx="1877950" cy="2112765"/>
              <a:chOff x="8566182" y="3309152"/>
              <a:chExt cx="1877950" cy="2112765"/>
            </a:xfrm>
          </p:grpSpPr>
          <p:sp>
            <p:nvSpPr>
              <p:cNvPr id="99" name="Freihandform: Form 98">
                <a:extLst>
                  <a:ext uri="{FF2B5EF4-FFF2-40B4-BE49-F238E27FC236}">
                    <a16:creationId xmlns:a16="http://schemas.microsoft.com/office/drawing/2014/main" id="{993F2FBE-ED4A-44EC-AD6C-75B73A30BA8C}"/>
                  </a:ext>
                </a:extLst>
              </p:cNvPr>
              <p:cNvSpPr/>
              <p:nvPr/>
            </p:nvSpPr>
            <p:spPr bwMode="gray">
              <a:xfrm>
                <a:off x="8566182" y="4725969"/>
                <a:ext cx="1876750" cy="695948"/>
              </a:xfrm>
              <a:custGeom>
                <a:avLst/>
                <a:gdLst>
                  <a:gd name="connsiteX0" fmla="*/ 682657 w 989933"/>
                  <a:gd name="connsiteY0" fmla="*/ 0 h 367093"/>
                  <a:gd name="connsiteX1" fmla="*/ 611219 w 989933"/>
                  <a:gd name="connsiteY1" fmla="*/ 0 h 367093"/>
                  <a:gd name="connsiteX2" fmla="*/ 504730 w 989933"/>
                  <a:gd name="connsiteY2" fmla="*/ 101918 h 367093"/>
                  <a:gd name="connsiteX3" fmla="*/ 504730 w 989933"/>
                  <a:gd name="connsiteY3" fmla="*/ 101918 h 367093"/>
                  <a:gd name="connsiteX4" fmla="*/ 398240 w 989933"/>
                  <a:gd name="connsiteY4" fmla="*/ 0 h 367093"/>
                  <a:gd name="connsiteX5" fmla="*/ 307372 w 989933"/>
                  <a:gd name="connsiteY5" fmla="*/ 0 h 367093"/>
                  <a:gd name="connsiteX6" fmla="*/ 0 w 989933"/>
                  <a:gd name="connsiteY6" fmla="*/ 307277 h 367093"/>
                  <a:gd name="connsiteX7" fmla="*/ 0 w 989933"/>
                  <a:gd name="connsiteY7" fmla="*/ 367094 h 367093"/>
                  <a:gd name="connsiteX8" fmla="*/ 989933 w 989933"/>
                  <a:gd name="connsiteY8" fmla="*/ 367094 h 367093"/>
                  <a:gd name="connsiteX9" fmla="*/ 989933 w 989933"/>
                  <a:gd name="connsiteY9" fmla="*/ 307277 h 367093"/>
                  <a:gd name="connsiteX10" fmla="*/ 682657 w 989933"/>
                  <a:gd name="connsiteY10" fmla="*/ 0 h 367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89933" h="367093">
                    <a:moveTo>
                      <a:pt x="682657" y="0"/>
                    </a:moveTo>
                    <a:lnTo>
                      <a:pt x="611219" y="0"/>
                    </a:lnTo>
                    <a:cubicBezTo>
                      <a:pt x="608648" y="56483"/>
                      <a:pt x="561785" y="101918"/>
                      <a:pt x="504730" y="101918"/>
                    </a:cubicBezTo>
                    <a:lnTo>
                      <a:pt x="504730" y="101918"/>
                    </a:lnTo>
                    <a:cubicBezTo>
                      <a:pt x="447675" y="101918"/>
                      <a:pt x="400812" y="56483"/>
                      <a:pt x="398240" y="0"/>
                    </a:cubicBezTo>
                    <a:lnTo>
                      <a:pt x="307372" y="0"/>
                    </a:lnTo>
                    <a:cubicBezTo>
                      <a:pt x="138303" y="0"/>
                      <a:pt x="0" y="138303"/>
                      <a:pt x="0" y="307277"/>
                    </a:cubicBezTo>
                    <a:lnTo>
                      <a:pt x="0" y="367094"/>
                    </a:lnTo>
                    <a:lnTo>
                      <a:pt x="989933" y="367094"/>
                    </a:lnTo>
                    <a:lnTo>
                      <a:pt x="989933" y="307277"/>
                    </a:lnTo>
                    <a:cubicBezTo>
                      <a:pt x="989933" y="138303"/>
                      <a:pt x="851726" y="0"/>
                      <a:pt x="682657" y="0"/>
                    </a:cubicBezTo>
                    <a:close/>
                  </a:path>
                </a:pathLst>
              </a:custGeom>
              <a:noFill/>
              <a:ln w="12700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06" name="Freihandform: Form 105">
                <a:extLst>
                  <a:ext uri="{FF2B5EF4-FFF2-40B4-BE49-F238E27FC236}">
                    <a16:creationId xmlns:a16="http://schemas.microsoft.com/office/drawing/2014/main" id="{63A670E4-5053-4B81-A930-F94A41B143AC}"/>
                  </a:ext>
                </a:extLst>
              </p:cNvPr>
              <p:cNvSpPr/>
              <p:nvPr/>
            </p:nvSpPr>
            <p:spPr bwMode="gray">
              <a:xfrm>
                <a:off x="9320457" y="4575728"/>
                <a:ext cx="404856" cy="343639"/>
              </a:xfrm>
              <a:custGeom>
                <a:avLst/>
                <a:gdLst>
                  <a:gd name="connsiteX0" fmla="*/ 104680 w 213550"/>
                  <a:gd name="connsiteY0" fmla="*/ 21050 h 181260"/>
                  <a:gd name="connsiteX1" fmla="*/ 104680 w 213550"/>
                  <a:gd name="connsiteY1" fmla="*/ 21050 h 181260"/>
                  <a:gd name="connsiteX2" fmla="*/ 0 w 213550"/>
                  <a:gd name="connsiteY2" fmla="*/ 1619 h 181260"/>
                  <a:gd name="connsiteX3" fmla="*/ 0 w 213550"/>
                  <a:gd name="connsiteY3" fmla="*/ 74486 h 181260"/>
                  <a:gd name="connsiteX4" fmla="*/ 106775 w 213550"/>
                  <a:gd name="connsiteY4" fmla="*/ 181261 h 181260"/>
                  <a:gd name="connsiteX5" fmla="*/ 106775 w 213550"/>
                  <a:gd name="connsiteY5" fmla="*/ 181261 h 181260"/>
                  <a:gd name="connsiteX6" fmla="*/ 213551 w 213550"/>
                  <a:gd name="connsiteY6" fmla="*/ 74486 h 181260"/>
                  <a:gd name="connsiteX7" fmla="*/ 213551 w 213550"/>
                  <a:gd name="connsiteY7" fmla="*/ 0 h 181260"/>
                  <a:gd name="connsiteX8" fmla="*/ 104680 w 213550"/>
                  <a:gd name="connsiteY8" fmla="*/ 21050 h 1812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13550" h="181260">
                    <a:moveTo>
                      <a:pt x="104680" y="21050"/>
                    </a:moveTo>
                    <a:lnTo>
                      <a:pt x="104680" y="21050"/>
                    </a:lnTo>
                    <a:cubicBezTo>
                      <a:pt x="67818" y="21050"/>
                      <a:pt x="32575" y="14097"/>
                      <a:pt x="0" y="1619"/>
                    </a:cubicBezTo>
                    <a:lnTo>
                      <a:pt x="0" y="74486"/>
                    </a:lnTo>
                    <a:cubicBezTo>
                      <a:pt x="0" y="133160"/>
                      <a:pt x="48006" y="181261"/>
                      <a:pt x="106775" y="181261"/>
                    </a:cubicBezTo>
                    <a:lnTo>
                      <a:pt x="106775" y="181261"/>
                    </a:lnTo>
                    <a:cubicBezTo>
                      <a:pt x="165449" y="181261"/>
                      <a:pt x="213551" y="133255"/>
                      <a:pt x="213551" y="74486"/>
                    </a:cubicBezTo>
                    <a:lnTo>
                      <a:pt x="213551" y="0"/>
                    </a:lnTo>
                    <a:cubicBezTo>
                      <a:pt x="179832" y="13430"/>
                      <a:pt x="143161" y="21050"/>
                      <a:pt x="104680" y="21050"/>
                    </a:cubicBezTo>
                    <a:close/>
                  </a:path>
                </a:pathLst>
              </a:custGeom>
              <a:noFill/>
              <a:ln w="12700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07" name="Freihandform: Form 106">
                <a:extLst>
                  <a:ext uri="{FF2B5EF4-FFF2-40B4-BE49-F238E27FC236}">
                    <a16:creationId xmlns:a16="http://schemas.microsoft.com/office/drawing/2014/main" id="{C34643F5-42F7-47C9-ADFE-6E765524171B}"/>
                  </a:ext>
                </a:extLst>
              </p:cNvPr>
              <p:cNvSpPr/>
              <p:nvPr/>
            </p:nvSpPr>
            <p:spPr bwMode="gray">
              <a:xfrm>
                <a:off x="8962370" y="3309152"/>
                <a:ext cx="1113085" cy="1306483"/>
              </a:xfrm>
              <a:custGeom>
                <a:avLst/>
                <a:gdLst>
                  <a:gd name="connsiteX0" fmla="*/ 293560 w 587121"/>
                  <a:gd name="connsiteY0" fmla="*/ 689134 h 689133"/>
                  <a:gd name="connsiteX1" fmla="*/ 293560 w 587121"/>
                  <a:gd name="connsiteY1" fmla="*/ 689134 h 689133"/>
                  <a:gd name="connsiteX2" fmla="*/ 0 w 587121"/>
                  <a:gd name="connsiteY2" fmla="*/ 395573 h 689133"/>
                  <a:gd name="connsiteX3" fmla="*/ 0 w 587121"/>
                  <a:gd name="connsiteY3" fmla="*/ 293656 h 689133"/>
                  <a:gd name="connsiteX4" fmla="*/ 293560 w 587121"/>
                  <a:gd name="connsiteY4" fmla="*/ 0 h 689133"/>
                  <a:gd name="connsiteX5" fmla="*/ 293560 w 587121"/>
                  <a:gd name="connsiteY5" fmla="*/ 0 h 689133"/>
                  <a:gd name="connsiteX6" fmla="*/ 587121 w 587121"/>
                  <a:gd name="connsiteY6" fmla="*/ 293561 h 689133"/>
                  <a:gd name="connsiteX7" fmla="*/ 587121 w 587121"/>
                  <a:gd name="connsiteY7" fmla="*/ 395478 h 689133"/>
                  <a:gd name="connsiteX8" fmla="*/ 293560 w 587121"/>
                  <a:gd name="connsiteY8" fmla="*/ 689134 h 689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7121" h="689133">
                    <a:moveTo>
                      <a:pt x="293560" y="689134"/>
                    </a:moveTo>
                    <a:lnTo>
                      <a:pt x="293560" y="689134"/>
                    </a:lnTo>
                    <a:cubicBezTo>
                      <a:pt x="132112" y="689134"/>
                      <a:pt x="0" y="557022"/>
                      <a:pt x="0" y="395573"/>
                    </a:cubicBezTo>
                    <a:lnTo>
                      <a:pt x="0" y="293656"/>
                    </a:lnTo>
                    <a:cubicBezTo>
                      <a:pt x="0" y="132112"/>
                      <a:pt x="132112" y="0"/>
                      <a:pt x="293560" y="0"/>
                    </a:cubicBezTo>
                    <a:lnTo>
                      <a:pt x="293560" y="0"/>
                    </a:lnTo>
                    <a:cubicBezTo>
                      <a:pt x="455009" y="0"/>
                      <a:pt x="587121" y="132112"/>
                      <a:pt x="587121" y="293561"/>
                    </a:cubicBezTo>
                    <a:lnTo>
                      <a:pt x="587121" y="395478"/>
                    </a:lnTo>
                    <a:cubicBezTo>
                      <a:pt x="587216" y="557022"/>
                      <a:pt x="455105" y="689134"/>
                      <a:pt x="293560" y="689134"/>
                    </a:cubicBezTo>
                    <a:close/>
                  </a:path>
                </a:pathLst>
              </a:custGeom>
              <a:noFill/>
              <a:ln w="12700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08" name="Freihandform: Form 107">
                <a:extLst>
                  <a:ext uri="{FF2B5EF4-FFF2-40B4-BE49-F238E27FC236}">
                    <a16:creationId xmlns:a16="http://schemas.microsoft.com/office/drawing/2014/main" id="{D57BA3D7-2870-4AE3-AC0E-81A79B42A8E3}"/>
                  </a:ext>
                </a:extLst>
              </p:cNvPr>
              <p:cNvSpPr/>
              <p:nvPr/>
            </p:nvSpPr>
            <p:spPr bwMode="gray">
              <a:xfrm>
                <a:off x="8593694" y="3520608"/>
                <a:ext cx="443614" cy="800682"/>
              </a:xfrm>
              <a:custGeom>
                <a:avLst/>
                <a:gdLst>
                  <a:gd name="connsiteX0" fmla="*/ 194466 w 233994"/>
                  <a:gd name="connsiteY0" fmla="*/ 283940 h 422337"/>
                  <a:gd name="connsiteX1" fmla="*/ 194466 w 233994"/>
                  <a:gd name="connsiteY1" fmla="*/ 182023 h 422337"/>
                  <a:gd name="connsiteX2" fmla="*/ 233995 w 233994"/>
                  <a:gd name="connsiteY2" fmla="*/ 35433 h 422337"/>
                  <a:gd name="connsiteX3" fmla="*/ 151032 w 233994"/>
                  <a:gd name="connsiteY3" fmla="*/ 0 h 422337"/>
                  <a:gd name="connsiteX4" fmla="*/ 632 w 233994"/>
                  <a:gd name="connsiteY4" fmla="*/ 213551 h 422337"/>
                  <a:gd name="connsiteX5" fmla="*/ 27969 w 233994"/>
                  <a:gd name="connsiteY5" fmla="*/ 336328 h 422337"/>
                  <a:gd name="connsiteX6" fmla="*/ 63688 w 233994"/>
                  <a:gd name="connsiteY6" fmla="*/ 320326 h 422337"/>
                  <a:gd name="connsiteX7" fmla="*/ 107408 w 233994"/>
                  <a:gd name="connsiteY7" fmla="*/ 400431 h 422337"/>
                  <a:gd name="connsiteX8" fmla="*/ 126839 w 233994"/>
                  <a:gd name="connsiteY8" fmla="*/ 347091 h 422337"/>
                  <a:gd name="connsiteX9" fmla="*/ 180179 w 233994"/>
                  <a:gd name="connsiteY9" fmla="*/ 421862 h 422337"/>
                  <a:gd name="connsiteX10" fmla="*/ 204467 w 233994"/>
                  <a:gd name="connsiteY10" fmla="*/ 368522 h 422337"/>
                  <a:gd name="connsiteX11" fmla="*/ 206849 w 233994"/>
                  <a:gd name="connsiteY11" fmla="*/ 368046 h 422337"/>
                  <a:gd name="connsiteX12" fmla="*/ 194466 w 233994"/>
                  <a:gd name="connsiteY12" fmla="*/ 283940 h 422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3994" h="422337">
                    <a:moveTo>
                      <a:pt x="194466" y="283940"/>
                    </a:moveTo>
                    <a:lnTo>
                      <a:pt x="194466" y="182023"/>
                    </a:lnTo>
                    <a:cubicBezTo>
                      <a:pt x="194466" y="128683"/>
                      <a:pt x="208944" y="78676"/>
                      <a:pt x="233995" y="35433"/>
                    </a:cubicBezTo>
                    <a:cubicBezTo>
                      <a:pt x="210182" y="13049"/>
                      <a:pt x="181703" y="0"/>
                      <a:pt x="151032" y="0"/>
                    </a:cubicBezTo>
                    <a:cubicBezTo>
                      <a:pt x="67974" y="0"/>
                      <a:pt x="9491" y="96012"/>
                      <a:pt x="632" y="213551"/>
                    </a:cubicBezTo>
                    <a:cubicBezTo>
                      <a:pt x="-4225" y="277654"/>
                      <a:pt x="20254" y="320707"/>
                      <a:pt x="27969" y="336328"/>
                    </a:cubicBezTo>
                    <a:cubicBezTo>
                      <a:pt x="37875" y="356330"/>
                      <a:pt x="49591" y="306134"/>
                      <a:pt x="63688" y="320326"/>
                    </a:cubicBezTo>
                    <a:cubicBezTo>
                      <a:pt x="77213" y="333851"/>
                      <a:pt x="91120" y="393764"/>
                      <a:pt x="107408" y="400431"/>
                    </a:cubicBezTo>
                    <a:cubicBezTo>
                      <a:pt x="120743" y="405860"/>
                      <a:pt x="112265" y="347091"/>
                      <a:pt x="126839" y="347091"/>
                    </a:cubicBezTo>
                    <a:cubicBezTo>
                      <a:pt x="143984" y="347091"/>
                      <a:pt x="164843" y="429292"/>
                      <a:pt x="180179" y="421862"/>
                    </a:cubicBezTo>
                    <a:cubicBezTo>
                      <a:pt x="192371" y="415957"/>
                      <a:pt x="192561" y="378809"/>
                      <a:pt x="204467" y="368522"/>
                    </a:cubicBezTo>
                    <a:cubicBezTo>
                      <a:pt x="205134" y="367951"/>
                      <a:pt x="205991" y="367856"/>
                      <a:pt x="206849" y="368046"/>
                    </a:cubicBezTo>
                    <a:cubicBezTo>
                      <a:pt x="198848" y="341281"/>
                      <a:pt x="194466" y="313087"/>
                      <a:pt x="194466" y="283940"/>
                    </a:cubicBezTo>
                    <a:close/>
                  </a:path>
                </a:pathLst>
              </a:custGeom>
              <a:noFill/>
              <a:ln w="12700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09" name="Freihandform: Form 108">
                <a:extLst>
                  <a:ext uri="{FF2B5EF4-FFF2-40B4-BE49-F238E27FC236}">
                    <a16:creationId xmlns:a16="http://schemas.microsoft.com/office/drawing/2014/main" id="{7DDD5818-72BB-4E7C-A940-D30CD5177400}"/>
                  </a:ext>
                </a:extLst>
              </p:cNvPr>
              <p:cNvSpPr/>
              <p:nvPr/>
            </p:nvSpPr>
            <p:spPr bwMode="gray">
              <a:xfrm>
                <a:off x="10000514" y="3520790"/>
                <a:ext cx="443618" cy="800342"/>
              </a:xfrm>
              <a:custGeom>
                <a:avLst/>
                <a:gdLst>
                  <a:gd name="connsiteX0" fmla="*/ 233363 w 233996"/>
                  <a:gd name="connsiteY0" fmla="*/ 213550 h 422158"/>
                  <a:gd name="connsiteX1" fmla="*/ 82963 w 233996"/>
                  <a:gd name="connsiteY1" fmla="*/ 0 h 422158"/>
                  <a:gd name="connsiteX2" fmla="*/ 0 w 233996"/>
                  <a:gd name="connsiteY2" fmla="*/ 35433 h 422158"/>
                  <a:gd name="connsiteX3" fmla="*/ 39529 w 233996"/>
                  <a:gd name="connsiteY3" fmla="*/ 182023 h 422158"/>
                  <a:gd name="connsiteX4" fmla="*/ 39529 w 233996"/>
                  <a:gd name="connsiteY4" fmla="*/ 283940 h 422158"/>
                  <a:gd name="connsiteX5" fmla="*/ 27146 w 233996"/>
                  <a:gd name="connsiteY5" fmla="*/ 367856 h 422158"/>
                  <a:gd name="connsiteX6" fmla="*/ 29527 w 233996"/>
                  <a:gd name="connsiteY6" fmla="*/ 368332 h 422158"/>
                  <a:gd name="connsiteX7" fmla="*/ 53816 w 233996"/>
                  <a:gd name="connsiteY7" fmla="*/ 421672 h 422158"/>
                  <a:gd name="connsiteX8" fmla="*/ 107156 w 233996"/>
                  <a:gd name="connsiteY8" fmla="*/ 346901 h 422158"/>
                  <a:gd name="connsiteX9" fmla="*/ 126587 w 233996"/>
                  <a:gd name="connsiteY9" fmla="*/ 400241 h 422158"/>
                  <a:gd name="connsiteX10" fmla="*/ 170307 w 233996"/>
                  <a:gd name="connsiteY10" fmla="*/ 320135 h 422158"/>
                  <a:gd name="connsiteX11" fmla="*/ 206026 w 233996"/>
                  <a:gd name="connsiteY11" fmla="*/ 336137 h 422158"/>
                  <a:gd name="connsiteX12" fmla="*/ 233363 w 233996"/>
                  <a:gd name="connsiteY12" fmla="*/ 213550 h 422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3996" h="422158">
                    <a:moveTo>
                      <a:pt x="233363" y="213550"/>
                    </a:moveTo>
                    <a:cubicBezTo>
                      <a:pt x="224504" y="96012"/>
                      <a:pt x="166021" y="0"/>
                      <a:pt x="82963" y="0"/>
                    </a:cubicBezTo>
                    <a:cubicBezTo>
                      <a:pt x="52292" y="0"/>
                      <a:pt x="23813" y="13049"/>
                      <a:pt x="0" y="35433"/>
                    </a:cubicBezTo>
                    <a:cubicBezTo>
                      <a:pt x="25146" y="78676"/>
                      <a:pt x="39529" y="128683"/>
                      <a:pt x="39529" y="182023"/>
                    </a:cubicBezTo>
                    <a:lnTo>
                      <a:pt x="39529" y="283940"/>
                    </a:lnTo>
                    <a:cubicBezTo>
                      <a:pt x="39529" y="313087"/>
                      <a:pt x="35147" y="341281"/>
                      <a:pt x="27146" y="367856"/>
                    </a:cubicBezTo>
                    <a:cubicBezTo>
                      <a:pt x="28004" y="367665"/>
                      <a:pt x="28861" y="367760"/>
                      <a:pt x="29527" y="368332"/>
                    </a:cubicBezTo>
                    <a:cubicBezTo>
                      <a:pt x="41338" y="378619"/>
                      <a:pt x="41624" y="415766"/>
                      <a:pt x="53816" y="421672"/>
                    </a:cubicBezTo>
                    <a:cubicBezTo>
                      <a:pt x="69152" y="429197"/>
                      <a:pt x="90106" y="346901"/>
                      <a:pt x="107156" y="346901"/>
                    </a:cubicBezTo>
                    <a:cubicBezTo>
                      <a:pt x="121729" y="346901"/>
                      <a:pt x="113252" y="405765"/>
                      <a:pt x="126587" y="400241"/>
                    </a:cubicBezTo>
                    <a:cubicBezTo>
                      <a:pt x="142875" y="393573"/>
                      <a:pt x="156781" y="333661"/>
                      <a:pt x="170307" y="320135"/>
                    </a:cubicBezTo>
                    <a:cubicBezTo>
                      <a:pt x="184404" y="305943"/>
                      <a:pt x="196120" y="356235"/>
                      <a:pt x="206026" y="336137"/>
                    </a:cubicBezTo>
                    <a:cubicBezTo>
                      <a:pt x="213836" y="320612"/>
                      <a:pt x="238220" y="277559"/>
                      <a:pt x="233363" y="213550"/>
                    </a:cubicBezTo>
                    <a:close/>
                  </a:path>
                </a:pathLst>
              </a:custGeom>
              <a:noFill/>
              <a:ln w="12700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10" name="Freihandform: Form 109">
                <a:extLst>
                  <a:ext uri="{FF2B5EF4-FFF2-40B4-BE49-F238E27FC236}">
                    <a16:creationId xmlns:a16="http://schemas.microsoft.com/office/drawing/2014/main" id="{569CD8E2-D794-4A11-9F87-1832081C3AB4}"/>
                  </a:ext>
                </a:extLst>
              </p:cNvPr>
              <p:cNvSpPr/>
              <p:nvPr/>
            </p:nvSpPr>
            <p:spPr bwMode="gray">
              <a:xfrm>
                <a:off x="8835243" y="3827953"/>
                <a:ext cx="127127" cy="254254"/>
              </a:xfrm>
              <a:custGeom>
                <a:avLst/>
                <a:gdLst>
                  <a:gd name="connsiteX0" fmla="*/ 67056 w 67056"/>
                  <a:gd name="connsiteY0" fmla="*/ 0 h 134112"/>
                  <a:gd name="connsiteX1" fmla="*/ 0 w 67056"/>
                  <a:gd name="connsiteY1" fmla="*/ 67056 h 134112"/>
                  <a:gd name="connsiteX2" fmla="*/ 67056 w 67056"/>
                  <a:gd name="connsiteY2" fmla="*/ 134112 h 134112"/>
                  <a:gd name="connsiteX3" fmla="*/ 67056 w 67056"/>
                  <a:gd name="connsiteY3" fmla="*/ 0 h 134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7056" h="134112">
                    <a:moveTo>
                      <a:pt x="67056" y="0"/>
                    </a:moveTo>
                    <a:cubicBezTo>
                      <a:pt x="30004" y="0"/>
                      <a:pt x="0" y="30004"/>
                      <a:pt x="0" y="67056"/>
                    </a:cubicBezTo>
                    <a:cubicBezTo>
                      <a:pt x="0" y="104108"/>
                      <a:pt x="30004" y="134112"/>
                      <a:pt x="67056" y="134112"/>
                    </a:cubicBezTo>
                    <a:lnTo>
                      <a:pt x="67056" y="0"/>
                    </a:lnTo>
                    <a:close/>
                  </a:path>
                </a:pathLst>
              </a:custGeom>
              <a:noFill/>
              <a:ln w="12700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11" name="Freihandform: Form 110">
                <a:extLst>
                  <a:ext uri="{FF2B5EF4-FFF2-40B4-BE49-F238E27FC236}">
                    <a16:creationId xmlns:a16="http://schemas.microsoft.com/office/drawing/2014/main" id="{F1DD07E7-7442-4D11-B91C-B1819EA9EEE1}"/>
                  </a:ext>
                </a:extLst>
              </p:cNvPr>
              <p:cNvSpPr/>
              <p:nvPr/>
            </p:nvSpPr>
            <p:spPr bwMode="gray">
              <a:xfrm>
                <a:off x="10075635" y="3827771"/>
                <a:ext cx="127127" cy="254252"/>
              </a:xfrm>
              <a:custGeom>
                <a:avLst/>
                <a:gdLst>
                  <a:gd name="connsiteX0" fmla="*/ 0 w 67056"/>
                  <a:gd name="connsiteY0" fmla="*/ 134112 h 134111"/>
                  <a:gd name="connsiteX1" fmla="*/ 67056 w 67056"/>
                  <a:gd name="connsiteY1" fmla="*/ 67056 h 134111"/>
                  <a:gd name="connsiteX2" fmla="*/ 0 w 67056"/>
                  <a:gd name="connsiteY2" fmla="*/ 0 h 134111"/>
                  <a:gd name="connsiteX3" fmla="*/ 0 w 67056"/>
                  <a:gd name="connsiteY3" fmla="*/ 134112 h 134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7056" h="134111">
                    <a:moveTo>
                      <a:pt x="0" y="134112"/>
                    </a:moveTo>
                    <a:cubicBezTo>
                      <a:pt x="37052" y="134112"/>
                      <a:pt x="67056" y="104108"/>
                      <a:pt x="67056" y="67056"/>
                    </a:cubicBezTo>
                    <a:cubicBezTo>
                      <a:pt x="67056" y="30004"/>
                      <a:pt x="37052" y="0"/>
                      <a:pt x="0" y="0"/>
                    </a:cubicBezTo>
                    <a:lnTo>
                      <a:pt x="0" y="134112"/>
                    </a:lnTo>
                    <a:close/>
                  </a:path>
                </a:pathLst>
              </a:custGeom>
              <a:noFill/>
              <a:ln w="12700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12" name="Freihandform: Form 111">
                <a:extLst>
                  <a:ext uri="{FF2B5EF4-FFF2-40B4-BE49-F238E27FC236}">
                    <a16:creationId xmlns:a16="http://schemas.microsoft.com/office/drawing/2014/main" id="{B51162AA-FC14-41B1-94C3-B6DF45EE8D1C}"/>
                  </a:ext>
                </a:extLst>
              </p:cNvPr>
              <p:cNvSpPr/>
              <p:nvPr/>
            </p:nvSpPr>
            <p:spPr bwMode="gray">
              <a:xfrm>
                <a:off x="9071077" y="4772739"/>
                <a:ext cx="396910" cy="550041"/>
              </a:xfrm>
              <a:custGeom>
                <a:avLst/>
                <a:gdLst>
                  <a:gd name="connsiteX0" fmla="*/ 54578 w 209359"/>
                  <a:gd name="connsiteY0" fmla="*/ 152400 h 290131"/>
                  <a:gd name="connsiteX1" fmla="*/ 97250 w 209359"/>
                  <a:gd name="connsiteY1" fmla="*/ 91916 h 290131"/>
                  <a:gd name="connsiteX2" fmla="*/ 98393 w 209359"/>
                  <a:gd name="connsiteY2" fmla="*/ 83058 h 290131"/>
                  <a:gd name="connsiteX3" fmla="*/ 91631 w 209359"/>
                  <a:gd name="connsiteY3" fmla="*/ 77152 h 290131"/>
                  <a:gd name="connsiteX4" fmla="*/ 0 w 209359"/>
                  <a:gd name="connsiteY4" fmla="*/ 55721 h 290131"/>
                  <a:gd name="connsiteX5" fmla="*/ 67628 w 209359"/>
                  <a:gd name="connsiteY5" fmla="*/ 0 h 290131"/>
                  <a:gd name="connsiteX6" fmla="*/ 209360 w 209359"/>
                  <a:gd name="connsiteY6" fmla="*/ 290132 h 290131"/>
                  <a:gd name="connsiteX7" fmla="*/ 54578 w 209359"/>
                  <a:gd name="connsiteY7" fmla="*/ 152400 h 2901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9359" h="290131">
                    <a:moveTo>
                      <a:pt x="54578" y="152400"/>
                    </a:moveTo>
                    <a:lnTo>
                      <a:pt x="97250" y="91916"/>
                    </a:lnTo>
                    <a:cubicBezTo>
                      <a:pt x="99060" y="89344"/>
                      <a:pt x="99536" y="86011"/>
                      <a:pt x="98393" y="83058"/>
                    </a:cubicBezTo>
                    <a:cubicBezTo>
                      <a:pt x="97250" y="80105"/>
                      <a:pt x="94774" y="77915"/>
                      <a:pt x="91631" y="77152"/>
                    </a:cubicBezTo>
                    <a:lnTo>
                      <a:pt x="0" y="55721"/>
                    </a:lnTo>
                    <a:lnTo>
                      <a:pt x="67628" y="0"/>
                    </a:lnTo>
                    <a:lnTo>
                      <a:pt x="209360" y="290132"/>
                    </a:lnTo>
                    <a:lnTo>
                      <a:pt x="54578" y="152400"/>
                    </a:lnTo>
                    <a:close/>
                  </a:path>
                </a:pathLst>
              </a:custGeom>
              <a:noFill/>
              <a:ln w="12700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13" name="Freihandform: Form 112">
                <a:extLst>
                  <a:ext uri="{FF2B5EF4-FFF2-40B4-BE49-F238E27FC236}">
                    <a16:creationId xmlns:a16="http://schemas.microsoft.com/office/drawing/2014/main" id="{C08969C0-0BFC-4D6F-BBE1-7C838953C655}"/>
                  </a:ext>
                </a:extLst>
              </p:cNvPr>
              <p:cNvSpPr/>
              <p:nvPr/>
            </p:nvSpPr>
            <p:spPr bwMode="gray">
              <a:xfrm>
                <a:off x="9580490" y="4772559"/>
                <a:ext cx="396910" cy="550041"/>
              </a:xfrm>
              <a:custGeom>
                <a:avLst/>
                <a:gdLst>
                  <a:gd name="connsiteX0" fmla="*/ 141732 w 209359"/>
                  <a:gd name="connsiteY0" fmla="*/ 0 h 290131"/>
                  <a:gd name="connsiteX1" fmla="*/ 209360 w 209359"/>
                  <a:gd name="connsiteY1" fmla="*/ 55721 h 290131"/>
                  <a:gd name="connsiteX2" fmla="*/ 117729 w 209359"/>
                  <a:gd name="connsiteY2" fmla="*/ 77152 h 290131"/>
                  <a:gd name="connsiteX3" fmla="*/ 110966 w 209359"/>
                  <a:gd name="connsiteY3" fmla="*/ 83058 h 290131"/>
                  <a:gd name="connsiteX4" fmla="*/ 112109 w 209359"/>
                  <a:gd name="connsiteY4" fmla="*/ 91916 h 290131"/>
                  <a:gd name="connsiteX5" fmla="*/ 154781 w 209359"/>
                  <a:gd name="connsiteY5" fmla="*/ 152400 h 290131"/>
                  <a:gd name="connsiteX6" fmla="*/ 0 w 209359"/>
                  <a:gd name="connsiteY6" fmla="*/ 290132 h 290131"/>
                  <a:gd name="connsiteX7" fmla="*/ 141732 w 209359"/>
                  <a:gd name="connsiteY7" fmla="*/ 0 h 2901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9359" h="290131">
                    <a:moveTo>
                      <a:pt x="141732" y="0"/>
                    </a:moveTo>
                    <a:lnTo>
                      <a:pt x="209360" y="55721"/>
                    </a:lnTo>
                    <a:lnTo>
                      <a:pt x="117729" y="77152"/>
                    </a:lnTo>
                    <a:cubicBezTo>
                      <a:pt x="114681" y="77915"/>
                      <a:pt x="112109" y="80105"/>
                      <a:pt x="110966" y="83058"/>
                    </a:cubicBezTo>
                    <a:cubicBezTo>
                      <a:pt x="109823" y="86011"/>
                      <a:pt x="110300" y="89344"/>
                      <a:pt x="112109" y="91916"/>
                    </a:cubicBezTo>
                    <a:lnTo>
                      <a:pt x="154781" y="152400"/>
                    </a:lnTo>
                    <a:lnTo>
                      <a:pt x="0" y="290132"/>
                    </a:lnTo>
                    <a:lnTo>
                      <a:pt x="141732" y="0"/>
                    </a:lnTo>
                    <a:close/>
                  </a:path>
                </a:pathLst>
              </a:custGeom>
              <a:noFill/>
              <a:ln w="12700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14" name="Freihandform: Form 113">
                <a:extLst>
                  <a:ext uri="{FF2B5EF4-FFF2-40B4-BE49-F238E27FC236}">
                    <a16:creationId xmlns:a16="http://schemas.microsoft.com/office/drawing/2014/main" id="{8E427936-22FE-4744-A47F-01BE26D637B0}"/>
                  </a:ext>
                </a:extLst>
              </p:cNvPr>
              <p:cNvSpPr/>
              <p:nvPr/>
            </p:nvSpPr>
            <p:spPr bwMode="gray">
              <a:xfrm>
                <a:off x="8962370" y="3309152"/>
                <a:ext cx="1113085" cy="1306483"/>
              </a:xfrm>
              <a:custGeom>
                <a:avLst/>
                <a:gdLst>
                  <a:gd name="connsiteX0" fmla="*/ 293560 w 587121"/>
                  <a:gd name="connsiteY0" fmla="*/ 689134 h 689133"/>
                  <a:gd name="connsiteX1" fmla="*/ 293560 w 587121"/>
                  <a:gd name="connsiteY1" fmla="*/ 689134 h 689133"/>
                  <a:gd name="connsiteX2" fmla="*/ 0 w 587121"/>
                  <a:gd name="connsiteY2" fmla="*/ 395573 h 689133"/>
                  <a:gd name="connsiteX3" fmla="*/ 0 w 587121"/>
                  <a:gd name="connsiteY3" fmla="*/ 293656 h 689133"/>
                  <a:gd name="connsiteX4" fmla="*/ 293560 w 587121"/>
                  <a:gd name="connsiteY4" fmla="*/ 0 h 689133"/>
                  <a:gd name="connsiteX5" fmla="*/ 293560 w 587121"/>
                  <a:gd name="connsiteY5" fmla="*/ 0 h 689133"/>
                  <a:gd name="connsiteX6" fmla="*/ 587121 w 587121"/>
                  <a:gd name="connsiteY6" fmla="*/ 293561 h 689133"/>
                  <a:gd name="connsiteX7" fmla="*/ 587121 w 587121"/>
                  <a:gd name="connsiteY7" fmla="*/ 395478 h 689133"/>
                  <a:gd name="connsiteX8" fmla="*/ 293560 w 587121"/>
                  <a:gd name="connsiteY8" fmla="*/ 689134 h 689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7121" h="689133">
                    <a:moveTo>
                      <a:pt x="293560" y="689134"/>
                    </a:moveTo>
                    <a:lnTo>
                      <a:pt x="293560" y="689134"/>
                    </a:lnTo>
                    <a:cubicBezTo>
                      <a:pt x="132112" y="689134"/>
                      <a:pt x="0" y="557022"/>
                      <a:pt x="0" y="395573"/>
                    </a:cubicBezTo>
                    <a:lnTo>
                      <a:pt x="0" y="293656"/>
                    </a:lnTo>
                    <a:cubicBezTo>
                      <a:pt x="0" y="132112"/>
                      <a:pt x="132112" y="0"/>
                      <a:pt x="293560" y="0"/>
                    </a:cubicBezTo>
                    <a:lnTo>
                      <a:pt x="293560" y="0"/>
                    </a:lnTo>
                    <a:cubicBezTo>
                      <a:pt x="455009" y="0"/>
                      <a:pt x="587121" y="132112"/>
                      <a:pt x="587121" y="293561"/>
                    </a:cubicBezTo>
                    <a:lnTo>
                      <a:pt x="587121" y="395478"/>
                    </a:lnTo>
                    <a:cubicBezTo>
                      <a:pt x="587216" y="557022"/>
                      <a:pt x="455105" y="689134"/>
                      <a:pt x="293560" y="689134"/>
                    </a:cubicBezTo>
                    <a:close/>
                  </a:path>
                </a:pathLst>
              </a:custGeom>
              <a:noFill/>
              <a:ln w="12700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</p:grpSp>
      </p:grpSp>
      <p:grpSp>
        <p:nvGrpSpPr>
          <p:cNvPr id="128" name="ICON 2">
            <a:extLst>
              <a:ext uri="{FF2B5EF4-FFF2-40B4-BE49-F238E27FC236}">
                <a16:creationId xmlns:a16="http://schemas.microsoft.com/office/drawing/2014/main" id="{1B82D909-FFAF-4081-BF54-0618D2E29172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4529196" y="2197695"/>
            <a:ext cx="530518" cy="559718"/>
            <a:chOff x="4492836" y="2216653"/>
            <a:chExt cx="530518" cy="559718"/>
          </a:xfrm>
        </p:grpSpPr>
        <p:grpSp>
          <p:nvGrpSpPr>
            <p:cNvPr id="129" name="Gruppieren 128">
              <a:extLst>
                <a:ext uri="{FF2B5EF4-FFF2-40B4-BE49-F238E27FC236}">
                  <a16:creationId xmlns:a16="http://schemas.microsoft.com/office/drawing/2014/main" id="{880B3390-53DE-473D-A89A-EE2D1F5BEFB2}"/>
                </a:ext>
              </a:extLst>
            </p:cNvPr>
            <p:cNvGrpSpPr/>
            <p:nvPr/>
          </p:nvGrpSpPr>
          <p:grpSpPr bwMode="gray">
            <a:xfrm>
              <a:off x="4492836" y="2311812"/>
              <a:ext cx="413536" cy="464559"/>
              <a:chOff x="8392790" y="3775166"/>
              <a:chExt cx="1008983" cy="1133475"/>
            </a:xfrm>
          </p:grpSpPr>
          <p:sp>
            <p:nvSpPr>
              <p:cNvPr id="131" name="Grafik 2">
                <a:extLst>
                  <a:ext uri="{FF2B5EF4-FFF2-40B4-BE49-F238E27FC236}">
                    <a16:creationId xmlns:a16="http://schemas.microsoft.com/office/drawing/2014/main" id="{2E1481C5-8C1F-4E59-878E-8B896E81AF95}"/>
                  </a:ext>
                </a:extLst>
              </p:cNvPr>
              <p:cNvSpPr/>
              <p:nvPr/>
            </p:nvSpPr>
            <p:spPr bwMode="gray">
              <a:xfrm>
                <a:off x="8402310" y="3784694"/>
                <a:ext cx="989932" cy="1114424"/>
              </a:xfrm>
              <a:custGeom>
                <a:avLst/>
                <a:gdLst>
                  <a:gd name="connsiteX0" fmla="*/ 682657 w 989933"/>
                  <a:gd name="connsiteY0" fmla="*/ 747332 h 1114425"/>
                  <a:gd name="connsiteX1" fmla="*/ 611600 w 989933"/>
                  <a:gd name="connsiteY1" fmla="*/ 747332 h 1114425"/>
                  <a:gd name="connsiteX2" fmla="*/ 611886 w 989933"/>
                  <a:gd name="connsiteY2" fmla="*/ 742474 h 1114425"/>
                  <a:gd name="connsiteX3" fmla="*/ 611886 w 989933"/>
                  <a:gd name="connsiteY3" fmla="*/ 668750 h 1114425"/>
                  <a:gd name="connsiteX4" fmla="*/ 798671 w 989933"/>
                  <a:gd name="connsiteY4" fmla="*/ 395478 h 1114425"/>
                  <a:gd name="connsiteX5" fmla="*/ 798671 w 989933"/>
                  <a:gd name="connsiteY5" fmla="*/ 293561 h 1114425"/>
                  <a:gd name="connsiteX6" fmla="*/ 505111 w 989933"/>
                  <a:gd name="connsiteY6" fmla="*/ 0 h 1114425"/>
                  <a:gd name="connsiteX7" fmla="*/ 505111 w 989933"/>
                  <a:gd name="connsiteY7" fmla="*/ 0 h 1114425"/>
                  <a:gd name="connsiteX8" fmla="*/ 211550 w 989933"/>
                  <a:gd name="connsiteY8" fmla="*/ 293561 h 1114425"/>
                  <a:gd name="connsiteX9" fmla="*/ 211550 w 989933"/>
                  <a:gd name="connsiteY9" fmla="*/ 395478 h 1114425"/>
                  <a:gd name="connsiteX10" fmla="*/ 398336 w 989933"/>
                  <a:gd name="connsiteY10" fmla="*/ 668750 h 1114425"/>
                  <a:gd name="connsiteX11" fmla="*/ 398336 w 989933"/>
                  <a:gd name="connsiteY11" fmla="*/ 669608 h 1114425"/>
                  <a:gd name="connsiteX12" fmla="*/ 398336 w 989933"/>
                  <a:gd name="connsiteY12" fmla="*/ 719900 h 1114425"/>
                  <a:gd name="connsiteX13" fmla="*/ 398336 w 989933"/>
                  <a:gd name="connsiteY13" fmla="*/ 742474 h 1114425"/>
                  <a:gd name="connsiteX14" fmla="*/ 398336 w 989933"/>
                  <a:gd name="connsiteY14" fmla="*/ 747332 h 1114425"/>
                  <a:gd name="connsiteX15" fmla="*/ 398145 w 989933"/>
                  <a:gd name="connsiteY15" fmla="*/ 747332 h 1114425"/>
                  <a:gd name="connsiteX16" fmla="*/ 341757 w 989933"/>
                  <a:gd name="connsiteY16" fmla="*/ 747332 h 1114425"/>
                  <a:gd name="connsiteX17" fmla="*/ 307276 w 989933"/>
                  <a:gd name="connsiteY17" fmla="*/ 747332 h 1114425"/>
                  <a:gd name="connsiteX18" fmla="*/ 0 w 989933"/>
                  <a:gd name="connsiteY18" fmla="*/ 1054608 h 1114425"/>
                  <a:gd name="connsiteX19" fmla="*/ 0 w 989933"/>
                  <a:gd name="connsiteY19" fmla="*/ 1114425 h 1114425"/>
                  <a:gd name="connsiteX20" fmla="*/ 989933 w 989933"/>
                  <a:gd name="connsiteY20" fmla="*/ 1114425 h 1114425"/>
                  <a:gd name="connsiteX21" fmla="*/ 989933 w 989933"/>
                  <a:gd name="connsiteY21" fmla="*/ 1054608 h 1114425"/>
                  <a:gd name="connsiteX22" fmla="*/ 682657 w 989933"/>
                  <a:gd name="connsiteY22" fmla="*/ 747332 h 1114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89933" h="1114425">
                    <a:moveTo>
                      <a:pt x="682657" y="747332"/>
                    </a:moveTo>
                    <a:lnTo>
                      <a:pt x="611600" y="747332"/>
                    </a:lnTo>
                    <a:cubicBezTo>
                      <a:pt x="611696" y="745712"/>
                      <a:pt x="611886" y="744093"/>
                      <a:pt x="611886" y="742474"/>
                    </a:cubicBezTo>
                    <a:lnTo>
                      <a:pt x="611886" y="668750"/>
                    </a:lnTo>
                    <a:cubicBezTo>
                      <a:pt x="720947" y="625793"/>
                      <a:pt x="798671" y="519303"/>
                      <a:pt x="798671" y="395478"/>
                    </a:cubicBezTo>
                    <a:lnTo>
                      <a:pt x="798671" y="293561"/>
                    </a:lnTo>
                    <a:cubicBezTo>
                      <a:pt x="798671" y="132112"/>
                      <a:pt x="666560" y="0"/>
                      <a:pt x="505111" y="0"/>
                    </a:cubicBezTo>
                    <a:lnTo>
                      <a:pt x="505111" y="0"/>
                    </a:lnTo>
                    <a:cubicBezTo>
                      <a:pt x="343662" y="0"/>
                      <a:pt x="211550" y="132112"/>
                      <a:pt x="211550" y="293561"/>
                    </a:cubicBezTo>
                    <a:lnTo>
                      <a:pt x="211550" y="395478"/>
                    </a:lnTo>
                    <a:cubicBezTo>
                      <a:pt x="211550" y="519303"/>
                      <a:pt x="289274" y="625793"/>
                      <a:pt x="398336" y="668750"/>
                    </a:cubicBezTo>
                    <a:lnTo>
                      <a:pt x="398336" y="669608"/>
                    </a:lnTo>
                    <a:lnTo>
                      <a:pt x="398336" y="719900"/>
                    </a:lnTo>
                    <a:lnTo>
                      <a:pt x="398336" y="742474"/>
                    </a:lnTo>
                    <a:cubicBezTo>
                      <a:pt x="398336" y="744188"/>
                      <a:pt x="398336" y="745712"/>
                      <a:pt x="398336" y="747332"/>
                    </a:cubicBezTo>
                    <a:lnTo>
                      <a:pt x="398145" y="747332"/>
                    </a:lnTo>
                    <a:lnTo>
                      <a:pt x="341757" y="747332"/>
                    </a:lnTo>
                    <a:lnTo>
                      <a:pt x="307276" y="747332"/>
                    </a:lnTo>
                    <a:cubicBezTo>
                      <a:pt x="138303" y="747332"/>
                      <a:pt x="0" y="885635"/>
                      <a:pt x="0" y="1054608"/>
                    </a:cubicBezTo>
                    <a:lnTo>
                      <a:pt x="0" y="1114425"/>
                    </a:lnTo>
                    <a:lnTo>
                      <a:pt x="989933" y="1114425"/>
                    </a:lnTo>
                    <a:lnTo>
                      <a:pt x="989933" y="1054608"/>
                    </a:lnTo>
                    <a:cubicBezTo>
                      <a:pt x="989933" y="885635"/>
                      <a:pt x="851726" y="747332"/>
                      <a:pt x="682657" y="747332"/>
                    </a:cubicBezTo>
                    <a:close/>
                  </a:path>
                </a:pathLst>
              </a:custGeom>
              <a:noFill/>
              <a:ln w="0" cap="flat">
                <a:solidFill>
                  <a:schemeClr val="accent3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de-DE" dirty="0"/>
              </a:p>
            </p:txBody>
          </p:sp>
          <p:grpSp>
            <p:nvGrpSpPr>
              <p:cNvPr id="132" name="Gruppieren 131">
                <a:extLst>
                  <a:ext uri="{FF2B5EF4-FFF2-40B4-BE49-F238E27FC236}">
                    <a16:creationId xmlns:a16="http://schemas.microsoft.com/office/drawing/2014/main" id="{AA7BABE0-B767-4DDB-AA1B-04F388846F87}"/>
                  </a:ext>
                </a:extLst>
              </p:cNvPr>
              <p:cNvGrpSpPr/>
              <p:nvPr/>
            </p:nvGrpSpPr>
            <p:grpSpPr bwMode="gray">
              <a:xfrm>
                <a:off x="8392790" y="3775166"/>
                <a:ext cx="1008983" cy="1133475"/>
                <a:chOff x="8719060" y="2519069"/>
                <a:chExt cx="1008983" cy="1133475"/>
              </a:xfrm>
            </p:grpSpPr>
            <p:grpSp>
              <p:nvGrpSpPr>
                <p:cNvPr id="133" name="Gruppieren 132">
                  <a:extLst>
                    <a:ext uri="{FF2B5EF4-FFF2-40B4-BE49-F238E27FC236}">
                      <a16:creationId xmlns:a16="http://schemas.microsoft.com/office/drawing/2014/main" id="{4FF28D91-6E10-437A-A124-D56D6536C6FA}"/>
                    </a:ext>
                  </a:extLst>
                </p:cNvPr>
                <p:cNvGrpSpPr/>
                <p:nvPr/>
              </p:nvGrpSpPr>
              <p:grpSpPr bwMode="gray">
                <a:xfrm>
                  <a:off x="8719060" y="2519069"/>
                  <a:ext cx="1008983" cy="1133475"/>
                  <a:chOff x="8719060" y="2519069"/>
                  <a:chExt cx="1008983" cy="1133475"/>
                </a:xfrm>
              </p:grpSpPr>
              <p:sp>
                <p:nvSpPr>
                  <p:cNvPr id="137" name="Freihandform: Form 136">
                    <a:extLst>
                      <a:ext uri="{FF2B5EF4-FFF2-40B4-BE49-F238E27FC236}">
                        <a16:creationId xmlns:a16="http://schemas.microsoft.com/office/drawing/2014/main" id="{722440C6-5712-475C-BAA9-21D2886287CD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8719060" y="2519069"/>
                    <a:ext cx="1008983" cy="1133475"/>
                  </a:xfrm>
                  <a:custGeom>
                    <a:avLst/>
                    <a:gdLst>
                      <a:gd name="connsiteX0" fmla="*/ 692182 w 1008983"/>
                      <a:gd name="connsiteY0" fmla="*/ 747332 h 1133475"/>
                      <a:gd name="connsiteX1" fmla="*/ 630460 w 1008983"/>
                      <a:gd name="connsiteY1" fmla="*/ 747332 h 1133475"/>
                      <a:gd name="connsiteX2" fmla="*/ 630460 w 1008983"/>
                      <a:gd name="connsiteY2" fmla="*/ 684086 h 1133475"/>
                      <a:gd name="connsiteX3" fmla="*/ 814388 w 1008983"/>
                      <a:gd name="connsiteY3" fmla="*/ 426149 h 1133475"/>
                      <a:gd name="connsiteX4" fmla="*/ 882206 w 1008983"/>
                      <a:gd name="connsiteY4" fmla="*/ 350139 h 1133475"/>
                      <a:gd name="connsiteX5" fmla="*/ 813816 w 1008983"/>
                      <a:gd name="connsiteY5" fmla="*/ 274034 h 1133475"/>
                      <a:gd name="connsiteX6" fmla="*/ 512064 w 1008983"/>
                      <a:gd name="connsiteY6" fmla="*/ 0 h 1133475"/>
                      <a:gd name="connsiteX7" fmla="*/ 210407 w 1008983"/>
                      <a:gd name="connsiteY7" fmla="*/ 274034 h 1133475"/>
                      <a:gd name="connsiteX8" fmla="*/ 142018 w 1008983"/>
                      <a:gd name="connsiteY8" fmla="*/ 350139 h 1133475"/>
                      <a:gd name="connsiteX9" fmla="*/ 209836 w 1008983"/>
                      <a:gd name="connsiteY9" fmla="*/ 426149 h 1133475"/>
                      <a:gd name="connsiteX10" fmla="*/ 397955 w 1008983"/>
                      <a:gd name="connsiteY10" fmla="*/ 685705 h 1133475"/>
                      <a:gd name="connsiteX11" fmla="*/ 397955 w 1008983"/>
                      <a:gd name="connsiteY11" fmla="*/ 747332 h 1133475"/>
                      <a:gd name="connsiteX12" fmla="*/ 316801 w 1008983"/>
                      <a:gd name="connsiteY12" fmla="*/ 747332 h 1133475"/>
                      <a:gd name="connsiteX13" fmla="*/ 0 w 1008983"/>
                      <a:gd name="connsiteY13" fmla="*/ 1064133 h 1133475"/>
                      <a:gd name="connsiteX14" fmla="*/ 0 w 1008983"/>
                      <a:gd name="connsiteY14" fmla="*/ 1133475 h 1133475"/>
                      <a:gd name="connsiteX15" fmla="*/ 1008983 w 1008983"/>
                      <a:gd name="connsiteY15" fmla="*/ 1133475 h 1133475"/>
                      <a:gd name="connsiteX16" fmla="*/ 1008983 w 1008983"/>
                      <a:gd name="connsiteY16" fmla="*/ 1064133 h 1133475"/>
                      <a:gd name="connsiteX17" fmla="*/ 692182 w 1008983"/>
                      <a:gd name="connsiteY17" fmla="*/ 747332 h 1133475"/>
                      <a:gd name="connsiteX18" fmla="*/ 815245 w 1008983"/>
                      <a:gd name="connsiteY18" fmla="*/ 405003 h 1133475"/>
                      <a:gd name="connsiteX19" fmla="*/ 815245 w 1008983"/>
                      <a:gd name="connsiteY19" fmla="*/ 303086 h 1133475"/>
                      <a:gd name="connsiteX20" fmla="*/ 815245 w 1008983"/>
                      <a:gd name="connsiteY20" fmla="*/ 293465 h 1133475"/>
                      <a:gd name="connsiteX21" fmla="*/ 863251 w 1008983"/>
                      <a:gd name="connsiteY21" fmla="*/ 350139 h 1133475"/>
                      <a:gd name="connsiteX22" fmla="*/ 815245 w 1008983"/>
                      <a:gd name="connsiteY22" fmla="*/ 406813 h 1133475"/>
                      <a:gd name="connsiteX23" fmla="*/ 815245 w 1008983"/>
                      <a:gd name="connsiteY23" fmla="*/ 405003 h 1133475"/>
                      <a:gd name="connsiteX24" fmla="*/ 208979 w 1008983"/>
                      <a:gd name="connsiteY24" fmla="*/ 303086 h 1133475"/>
                      <a:gd name="connsiteX25" fmla="*/ 208979 w 1008983"/>
                      <a:gd name="connsiteY25" fmla="*/ 405003 h 1133475"/>
                      <a:gd name="connsiteX26" fmla="*/ 208979 w 1008983"/>
                      <a:gd name="connsiteY26" fmla="*/ 406813 h 1133475"/>
                      <a:gd name="connsiteX27" fmla="*/ 160973 w 1008983"/>
                      <a:gd name="connsiteY27" fmla="*/ 350139 h 1133475"/>
                      <a:gd name="connsiteX28" fmla="*/ 208979 w 1008983"/>
                      <a:gd name="connsiteY28" fmla="*/ 293465 h 1133475"/>
                      <a:gd name="connsiteX29" fmla="*/ 208979 w 1008983"/>
                      <a:gd name="connsiteY29" fmla="*/ 303086 h 1133475"/>
                      <a:gd name="connsiteX30" fmla="*/ 228029 w 1008983"/>
                      <a:gd name="connsiteY30" fmla="*/ 405003 h 1133475"/>
                      <a:gd name="connsiteX31" fmla="*/ 228029 w 1008983"/>
                      <a:gd name="connsiteY31" fmla="*/ 303086 h 1133475"/>
                      <a:gd name="connsiteX32" fmla="*/ 512064 w 1008983"/>
                      <a:gd name="connsiteY32" fmla="*/ 19050 h 1133475"/>
                      <a:gd name="connsiteX33" fmla="*/ 796100 w 1008983"/>
                      <a:gd name="connsiteY33" fmla="*/ 303086 h 1133475"/>
                      <a:gd name="connsiteX34" fmla="*/ 796100 w 1008983"/>
                      <a:gd name="connsiteY34" fmla="*/ 405003 h 1133475"/>
                      <a:gd name="connsiteX35" fmla="*/ 625697 w 1008983"/>
                      <a:gd name="connsiteY35" fmla="*/ 665226 h 1133475"/>
                      <a:gd name="connsiteX36" fmla="*/ 617411 w 1008983"/>
                      <a:gd name="connsiteY36" fmla="*/ 668560 h 1133475"/>
                      <a:gd name="connsiteX37" fmla="*/ 410909 w 1008983"/>
                      <a:gd name="connsiteY37" fmla="*/ 670179 h 1133475"/>
                      <a:gd name="connsiteX38" fmla="*/ 401384 w 1008983"/>
                      <a:gd name="connsiteY38" fmla="*/ 666464 h 1133475"/>
                      <a:gd name="connsiteX39" fmla="*/ 228029 w 1008983"/>
                      <a:gd name="connsiteY39" fmla="*/ 405003 h 1133475"/>
                      <a:gd name="connsiteX40" fmla="*/ 611410 w 1008983"/>
                      <a:gd name="connsiteY40" fmla="*/ 691325 h 1133475"/>
                      <a:gd name="connsiteX41" fmla="*/ 611410 w 1008983"/>
                      <a:gd name="connsiteY41" fmla="*/ 751237 h 1133475"/>
                      <a:gd name="connsiteX42" fmla="*/ 611219 w 1008983"/>
                      <a:gd name="connsiteY42" fmla="*/ 756476 h 1133475"/>
                      <a:gd name="connsiteX43" fmla="*/ 608457 w 1008983"/>
                      <a:gd name="connsiteY43" fmla="*/ 775430 h 1133475"/>
                      <a:gd name="connsiteX44" fmla="*/ 608457 w 1008983"/>
                      <a:gd name="connsiteY44" fmla="*/ 775430 h 1133475"/>
                      <a:gd name="connsiteX45" fmla="*/ 605885 w 1008983"/>
                      <a:gd name="connsiteY45" fmla="*/ 784003 h 1133475"/>
                      <a:gd name="connsiteX46" fmla="*/ 605504 w 1008983"/>
                      <a:gd name="connsiteY46" fmla="*/ 784955 h 1133475"/>
                      <a:gd name="connsiteX47" fmla="*/ 602552 w 1008983"/>
                      <a:gd name="connsiteY47" fmla="*/ 792194 h 1133475"/>
                      <a:gd name="connsiteX48" fmla="*/ 601504 w 1008983"/>
                      <a:gd name="connsiteY48" fmla="*/ 794290 h 1133475"/>
                      <a:gd name="connsiteX49" fmla="*/ 598551 w 1008983"/>
                      <a:gd name="connsiteY49" fmla="*/ 800005 h 1133475"/>
                      <a:gd name="connsiteX50" fmla="*/ 596551 w 1008983"/>
                      <a:gd name="connsiteY50" fmla="*/ 803243 h 1133475"/>
                      <a:gd name="connsiteX51" fmla="*/ 593789 w 1008983"/>
                      <a:gd name="connsiteY51" fmla="*/ 807434 h 1133475"/>
                      <a:gd name="connsiteX52" fmla="*/ 590741 w 1008983"/>
                      <a:gd name="connsiteY52" fmla="*/ 811530 h 1133475"/>
                      <a:gd name="connsiteX53" fmla="*/ 588455 w 1008983"/>
                      <a:gd name="connsiteY53" fmla="*/ 814483 h 1133475"/>
                      <a:gd name="connsiteX54" fmla="*/ 584168 w 1008983"/>
                      <a:gd name="connsiteY54" fmla="*/ 819150 h 1133475"/>
                      <a:gd name="connsiteX55" fmla="*/ 582359 w 1008983"/>
                      <a:gd name="connsiteY55" fmla="*/ 821055 h 1133475"/>
                      <a:gd name="connsiteX56" fmla="*/ 577025 w 1008983"/>
                      <a:gd name="connsiteY56" fmla="*/ 825913 h 1133475"/>
                      <a:gd name="connsiteX57" fmla="*/ 575691 w 1008983"/>
                      <a:gd name="connsiteY57" fmla="*/ 827151 h 1133475"/>
                      <a:gd name="connsiteX58" fmla="*/ 569405 w 1008983"/>
                      <a:gd name="connsiteY58" fmla="*/ 831913 h 1133475"/>
                      <a:gd name="connsiteX59" fmla="*/ 568357 w 1008983"/>
                      <a:gd name="connsiteY59" fmla="*/ 832676 h 1133475"/>
                      <a:gd name="connsiteX60" fmla="*/ 561308 w 1008983"/>
                      <a:gd name="connsiteY60" fmla="*/ 836962 h 1133475"/>
                      <a:gd name="connsiteX61" fmla="*/ 560356 w 1008983"/>
                      <a:gd name="connsiteY61" fmla="*/ 837533 h 1133475"/>
                      <a:gd name="connsiteX62" fmla="*/ 552926 w 1008983"/>
                      <a:gd name="connsiteY62" fmla="*/ 841058 h 1133475"/>
                      <a:gd name="connsiteX63" fmla="*/ 551879 w 1008983"/>
                      <a:gd name="connsiteY63" fmla="*/ 841534 h 1133475"/>
                      <a:gd name="connsiteX64" fmla="*/ 544354 w 1008983"/>
                      <a:gd name="connsiteY64" fmla="*/ 844296 h 1133475"/>
                      <a:gd name="connsiteX65" fmla="*/ 542925 w 1008983"/>
                      <a:gd name="connsiteY65" fmla="*/ 844772 h 1133475"/>
                      <a:gd name="connsiteX66" fmla="*/ 535496 w 1008983"/>
                      <a:gd name="connsiteY66" fmla="*/ 846677 h 1133475"/>
                      <a:gd name="connsiteX67" fmla="*/ 533686 w 1008983"/>
                      <a:gd name="connsiteY67" fmla="*/ 847154 h 1133475"/>
                      <a:gd name="connsiteX68" fmla="*/ 526161 w 1008983"/>
                      <a:gd name="connsiteY68" fmla="*/ 848297 h 1133475"/>
                      <a:gd name="connsiteX69" fmla="*/ 524066 w 1008983"/>
                      <a:gd name="connsiteY69" fmla="*/ 848582 h 1133475"/>
                      <a:gd name="connsiteX70" fmla="*/ 514255 w 1008983"/>
                      <a:gd name="connsiteY70" fmla="*/ 849059 h 1133475"/>
                      <a:gd name="connsiteX71" fmla="*/ 504444 w 1008983"/>
                      <a:gd name="connsiteY71" fmla="*/ 848582 h 1133475"/>
                      <a:gd name="connsiteX72" fmla="*/ 502349 w 1008983"/>
                      <a:gd name="connsiteY72" fmla="*/ 848297 h 1133475"/>
                      <a:gd name="connsiteX73" fmla="*/ 494824 w 1008983"/>
                      <a:gd name="connsiteY73" fmla="*/ 847154 h 1133475"/>
                      <a:gd name="connsiteX74" fmla="*/ 493014 w 1008983"/>
                      <a:gd name="connsiteY74" fmla="*/ 846677 h 1133475"/>
                      <a:gd name="connsiteX75" fmla="*/ 485585 w 1008983"/>
                      <a:gd name="connsiteY75" fmla="*/ 844772 h 1133475"/>
                      <a:gd name="connsiteX76" fmla="*/ 484156 w 1008983"/>
                      <a:gd name="connsiteY76" fmla="*/ 844296 h 1133475"/>
                      <a:gd name="connsiteX77" fmla="*/ 476631 w 1008983"/>
                      <a:gd name="connsiteY77" fmla="*/ 841534 h 1133475"/>
                      <a:gd name="connsiteX78" fmla="*/ 475583 w 1008983"/>
                      <a:gd name="connsiteY78" fmla="*/ 841058 h 1133475"/>
                      <a:gd name="connsiteX79" fmla="*/ 468154 w 1008983"/>
                      <a:gd name="connsiteY79" fmla="*/ 837533 h 1133475"/>
                      <a:gd name="connsiteX80" fmla="*/ 467201 w 1008983"/>
                      <a:gd name="connsiteY80" fmla="*/ 836962 h 1133475"/>
                      <a:gd name="connsiteX81" fmla="*/ 460153 w 1008983"/>
                      <a:gd name="connsiteY81" fmla="*/ 832676 h 1133475"/>
                      <a:gd name="connsiteX82" fmla="*/ 459105 w 1008983"/>
                      <a:gd name="connsiteY82" fmla="*/ 831913 h 1133475"/>
                      <a:gd name="connsiteX83" fmla="*/ 452819 w 1008983"/>
                      <a:gd name="connsiteY83" fmla="*/ 827151 h 1133475"/>
                      <a:gd name="connsiteX84" fmla="*/ 451485 w 1008983"/>
                      <a:gd name="connsiteY84" fmla="*/ 825913 h 1133475"/>
                      <a:gd name="connsiteX85" fmla="*/ 446151 w 1008983"/>
                      <a:gd name="connsiteY85" fmla="*/ 821055 h 1133475"/>
                      <a:gd name="connsiteX86" fmla="*/ 444341 w 1008983"/>
                      <a:gd name="connsiteY86" fmla="*/ 819150 h 1133475"/>
                      <a:gd name="connsiteX87" fmla="*/ 440055 w 1008983"/>
                      <a:gd name="connsiteY87" fmla="*/ 814483 h 1133475"/>
                      <a:gd name="connsiteX88" fmla="*/ 437769 w 1008983"/>
                      <a:gd name="connsiteY88" fmla="*/ 811530 h 1133475"/>
                      <a:gd name="connsiteX89" fmla="*/ 434721 w 1008983"/>
                      <a:gd name="connsiteY89" fmla="*/ 807434 h 1133475"/>
                      <a:gd name="connsiteX90" fmla="*/ 431959 w 1008983"/>
                      <a:gd name="connsiteY90" fmla="*/ 803243 h 1133475"/>
                      <a:gd name="connsiteX91" fmla="*/ 429959 w 1008983"/>
                      <a:gd name="connsiteY91" fmla="*/ 800005 h 1133475"/>
                      <a:gd name="connsiteX92" fmla="*/ 427006 w 1008983"/>
                      <a:gd name="connsiteY92" fmla="*/ 794290 h 1133475"/>
                      <a:gd name="connsiteX93" fmla="*/ 425958 w 1008983"/>
                      <a:gd name="connsiteY93" fmla="*/ 792194 h 1133475"/>
                      <a:gd name="connsiteX94" fmla="*/ 423005 w 1008983"/>
                      <a:gd name="connsiteY94" fmla="*/ 784955 h 1133475"/>
                      <a:gd name="connsiteX95" fmla="*/ 422624 w 1008983"/>
                      <a:gd name="connsiteY95" fmla="*/ 784003 h 1133475"/>
                      <a:gd name="connsiteX96" fmla="*/ 420053 w 1008983"/>
                      <a:gd name="connsiteY96" fmla="*/ 775430 h 1133475"/>
                      <a:gd name="connsiteX97" fmla="*/ 420053 w 1008983"/>
                      <a:gd name="connsiteY97" fmla="*/ 775430 h 1133475"/>
                      <a:gd name="connsiteX98" fmla="*/ 417290 w 1008983"/>
                      <a:gd name="connsiteY98" fmla="*/ 756476 h 1133475"/>
                      <a:gd name="connsiteX99" fmla="*/ 417100 w 1008983"/>
                      <a:gd name="connsiteY99" fmla="*/ 751237 h 1133475"/>
                      <a:gd name="connsiteX100" fmla="*/ 417100 w 1008983"/>
                      <a:gd name="connsiteY100" fmla="*/ 692753 h 1133475"/>
                      <a:gd name="connsiteX101" fmla="*/ 489204 w 1008983"/>
                      <a:gd name="connsiteY101" fmla="*/ 707136 h 1133475"/>
                      <a:gd name="connsiteX102" fmla="*/ 490252 w 1008983"/>
                      <a:gd name="connsiteY102" fmla="*/ 707231 h 1133475"/>
                      <a:gd name="connsiteX103" fmla="*/ 512159 w 1008983"/>
                      <a:gd name="connsiteY103" fmla="*/ 708088 h 1133475"/>
                      <a:gd name="connsiteX104" fmla="*/ 611410 w 1008983"/>
                      <a:gd name="connsiteY104" fmla="*/ 691325 h 1133475"/>
                      <a:gd name="connsiteX105" fmla="*/ 989933 w 1008983"/>
                      <a:gd name="connsiteY105" fmla="*/ 1114425 h 1133475"/>
                      <a:gd name="connsiteX106" fmla="*/ 19050 w 1008983"/>
                      <a:gd name="connsiteY106" fmla="*/ 1114425 h 1133475"/>
                      <a:gd name="connsiteX107" fmla="*/ 19050 w 1008983"/>
                      <a:gd name="connsiteY107" fmla="*/ 1064133 h 1133475"/>
                      <a:gd name="connsiteX108" fmla="*/ 316801 w 1008983"/>
                      <a:gd name="connsiteY108" fmla="*/ 766382 h 1133475"/>
                      <a:gd name="connsiteX109" fmla="*/ 398907 w 1008983"/>
                      <a:gd name="connsiteY109" fmla="*/ 766382 h 1133475"/>
                      <a:gd name="connsiteX110" fmla="*/ 411194 w 1008983"/>
                      <a:gd name="connsiteY110" fmla="*/ 805815 h 1133475"/>
                      <a:gd name="connsiteX111" fmla="*/ 411671 w 1008983"/>
                      <a:gd name="connsiteY111" fmla="*/ 806768 h 1133475"/>
                      <a:gd name="connsiteX112" fmla="*/ 414242 w 1008983"/>
                      <a:gd name="connsiteY112" fmla="*/ 811149 h 1133475"/>
                      <a:gd name="connsiteX113" fmla="*/ 417386 w 1008983"/>
                      <a:gd name="connsiteY113" fmla="*/ 816388 h 1133475"/>
                      <a:gd name="connsiteX114" fmla="*/ 419386 w 1008983"/>
                      <a:gd name="connsiteY114" fmla="*/ 819150 h 1133475"/>
                      <a:gd name="connsiteX115" fmla="*/ 424053 w 1008983"/>
                      <a:gd name="connsiteY115" fmla="*/ 825341 h 1133475"/>
                      <a:gd name="connsiteX116" fmla="*/ 425768 w 1008983"/>
                      <a:gd name="connsiteY116" fmla="*/ 827342 h 1133475"/>
                      <a:gd name="connsiteX117" fmla="*/ 431483 w 1008983"/>
                      <a:gd name="connsiteY117" fmla="*/ 833628 h 1133475"/>
                      <a:gd name="connsiteX118" fmla="*/ 433102 w 1008983"/>
                      <a:gd name="connsiteY118" fmla="*/ 835247 h 1133475"/>
                      <a:gd name="connsiteX119" fmla="*/ 439579 w 1008983"/>
                      <a:gd name="connsiteY119" fmla="*/ 841153 h 1133475"/>
                      <a:gd name="connsiteX120" fmla="*/ 441293 w 1008983"/>
                      <a:gd name="connsiteY120" fmla="*/ 842486 h 1133475"/>
                      <a:gd name="connsiteX121" fmla="*/ 448342 w 1008983"/>
                      <a:gd name="connsiteY121" fmla="*/ 847725 h 1133475"/>
                      <a:gd name="connsiteX122" fmla="*/ 450247 w 1008983"/>
                      <a:gd name="connsiteY122" fmla="*/ 848963 h 1133475"/>
                      <a:gd name="connsiteX123" fmla="*/ 457676 w 1008983"/>
                      <a:gd name="connsiteY123" fmla="*/ 853440 h 1133475"/>
                      <a:gd name="connsiteX124" fmla="*/ 459867 w 1008983"/>
                      <a:gd name="connsiteY124" fmla="*/ 854678 h 1133475"/>
                      <a:gd name="connsiteX125" fmla="*/ 467392 w 1008983"/>
                      <a:gd name="connsiteY125" fmla="*/ 858298 h 1133475"/>
                      <a:gd name="connsiteX126" fmla="*/ 469964 w 1008983"/>
                      <a:gd name="connsiteY126" fmla="*/ 859441 h 1133475"/>
                      <a:gd name="connsiteX127" fmla="*/ 477584 w 1008983"/>
                      <a:gd name="connsiteY127" fmla="*/ 862203 h 1133475"/>
                      <a:gd name="connsiteX128" fmla="*/ 480536 w 1008983"/>
                      <a:gd name="connsiteY128" fmla="*/ 863156 h 1133475"/>
                      <a:gd name="connsiteX129" fmla="*/ 488251 w 1008983"/>
                      <a:gd name="connsiteY129" fmla="*/ 865156 h 1133475"/>
                      <a:gd name="connsiteX130" fmla="*/ 491490 w 1008983"/>
                      <a:gd name="connsiteY130" fmla="*/ 865918 h 1133475"/>
                      <a:gd name="connsiteX131" fmla="*/ 499682 w 1008983"/>
                      <a:gd name="connsiteY131" fmla="*/ 867156 h 1133475"/>
                      <a:gd name="connsiteX132" fmla="*/ 502825 w 1008983"/>
                      <a:gd name="connsiteY132" fmla="*/ 867632 h 1133475"/>
                      <a:gd name="connsiteX133" fmla="*/ 514350 w 1008983"/>
                      <a:gd name="connsiteY133" fmla="*/ 868204 h 1133475"/>
                      <a:gd name="connsiteX134" fmla="*/ 525875 w 1008983"/>
                      <a:gd name="connsiteY134" fmla="*/ 867632 h 1133475"/>
                      <a:gd name="connsiteX135" fmla="*/ 529019 w 1008983"/>
                      <a:gd name="connsiteY135" fmla="*/ 867156 h 1133475"/>
                      <a:gd name="connsiteX136" fmla="*/ 537210 w 1008983"/>
                      <a:gd name="connsiteY136" fmla="*/ 865918 h 1133475"/>
                      <a:gd name="connsiteX137" fmla="*/ 540449 w 1008983"/>
                      <a:gd name="connsiteY137" fmla="*/ 865156 h 1133475"/>
                      <a:gd name="connsiteX138" fmla="*/ 548164 w 1008983"/>
                      <a:gd name="connsiteY138" fmla="*/ 863156 h 1133475"/>
                      <a:gd name="connsiteX139" fmla="*/ 551117 w 1008983"/>
                      <a:gd name="connsiteY139" fmla="*/ 862203 h 1133475"/>
                      <a:gd name="connsiteX140" fmla="*/ 558737 w 1008983"/>
                      <a:gd name="connsiteY140" fmla="*/ 859441 h 1133475"/>
                      <a:gd name="connsiteX141" fmla="*/ 561308 w 1008983"/>
                      <a:gd name="connsiteY141" fmla="*/ 858298 h 1133475"/>
                      <a:gd name="connsiteX142" fmla="*/ 568833 w 1008983"/>
                      <a:gd name="connsiteY142" fmla="*/ 854678 h 1133475"/>
                      <a:gd name="connsiteX143" fmla="*/ 571024 w 1008983"/>
                      <a:gd name="connsiteY143" fmla="*/ 853440 h 1133475"/>
                      <a:gd name="connsiteX144" fmla="*/ 578453 w 1008983"/>
                      <a:gd name="connsiteY144" fmla="*/ 848963 h 1133475"/>
                      <a:gd name="connsiteX145" fmla="*/ 580358 w 1008983"/>
                      <a:gd name="connsiteY145" fmla="*/ 847725 h 1133475"/>
                      <a:gd name="connsiteX146" fmla="*/ 587407 w 1008983"/>
                      <a:gd name="connsiteY146" fmla="*/ 842486 h 1133475"/>
                      <a:gd name="connsiteX147" fmla="*/ 589121 w 1008983"/>
                      <a:gd name="connsiteY147" fmla="*/ 841153 h 1133475"/>
                      <a:gd name="connsiteX148" fmla="*/ 595598 w 1008983"/>
                      <a:gd name="connsiteY148" fmla="*/ 835247 h 1133475"/>
                      <a:gd name="connsiteX149" fmla="*/ 597218 w 1008983"/>
                      <a:gd name="connsiteY149" fmla="*/ 833628 h 1133475"/>
                      <a:gd name="connsiteX150" fmla="*/ 602933 w 1008983"/>
                      <a:gd name="connsiteY150" fmla="*/ 827342 h 1133475"/>
                      <a:gd name="connsiteX151" fmla="*/ 604647 w 1008983"/>
                      <a:gd name="connsiteY151" fmla="*/ 825341 h 1133475"/>
                      <a:gd name="connsiteX152" fmla="*/ 609314 w 1008983"/>
                      <a:gd name="connsiteY152" fmla="*/ 819150 h 1133475"/>
                      <a:gd name="connsiteX153" fmla="*/ 611315 w 1008983"/>
                      <a:gd name="connsiteY153" fmla="*/ 816388 h 1133475"/>
                      <a:gd name="connsiteX154" fmla="*/ 614458 w 1008983"/>
                      <a:gd name="connsiteY154" fmla="*/ 811149 h 1133475"/>
                      <a:gd name="connsiteX155" fmla="*/ 617030 w 1008983"/>
                      <a:gd name="connsiteY155" fmla="*/ 806768 h 1133475"/>
                      <a:gd name="connsiteX156" fmla="*/ 617506 w 1008983"/>
                      <a:gd name="connsiteY156" fmla="*/ 805815 h 1133475"/>
                      <a:gd name="connsiteX157" fmla="*/ 629793 w 1008983"/>
                      <a:gd name="connsiteY157" fmla="*/ 766382 h 1133475"/>
                      <a:gd name="connsiteX158" fmla="*/ 692468 w 1008983"/>
                      <a:gd name="connsiteY158" fmla="*/ 766382 h 1133475"/>
                      <a:gd name="connsiteX159" fmla="*/ 990219 w 1008983"/>
                      <a:gd name="connsiteY159" fmla="*/ 1064133 h 1133475"/>
                      <a:gd name="connsiteX160" fmla="*/ 990219 w 1008983"/>
                      <a:gd name="connsiteY160" fmla="*/ 1114425 h 11334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</a:cxnLst>
                    <a:rect l="l" t="t" r="r" b="b"/>
                    <a:pathLst>
                      <a:path w="1008983" h="1133475">
                        <a:moveTo>
                          <a:pt x="692182" y="747332"/>
                        </a:moveTo>
                        <a:lnTo>
                          <a:pt x="630460" y="747332"/>
                        </a:lnTo>
                        <a:lnTo>
                          <a:pt x="630460" y="684086"/>
                        </a:lnTo>
                        <a:cubicBezTo>
                          <a:pt x="732758" y="640461"/>
                          <a:pt x="806291" y="542258"/>
                          <a:pt x="814388" y="426149"/>
                        </a:cubicBezTo>
                        <a:cubicBezTo>
                          <a:pt x="852488" y="421767"/>
                          <a:pt x="882206" y="389382"/>
                          <a:pt x="882206" y="350139"/>
                        </a:cubicBezTo>
                        <a:cubicBezTo>
                          <a:pt x="882206" y="310706"/>
                          <a:pt x="852202" y="278130"/>
                          <a:pt x="813816" y="274034"/>
                        </a:cubicBezTo>
                        <a:cubicBezTo>
                          <a:pt x="799148" y="120491"/>
                          <a:pt x="669417" y="0"/>
                          <a:pt x="512064" y="0"/>
                        </a:cubicBezTo>
                        <a:cubicBezTo>
                          <a:pt x="354806" y="0"/>
                          <a:pt x="225076" y="120491"/>
                          <a:pt x="210407" y="274034"/>
                        </a:cubicBezTo>
                        <a:cubicBezTo>
                          <a:pt x="172022" y="278130"/>
                          <a:pt x="142018" y="310706"/>
                          <a:pt x="142018" y="350139"/>
                        </a:cubicBezTo>
                        <a:cubicBezTo>
                          <a:pt x="142018" y="389382"/>
                          <a:pt x="171736" y="421767"/>
                          <a:pt x="209836" y="426149"/>
                        </a:cubicBezTo>
                        <a:cubicBezTo>
                          <a:pt x="217932" y="543782"/>
                          <a:pt x="293465" y="643128"/>
                          <a:pt x="397955" y="685705"/>
                        </a:cubicBezTo>
                        <a:lnTo>
                          <a:pt x="397955" y="747332"/>
                        </a:lnTo>
                        <a:lnTo>
                          <a:pt x="316801" y="747332"/>
                        </a:lnTo>
                        <a:cubicBezTo>
                          <a:pt x="142113" y="747332"/>
                          <a:pt x="0" y="889445"/>
                          <a:pt x="0" y="1064133"/>
                        </a:cubicBezTo>
                        <a:lnTo>
                          <a:pt x="0" y="1133475"/>
                        </a:lnTo>
                        <a:lnTo>
                          <a:pt x="1008983" y="1133475"/>
                        </a:lnTo>
                        <a:lnTo>
                          <a:pt x="1008983" y="1064133"/>
                        </a:lnTo>
                        <a:cubicBezTo>
                          <a:pt x="1008983" y="889445"/>
                          <a:pt x="866870" y="747332"/>
                          <a:pt x="692182" y="747332"/>
                        </a:cubicBezTo>
                        <a:close/>
                        <a:moveTo>
                          <a:pt x="815245" y="405003"/>
                        </a:moveTo>
                        <a:lnTo>
                          <a:pt x="815245" y="303086"/>
                        </a:lnTo>
                        <a:lnTo>
                          <a:pt x="815245" y="293465"/>
                        </a:lnTo>
                        <a:cubicBezTo>
                          <a:pt x="842391" y="298037"/>
                          <a:pt x="863251" y="321659"/>
                          <a:pt x="863251" y="350139"/>
                        </a:cubicBezTo>
                        <a:cubicBezTo>
                          <a:pt x="863251" y="378619"/>
                          <a:pt x="842486" y="402241"/>
                          <a:pt x="815245" y="406813"/>
                        </a:cubicBezTo>
                        <a:lnTo>
                          <a:pt x="815245" y="405003"/>
                        </a:lnTo>
                        <a:close/>
                        <a:moveTo>
                          <a:pt x="208979" y="303086"/>
                        </a:moveTo>
                        <a:lnTo>
                          <a:pt x="208979" y="405003"/>
                        </a:lnTo>
                        <a:lnTo>
                          <a:pt x="208979" y="406813"/>
                        </a:lnTo>
                        <a:cubicBezTo>
                          <a:pt x="181832" y="402241"/>
                          <a:pt x="160973" y="378619"/>
                          <a:pt x="160973" y="350139"/>
                        </a:cubicBezTo>
                        <a:cubicBezTo>
                          <a:pt x="160973" y="321659"/>
                          <a:pt x="181737" y="298037"/>
                          <a:pt x="208979" y="293465"/>
                        </a:cubicBezTo>
                        <a:lnTo>
                          <a:pt x="208979" y="303086"/>
                        </a:lnTo>
                        <a:close/>
                        <a:moveTo>
                          <a:pt x="228029" y="405003"/>
                        </a:moveTo>
                        <a:lnTo>
                          <a:pt x="228029" y="303086"/>
                        </a:lnTo>
                        <a:cubicBezTo>
                          <a:pt x="228029" y="146495"/>
                          <a:pt x="355473" y="19050"/>
                          <a:pt x="512064" y="19050"/>
                        </a:cubicBezTo>
                        <a:cubicBezTo>
                          <a:pt x="668655" y="19050"/>
                          <a:pt x="796100" y="146495"/>
                          <a:pt x="796100" y="303086"/>
                        </a:cubicBezTo>
                        <a:lnTo>
                          <a:pt x="796100" y="405003"/>
                        </a:lnTo>
                        <a:cubicBezTo>
                          <a:pt x="796100" y="521208"/>
                          <a:pt x="725900" y="621316"/>
                          <a:pt x="625697" y="665226"/>
                        </a:cubicBezTo>
                        <a:lnTo>
                          <a:pt x="617411" y="668560"/>
                        </a:lnTo>
                        <a:cubicBezTo>
                          <a:pt x="551402" y="695135"/>
                          <a:pt x="477203" y="695706"/>
                          <a:pt x="410909" y="670179"/>
                        </a:cubicBezTo>
                        <a:lnTo>
                          <a:pt x="401384" y="666464"/>
                        </a:lnTo>
                        <a:cubicBezTo>
                          <a:pt x="299561" y="623316"/>
                          <a:pt x="228029" y="522351"/>
                          <a:pt x="228029" y="405003"/>
                        </a:cubicBezTo>
                        <a:close/>
                        <a:moveTo>
                          <a:pt x="611410" y="691325"/>
                        </a:moveTo>
                        <a:lnTo>
                          <a:pt x="611410" y="751237"/>
                        </a:lnTo>
                        <a:lnTo>
                          <a:pt x="611219" y="756476"/>
                        </a:lnTo>
                        <a:cubicBezTo>
                          <a:pt x="610934" y="762953"/>
                          <a:pt x="609981" y="769334"/>
                          <a:pt x="608457" y="775430"/>
                        </a:cubicBezTo>
                        <a:cubicBezTo>
                          <a:pt x="608457" y="775430"/>
                          <a:pt x="608457" y="775430"/>
                          <a:pt x="608457" y="775430"/>
                        </a:cubicBezTo>
                        <a:cubicBezTo>
                          <a:pt x="607695" y="778383"/>
                          <a:pt x="606838" y="781240"/>
                          <a:pt x="605885" y="784003"/>
                        </a:cubicBezTo>
                        <a:cubicBezTo>
                          <a:pt x="605790" y="784288"/>
                          <a:pt x="605600" y="784670"/>
                          <a:pt x="605504" y="784955"/>
                        </a:cubicBezTo>
                        <a:cubicBezTo>
                          <a:pt x="604647" y="787432"/>
                          <a:pt x="603599" y="789813"/>
                          <a:pt x="602552" y="792194"/>
                        </a:cubicBezTo>
                        <a:cubicBezTo>
                          <a:pt x="602266" y="792956"/>
                          <a:pt x="601885" y="793623"/>
                          <a:pt x="601504" y="794290"/>
                        </a:cubicBezTo>
                        <a:cubicBezTo>
                          <a:pt x="600551" y="796195"/>
                          <a:pt x="599599" y="798100"/>
                          <a:pt x="598551" y="800005"/>
                        </a:cubicBezTo>
                        <a:cubicBezTo>
                          <a:pt x="597884" y="801053"/>
                          <a:pt x="597218" y="802196"/>
                          <a:pt x="596551" y="803243"/>
                        </a:cubicBezTo>
                        <a:cubicBezTo>
                          <a:pt x="595694" y="804672"/>
                          <a:pt x="594741" y="806101"/>
                          <a:pt x="593789" y="807434"/>
                        </a:cubicBezTo>
                        <a:cubicBezTo>
                          <a:pt x="592836" y="808863"/>
                          <a:pt x="591788" y="810197"/>
                          <a:pt x="590741" y="811530"/>
                        </a:cubicBezTo>
                        <a:cubicBezTo>
                          <a:pt x="589979" y="812483"/>
                          <a:pt x="589217" y="813530"/>
                          <a:pt x="588455" y="814483"/>
                        </a:cubicBezTo>
                        <a:cubicBezTo>
                          <a:pt x="587121" y="816102"/>
                          <a:pt x="585692" y="817626"/>
                          <a:pt x="584168" y="819150"/>
                        </a:cubicBezTo>
                        <a:cubicBezTo>
                          <a:pt x="583597" y="819817"/>
                          <a:pt x="582930" y="820484"/>
                          <a:pt x="582359" y="821055"/>
                        </a:cubicBezTo>
                        <a:cubicBezTo>
                          <a:pt x="580644" y="822770"/>
                          <a:pt x="578834" y="824389"/>
                          <a:pt x="577025" y="825913"/>
                        </a:cubicBezTo>
                        <a:cubicBezTo>
                          <a:pt x="576548" y="826294"/>
                          <a:pt x="576072" y="826770"/>
                          <a:pt x="575691" y="827151"/>
                        </a:cubicBezTo>
                        <a:cubicBezTo>
                          <a:pt x="573691" y="828770"/>
                          <a:pt x="571500" y="830390"/>
                          <a:pt x="569405" y="831913"/>
                        </a:cubicBezTo>
                        <a:cubicBezTo>
                          <a:pt x="569024" y="832199"/>
                          <a:pt x="568738" y="832485"/>
                          <a:pt x="568357" y="832676"/>
                        </a:cubicBezTo>
                        <a:cubicBezTo>
                          <a:pt x="566071" y="834200"/>
                          <a:pt x="563785" y="835628"/>
                          <a:pt x="561308" y="836962"/>
                        </a:cubicBezTo>
                        <a:cubicBezTo>
                          <a:pt x="561023" y="837152"/>
                          <a:pt x="560642" y="837343"/>
                          <a:pt x="560356" y="837533"/>
                        </a:cubicBezTo>
                        <a:cubicBezTo>
                          <a:pt x="557975" y="838867"/>
                          <a:pt x="555498" y="840010"/>
                          <a:pt x="552926" y="841058"/>
                        </a:cubicBezTo>
                        <a:cubicBezTo>
                          <a:pt x="552545" y="841248"/>
                          <a:pt x="552164" y="841438"/>
                          <a:pt x="551879" y="841534"/>
                        </a:cubicBezTo>
                        <a:cubicBezTo>
                          <a:pt x="549402" y="842582"/>
                          <a:pt x="546926" y="843439"/>
                          <a:pt x="544354" y="844296"/>
                        </a:cubicBezTo>
                        <a:cubicBezTo>
                          <a:pt x="543878" y="844487"/>
                          <a:pt x="543401" y="844677"/>
                          <a:pt x="542925" y="844772"/>
                        </a:cubicBezTo>
                        <a:cubicBezTo>
                          <a:pt x="540449" y="845534"/>
                          <a:pt x="537972" y="846106"/>
                          <a:pt x="535496" y="846677"/>
                        </a:cubicBezTo>
                        <a:cubicBezTo>
                          <a:pt x="534829" y="846773"/>
                          <a:pt x="534257" y="846963"/>
                          <a:pt x="533686" y="847154"/>
                        </a:cubicBezTo>
                        <a:cubicBezTo>
                          <a:pt x="531209" y="847630"/>
                          <a:pt x="528733" y="848011"/>
                          <a:pt x="526161" y="848297"/>
                        </a:cubicBezTo>
                        <a:cubicBezTo>
                          <a:pt x="525494" y="848392"/>
                          <a:pt x="524828" y="848487"/>
                          <a:pt x="524066" y="848582"/>
                        </a:cubicBezTo>
                        <a:cubicBezTo>
                          <a:pt x="520827" y="848868"/>
                          <a:pt x="517589" y="849059"/>
                          <a:pt x="514255" y="849059"/>
                        </a:cubicBezTo>
                        <a:cubicBezTo>
                          <a:pt x="510921" y="849059"/>
                          <a:pt x="507683" y="848868"/>
                          <a:pt x="504444" y="848582"/>
                        </a:cubicBezTo>
                        <a:cubicBezTo>
                          <a:pt x="503777" y="848487"/>
                          <a:pt x="503111" y="848392"/>
                          <a:pt x="502349" y="848297"/>
                        </a:cubicBezTo>
                        <a:cubicBezTo>
                          <a:pt x="499777" y="848011"/>
                          <a:pt x="497300" y="847630"/>
                          <a:pt x="494824" y="847154"/>
                        </a:cubicBezTo>
                        <a:cubicBezTo>
                          <a:pt x="494157" y="847058"/>
                          <a:pt x="493586" y="846868"/>
                          <a:pt x="493014" y="846677"/>
                        </a:cubicBezTo>
                        <a:cubicBezTo>
                          <a:pt x="490538" y="846106"/>
                          <a:pt x="487966" y="845534"/>
                          <a:pt x="485585" y="844772"/>
                        </a:cubicBezTo>
                        <a:cubicBezTo>
                          <a:pt x="485108" y="844582"/>
                          <a:pt x="484632" y="844391"/>
                          <a:pt x="484156" y="844296"/>
                        </a:cubicBezTo>
                        <a:cubicBezTo>
                          <a:pt x="481584" y="843439"/>
                          <a:pt x="479108" y="842582"/>
                          <a:pt x="476631" y="841534"/>
                        </a:cubicBezTo>
                        <a:cubicBezTo>
                          <a:pt x="476250" y="841343"/>
                          <a:pt x="475869" y="841153"/>
                          <a:pt x="475583" y="841058"/>
                        </a:cubicBezTo>
                        <a:cubicBezTo>
                          <a:pt x="473107" y="839915"/>
                          <a:pt x="470630" y="838772"/>
                          <a:pt x="468154" y="837533"/>
                        </a:cubicBezTo>
                        <a:cubicBezTo>
                          <a:pt x="467868" y="837343"/>
                          <a:pt x="467487" y="837152"/>
                          <a:pt x="467201" y="836962"/>
                        </a:cubicBezTo>
                        <a:cubicBezTo>
                          <a:pt x="464820" y="835628"/>
                          <a:pt x="462439" y="834200"/>
                          <a:pt x="460153" y="832676"/>
                        </a:cubicBezTo>
                        <a:cubicBezTo>
                          <a:pt x="459772" y="832390"/>
                          <a:pt x="459486" y="832199"/>
                          <a:pt x="459105" y="831913"/>
                        </a:cubicBezTo>
                        <a:cubicBezTo>
                          <a:pt x="456914" y="830390"/>
                          <a:pt x="454819" y="828865"/>
                          <a:pt x="452819" y="827151"/>
                        </a:cubicBezTo>
                        <a:cubicBezTo>
                          <a:pt x="452342" y="826770"/>
                          <a:pt x="451866" y="826389"/>
                          <a:pt x="451485" y="825913"/>
                        </a:cubicBezTo>
                        <a:cubicBezTo>
                          <a:pt x="449675" y="824389"/>
                          <a:pt x="447866" y="822770"/>
                          <a:pt x="446151" y="821055"/>
                        </a:cubicBezTo>
                        <a:cubicBezTo>
                          <a:pt x="445484" y="820388"/>
                          <a:pt x="444913" y="819817"/>
                          <a:pt x="444341" y="819150"/>
                        </a:cubicBezTo>
                        <a:cubicBezTo>
                          <a:pt x="442913" y="817626"/>
                          <a:pt x="441484" y="816102"/>
                          <a:pt x="440055" y="814483"/>
                        </a:cubicBezTo>
                        <a:cubicBezTo>
                          <a:pt x="439293" y="813530"/>
                          <a:pt x="438531" y="812483"/>
                          <a:pt x="437769" y="811530"/>
                        </a:cubicBezTo>
                        <a:cubicBezTo>
                          <a:pt x="436721" y="810197"/>
                          <a:pt x="435674" y="808863"/>
                          <a:pt x="434721" y="807434"/>
                        </a:cubicBezTo>
                        <a:cubicBezTo>
                          <a:pt x="433769" y="806101"/>
                          <a:pt x="432911" y="804672"/>
                          <a:pt x="431959" y="803243"/>
                        </a:cubicBezTo>
                        <a:cubicBezTo>
                          <a:pt x="431292" y="802196"/>
                          <a:pt x="430625" y="801148"/>
                          <a:pt x="429959" y="800005"/>
                        </a:cubicBezTo>
                        <a:cubicBezTo>
                          <a:pt x="428911" y="798100"/>
                          <a:pt x="427958" y="796195"/>
                          <a:pt x="427006" y="794290"/>
                        </a:cubicBezTo>
                        <a:cubicBezTo>
                          <a:pt x="426625" y="793623"/>
                          <a:pt x="426339" y="792861"/>
                          <a:pt x="425958" y="792194"/>
                        </a:cubicBezTo>
                        <a:cubicBezTo>
                          <a:pt x="424910" y="789813"/>
                          <a:pt x="423958" y="787432"/>
                          <a:pt x="423005" y="784955"/>
                        </a:cubicBezTo>
                        <a:cubicBezTo>
                          <a:pt x="422910" y="784670"/>
                          <a:pt x="422720" y="784288"/>
                          <a:pt x="422624" y="784003"/>
                        </a:cubicBezTo>
                        <a:cubicBezTo>
                          <a:pt x="421672" y="781145"/>
                          <a:pt x="420815" y="778288"/>
                          <a:pt x="420053" y="775430"/>
                        </a:cubicBezTo>
                        <a:cubicBezTo>
                          <a:pt x="420053" y="775430"/>
                          <a:pt x="420053" y="775430"/>
                          <a:pt x="420053" y="775430"/>
                        </a:cubicBezTo>
                        <a:cubicBezTo>
                          <a:pt x="418529" y="769334"/>
                          <a:pt x="417671" y="763048"/>
                          <a:pt x="417290" y="756476"/>
                        </a:cubicBezTo>
                        <a:lnTo>
                          <a:pt x="417100" y="751237"/>
                        </a:lnTo>
                        <a:lnTo>
                          <a:pt x="417100" y="692753"/>
                        </a:lnTo>
                        <a:cubicBezTo>
                          <a:pt x="440055" y="700373"/>
                          <a:pt x="464249" y="705231"/>
                          <a:pt x="489204" y="707136"/>
                        </a:cubicBezTo>
                        <a:cubicBezTo>
                          <a:pt x="489585" y="707136"/>
                          <a:pt x="489966" y="707231"/>
                          <a:pt x="490252" y="707231"/>
                        </a:cubicBezTo>
                        <a:cubicBezTo>
                          <a:pt x="497491" y="707708"/>
                          <a:pt x="504825" y="708088"/>
                          <a:pt x="512159" y="708088"/>
                        </a:cubicBezTo>
                        <a:cubicBezTo>
                          <a:pt x="546926" y="708184"/>
                          <a:pt x="580263" y="702183"/>
                          <a:pt x="611410" y="691325"/>
                        </a:cubicBezTo>
                        <a:close/>
                        <a:moveTo>
                          <a:pt x="989933" y="1114425"/>
                        </a:moveTo>
                        <a:lnTo>
                          <a:pt x="19050" y="1114425"/>
                        </a:lnTo>
                        <a:lnTo>
                          <a:pt x="19050" y="1064133"/>
                        </a:lnTo>
                        <a:cubicBezTo>
                          <a:pt x="19050" y="899922"/>
                          <a:pt x="152591" y="766382"/>
                          <a:pt x="316801" y="766382"/>
                        </a:cubicBezTo>
                        <a:lnTo>
                          <a:pt x="398907" y="766382"/>
                        </a:lnTo>
                        <a:cubicBezTo>
                          <a:pt x="400622" y="780479"/>
                          <a:pt x="404908" y="793718"/>
                          <a:pt x="411194" y="805815"/>
                        </a:cubicBezTo>
                        <a:cubicBezTo>
                          <a:pt x="411385" y="806101"/>
                          <a:pt x="411480" y="806482"/>
                          <a:pt x="411671" y="806768"/>
                        </a:cubicBezTo>
                        <a:cubicBezTo>
                          <a:pt x="412433" y="808292"/>
                          <a:pt x="413385" y="809720"/>
                          <a:pt x="414242" y="811149"/>
                        </a:cubicBezTo>
                        <a:cubicBezTo>
                          <a:pt x="415290" y="812863"/>
                          <a:pt x="416338" y="814673"/>
                          <a:pt x="417386" y="816388"/>
                        </a:cubicBezTo>
                        <a:cubicBezTo>
                          <a:pt x="418052" y="817340"/>
                          <a:pt x="418719" y="818198"/>
                          <a:pt x="419386" y="819150"/>
                        </a:cubicBezTo>
                        <a:cubicBezTo>
                          <a:pt x="420910" y="821246"/>
                          <a:pt x="422434" y="823341"/>
                          <a:pt x="424053" y="825341"/>
                        </a:cubicBezTo>
                        <a:cubicBezTo>
                          <a:pt x="424625" y="826008"/>
                          <a:pt x="425196" y="826675"/>
                          <a:pt x="425768" y="827342"/>
                        </a:cubicBezTo>
                        <a:cubicBezTo>
                          <a:pt x="427577" y="829532"/>
                          <a:pt x="429482" y="831628"/>
                          <a:pt x="431483" y="833628"/>
                        </a:cubicBezTo>
                        <a:cubicBezTo>
                          <a:pt x="432054" y="834200"/>
                          <a:pt x="432530" y="834676"/>
                          <a:pt x="433102" y="835247"/>
                        </a:cubicBezTo>
                        <a:cubicBezTo>
                          <a:pt x="435197" y="837248"/>
                          <a:pt x="437388" y="839248"/>
                          <a:pt x="439579" y="841153"/>
                        </a:cubicBezTo>
                        <a:cubicBezTo>
                          <a:pt x="440150" y="841629"/>
                          <a:pt x="440722" y="842105"/>
                          <a:pt x="441293" y="842486"/>
                        </a:cubicBezTo>
                        <a:cubicBezTo>
                          <a:pt x="443579" y="844296"/>
                          <a:pt x="445961" y="846106"/>
                          <a:pt x="448342" y="847725"/>
                        </a:cubicBezTo>
                        <a:cubicBezTo>
                          <a:pt x="449009" y="848201"/>
                          <a:pt x="449580" y="848582"/>
                          <a:pt x="450247" y="848963"/>
                        </a:cubicBezTo>
                        <a:cubicBezTo>
                          <a:pt x="452628" y="850583"/>
                          <a:pt x="455105" y="852011"/>
                          <a:pt x="457676" y="853440"/>
                        </a:cubicBezTo>
                        <a:cubicBezTo>
                          <a:pt x="458438" y="853821"/>
                          <a:pt x="459105" y="854297"/>
                          <a:pt x="459867" y="854678"/>
                        </a:cubicBezTo>
                        <a:cubicBezTo>
                          <a:pt x="462344" y="856012"/>
                          <a:pt x="464820" y="857155"/>
                          <a:pt x="467392" y="858298"/>
                        </a:cubicBezTo>
                        <a:cubicBezTo>
                          <a:pt x="468249" y="858679"/>
                          <a:pt x="469106" y="859060"/>
                          <a:pt x="469964" y="859441"/>
                        </a:cubicBezTo>
                        <a:cubicBezTo>
                          <a:pt x="472440" y="860488"/>
                          <a:pt x="475012" y="861346"/>
                          <a:pt x="477584" y="862203"/>
                        </a:cubicBezTo>
                        <a:cubicBezTo>
                          <a:pt x="478536" y="862489"/>
                          <a:pt x="479489" y="862870"/>
                          <a:pt x="480536" y="863156"/>
                        </a:cubicBezTo>
                        <a:cubicBezTo>
                          <a:pt x="483108" y="863918"/>
                          <a:pt x="485680" y="864584"/>
                          <a:pt x="488251" y="865156"/>
                        </a:cubicBezTo>
                        <a:cubicBezTo>
                          <a:pt x="489299" y="865442"/>
                          <a:pt x="490347" y="865727"/>
                          <a:pt x="491490" y="865918"/>
                        </a:cubicBezTo>
                        <a:cubicBezTo>
                          <a:pt x="494157" y="866489"/>
                          <a:pt x="496919" y="866775"/>
                          <a:pt x="499682" y="867156"/>
                        </a:cubicBezTo>
                        <a:cubicBezTo>
                          <a:pt x="500729" y="867251"/>
                          <a:pt x="501777" y="867442"/>
                          <a:pt x="502825" y="867632"/>
                        </a:cubicBezTo>
                        <a:cubicBezTo>
                          <a:pt x="506635" y="868013"/>
                          <a:pt x="510445" y="868204"/>
                          <a:pt x="514350" y="868204"/>
                        </a:cubicBezTo>
                        <a:cubicBezTo>
                          <a:pt x="518255" y="868204"/>
                          <a:pt x="522065" y="868013"/>
                          <a:pt x="525875" y="867632"/>
                        </a:cubicBezTo>
                        <a:cubicBezTo>
                          <a:pt x="526923" y="867537"/>
                          <a:pt x="527971" y="867347"/>
                          <a:pt x="529019" y="867156"/>
                        </a:cubicBezTo>
                        <a:cubicBezTo>
                          <a:pt x="531781" y="866775"/>
                          <a:pt x="534448" y="866394"/>
                          <a:pt x="537210" y="865918"/>
                        </a:cubicBezTo>
                        <a:cubicBezTo>
                          <a:pt x="538258" y="865727"/>
                          <a:pt x="539306" y="865442"/>
                          <a:pt x="540449" y="865156"/>
                        </a:cubicBezTo>
                        <a:cubicBezTo>
                          <a:pt x="543020" y="864584"/>
                          <a:pt x="545687" y="863918"/>
                          <a:pt x="548164" y="863156"/>
                        </a:cubicBezTo>
                        <a:cubicBezTo>
                          <a:pt x="549116" y="862870"/>
                          <a:pt x="550069" y="862489"/>
                          <a:pt x="551117" y="862203"/>
                        </a:cubicBezTo>
                        <a:cubicBezTo>
                          <a:pt x="553688" y="861346"/>
                          <a:pt x="556260" y="860393"/>
                          <a:pt x="558737" y="859441"/>
                        </a:cubicBezTo>
                        <a:cubicBezTo>
                          <a:pt x="559594" y="859060"/>
                          <a:pt x="560451" y="858679"/>
                          <a:pt x="561308" y="858298"/>
                        </a:cubicBezTo>
                        <a:cubicBezTo>
                          <a:pt x="563880" y="857155"/>
                          <a:pt x="566452" y="855917"/>
                          <a:pt x="568833" y="854678"/>
                        </a:cubicBezTo>
                        <a:cubicBezTo>
                          <a:pt x="569595" y="854297"/>
                          <a:pt x="570262" y="853916"/>
                          <a:pt x="571024" y="853440"/>
                        </a:cubicBezTo>
                        <a:cubicBezTo>
                          <a:pt x="573596" y="852011"/>
                          <a:pt x="575977" y="850487"/>
                          <a:pt x="578453" y="848963"/>
                        </a:cubicBezTo>
                        <a:cubicBezTo>
                          <a:pt x="579120" y="848582"/>
                          <a:pt x="579692" y="848106"/>
                          <a:pt x="580358" y="847725"/>
                        </a:cubicBezTo>
                        <a:cubicBezTo>
                          <a:pt x="582740" y="846011"/>
                          <a:pt x="585121" y="844296"/>
                          <a:pt x="587407" y="842486"/>
                        </a:cubicBezTo>
                        <a:cubicBezTo>
                          <a:pt x="587978" y="842010"/>
                          <a:pt x="588550" y="841629"/>
                          <a:pt x="589121" y="841153"/>
                        </a:cubicBezTo>
                        <a:cubicBezTo>
                          <a:pt x="591407" y="839248"/>
                          <a:pt x="593503" y="837343"/>
                          <a:pt x="595598" y="835247"/>
                        </a:cubicBezTo>
                        <a:cubicBezTo>
                          <a:pt x="596170" y="834676"/>
                          <a:pt x="596646" y="834200"/>
                          <a:pt x="597218" y="833628"/>
                        </a:cubicBezTo>
                        <a:cubicBezTo>
                          <a:pt x="599218" y="831628"/>
                          <a:pt x="601123" y="829532"/>
                          <a:pt x="602933" y="827342"/>
                        </a:cubicBezTo>
                        <a:cubicBezTo>
                          <a:pt x="603504" y="826675"/>
                          <a:pt x="604076" y="826008"/>
                          <a:pt x="604647" y="825341"/>
                        </a:cubicBezTo>
                        <a:cubicBezTo>
                          <a:pt x="606266" y="823341"/>
                          <a:pt x="607790" y="821246"/>
                          <a:pt x="609314" y="819150"/>
                        </a:cubicBezTo>
                        <a:cubicBezTo>
                          <a:pt x="609981" y="818198"/>
                          <a:pt x="610648" y="817340"/>
                          <a:pt x="611315" y="816388"/>
                        </a:cubicBezTo>
                        <a:cubicBezTo>
                          <a:pt x="612458" y="814673"/>
                          <a:pt x="613410" y="812959"/>
                          <a:pt x="614458" y="811149"/>
                        </a:cubicBezTo>
                        <a:cubicBezTo>
                          <a:pt x="615315" y="809720"/>
                          <a:pt x="616268" y="808292"/>
                          <a:pt x="617030" y="806768"/>
                        </a:cubicBezTo>
                        <a:cubicBezTo>
                          <a:pt x="617220" y="806482"/>
                          <a:pt x="617315" y="806101"/>
                          <a:pt x="617506" y="805815"/>
                        </a:cubicBezTo>
                        <a:cubicBezTo>
                          <a:pt x="623792" y="793718"/>
                          <a:pt x="628079" y="780479"/>
                          <a:pt x="629793" y="766382"/>
                        </a:cubicBezTo>
                        <a:lnTo>
                          <a:pt x="692468" y="766382"/>
                        </a:lnTo>
                        <a:cubicBezTo>
                          <a:pt x="856679" y="766382"/>
                          <a:pt x="990219" y="899922"/>
                          <a:pt x="990219" y="1064133"/>
                        </a:cubicBezTo>
                        <a:lnTo>
                          <a:pt x="990219" y="1114425"/>
                        </a:lnTo>
                        <a:close/>
                      </a:path>
                    </a:pathLst>
                  </a:custGeom>
                  <a:solidFill>
                    <a:schemeClr val="accent4">
                      <a:lumMod val="20000"/>
                      <a:lumOff val="80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DE" dirty="0"/>
                  </a:p>
                </p:txBody>
              </p:sp>
              <p:grpSp>
                <p:nvGrpSpPr>
                  <p:cNvPr id="138" name="Grafik 4">
                    <a:extLst>
                      <a:ext uri="{FF2B5EF4-FFF2-40B4-BE49-F238E27FC236}">
                        <a16:creationId xmlns:a16="http://schemas.microsoft.com/office/drawing/2014/main" id="{DF71C7AE-3B59-4E81-93F3-0E41017E19D1}"/>
                      </a:ext>
                    </a:extLst>
                  </p:cNvPr>
                  <p:cNvGrpSpPr/>
                  <p:nvPr/>
                </p:nvGrpSpPr>
                <p:grpSpPr bwMode="gray">
                  <a:xfrm>
                    <a:off x="8941564" y="2740334"/>
                    <a:ext cx="572174" cy="166687"/>
                    <a:chOff x="8941564" y="2740334"/>
                    <a:chExt cx="572174" cy="166687"/>
                  </a:xfrm>
                  <a:solidFill>
                    <a:srgbClr val="E6ECEE"/>
                  </a:solidFill>
                </p:grpSpPr>
                <p:sp>
                  <p:nvSpPr>
                    <p:cNvPr id="139" name="Freihandform: Form 138">
                      <a:extLst>
                        <a:ext uri="{FF2B5EF4-FFF2-40B4-BE49-F238E27FC236}">
                          <a16:creationId xmlns:a16="http://schemas.microsoft.com/office/drawing/2014/main" id="{9A5143C5-8A51-4B07-81E2-7797A5BF8318}"/>
                        </a:ext>
                      </a:extLst>
                    </p:cNvPr>
                    <p:cNvSpPr/>
                    <p:nvPr/>
                  </p:nvSpPr>
                  <p:spPr bwMode="gray">
                    <a:xfrm>
                      <a:off x="9045767" y="2740334"/>
                      <a:ext cx="166687" cy="166687"/>
                    </a:xfrm>
                    <a:custGeom>
                      <a:avLst/>
                      <a:gdLst>
                        <a:gd name="connsiteX0" fmla="*/ 83344 w 166687"/>
                        <a:gd name="connsiteY0" fmla="*/ 166688 h 166687"/>
                        <a:gd name="connsiteX1" fmla="*/ 0 w 166687"/>
                        <a:gd name="connsiteY1" fmla="*/ 83344 h 166687"/>
                        <a:gd name="connsiteX2" fmla="*/ 83344 w 166687"/>
                        <a:gd name="connsiteY2" fmla="*/ 0 h 166687"/>
                        <a:gd name="connsiteX3" fmla="*/ 166688 w 166687"/>
                        <a:gd name="connsiteY3" fmla="*/ 83344 h 166687"/>
                        <a:gd name="connsiteX4" fmla="*/ 83344 w 166687"/>
                        <a:gd name="connsiteY4" fmla="*/ 166688 h 166687"/>
                        <a:gd name="connsiteX5" fmla="*/ 83344 w 166687"/>
                        <a:gd name="connsiteY5" fmla="*/ 19145 h 166687"/>
                        <a:gd name="connsiteX6" fmla="*/ 19050 w 166687"/>
                        <a:gd name="connsiteY6" fmla="*/ 83439 h 166687"/>
                        <a:gd name="connsiteX7" fmla="*/ 83344 w 166687"/>
                        <a:gd name="connsiteY7" fmla="*/ 147733 h 166687"/>
                        <a:gd name="connsiteX8" fmla="*/ 147638 w 166687"/>
                        <a:gd name="connsiteY8" fmla="*/ 83439 h 166687"/>
                        <a:gd name="connsiteX9" fmla="*/ 83344 w 166687"/>
                        <a:gd name="connsiteY9" fmla="*/ 19145 h 1666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66687" h="166687">
                          <a:moveTo>
                            <a:pt x="83344" y="166688"/>
                          </a:moveTo>
                          <a:cubicBezTo>
                            <a:pt x="37433" y="166688"/>
                            <a:pt x="0" y="129350"/>
                            <a:pt x="0" y="83344"/>
                          </a:cubicBezTo>
                          <a:cubicBezTo>
                            <a:pt x="0" y="37433"/>
                            <a:pt x="37338" y="0"/>
                            <a:pt x="83344" y="0"/>
                          </a:cubicBezTo>
                          <a:cubicBezTo>
                            <a:pt x="129350" y="0"/>
                            <a:pt x="166688" y="37338"/>
                            <a:pt x="166688" y="83344"/>
                          </a:cubicBezTo>
                          <a:cubicBezTo>
                            <a:pt x="166592" y="129254"/>
                            <a:pt x="129254" y="166688"/>
                            <a:pt x="83344" y="166688"/>
                          </a:cubicBezTo>
                          <a:close/>
                          <a:moveTo>
                            <a:pt x="83344" y="19145"/>
                          </a:moveTo>
                          <a:cubicBezTo>
                            <a:pt x="47911" y="19145"/>
                            <a:pt x="19050" y="48006"/>
                            <a:pt x="19050" y="83439"/>
                          </a:cubicBezTo>
                          <a:cubicBezTo>
                            <a:pt x="19050" y="118872"/>
                            <a:pt x="47911" y="147733"/>
                            <a:pt x="83344" y="147733"/>
                          </a:cubicBezTo>
                          <a:cubicBezTo>
                            <a:pt x="118777" y="147733"/>
                            <a:pt x="147638" y="118872"/>
                            <a:pt x="147638" y="83439"/>
                          </a:cubicBezTo>
                          <a:cubicBezTo>
                            <a:pt x="147638" y="48006"/>
                            <a:pt x="118777" y="19145"/>
                            <a:pt x="83344" y="19145"/>
                          </a:cubicBezTo>
                          <a:close/>
                        </a:path>
                      </a:pathLst>
                    </a:custGeom>
                    <a:solidFill>
                      <a:srgbClr val="009CB4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de-DE" dirty="0"/>
                    </a:p>
                  </p:txBody>
                </p:sp>
                <p:sp>
                  <p:nvSpPr>
                    <p:cNvPr id="140" name="Freihandform: Form 139">
                      <a:extLst>
                        <a:ext uri="{FF2B5EF4-FFF2-40B4-BE49-F238E27FC236}">
                          <a16:creationId xmlns:a16="http://schemas.microsoft.com/office/drawing/2014/main" id="{642F9EB7-EE9F-4B2D-9124-853CCA6CD3A4}"/>
                        </a:ext>
                      </a:extLst>
                    </p:cNvPr>
                    <p:cNvSpPr/>
                    <p:nvPr/>
                  </p:nvSpPr>
                  <p:spPr bwMode="gray">
                    <a:xfrm>
                      <a:off x="9242458" y="2740334"/>
                      <a:ext cx="166687" cy="166687"/>
                    </a:xfrm>
                    <a:custGeom>
                      <a:avLst/>
                      <a:gdLst>
                        <a:gd name="connsiteX0" fmla="*/ 83344 w 166687"/>
                        <a:gd name="connsiteY0" fmla="*/ 166688 h 166687"/>
                        <a:gd name="connsiteX1" fmla="*/ 0 w 166687"/>
                        <a:gd name="connsiteY1" fmla="*/ 83344 h 166687"/>
                        <a:gd name="connsiteX2" fmla="*/ 83344 w 166687"/>
                        <a:gd name="connsiteY2" fmla="*/ 0 h 166687"/>
                        <a:gd name="connsiteX3" fmla="*/ 166687 w 166687"/>
                        <a:gd name="connsiteY3" fmla="*/ 83344 h 166687"/>
                        <a:gd name="connsiteX4" fmla="*/ 83344 w 166687"/>
                        <a:gd name="connsiteY4" fmla="*/ 166688 h 166687"/>
                        <a:gd name="connsiteX5" fmla="*/ 83344 w 166687"/>
                        <a:gd name="connsiteY5" fmla="*/ 19145 h 166687"/>
                        <a:gd name="connsiteX6" fmla="*/ 19050 w 166687"/>
                        <a:gd name="connsiteY6" fmla="*/ 83439 h 166687"/>
                        <a:gd name="connsiteX7" fmla="*/ 83344 w 166687"/>
                        <a:gd name="connsiteY7" fmla="*/ 147733 h 166687"/>
                        <a:gd name="connsiteX8" fmla="*/ 147637 w 166687"/>
                        <a:gd name="connsiteY8" fmla="*/ 83439 h 166687"/>
                        <a:gd name="connsiteX9" fmla="*/ 83344 w 166687"/>
                        <a:gd name="connsiteY9" fmla="*/ 19145 h 1666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66687" h="166687">
                          <a:moveTo>
                            <a:pt x="83344" y="166688"/>
                          </a:moveTo>
                          <a:cubicBezTo>
                            <a:pt x="37433" y="166688"/>
                            <a:pt x="0" y="129350"/>
                            <a:pt x="0" y="83344"/>
                          </a:cubicBezTo>
                          <a:cubicBezTo>
                            <a:pt x="0" y="37433"/>
                            <a:pt x="37338" y="0"/>
                            <a:pt x="83344" y="0"/>
                          </a:cubicBezTo>
                          <a:cubicBezTo>
                            <a:pt x="129349" y="0"/>
                            <a:pt x="166687" y="37338"/>
                            <a:pt x="166687" y="83344"/>
                          </a:cubicBezTo>
                          <a:cubicBezTo>
                            <a:pt x="166687" y="129254"/>
                            <a:pt x="129349" y="166688"/>
                            <a:pt x="83344" y="166688"/>
                          </a:cubicBezTo>
                          <a:close/>
                          <a:moveTo>
                            <a:pt x="83344" y="19145"/>
                          </a:moveTo>
                          <a:cubicBezTo>
                            <a:pt x="47911" y="19145"/>
                            <a:pt x="19050" y="48006"/>
                            <a:pt x="19050" y="83439"/>
                          </a:cubicBezTo>
                          <a:cubicBezTo>
                            <a:pt x="19050" y="118872"/>
                            <a:pt x="47911" y="147733"/>
                            <a:pt x="83344" y="147733"/>
                          </a:cubicBezTo>
                          <a:cubicBezTo>
                            <a:pt x="118777" y="147733"/>
                            <a:pt x="147637" y="118872"/>
                            <a:pt x="147637" y="83439"/>
                          </a:cubicBezTo>
                          <a:cubicBezTo>
                            <a:pt x="147637" y="48006"/>
                            <a:pt x="118777" y="19145"/>
                            <a:pt x="83344" y="19145"/>
                          </a:cubicBezTo>
                          <a:close/>
                        </a:path>
                      </a:pathLst>
                    </a:custGeom>
                    <a:solidFill>
                      <a:srgbClr val="009CB4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de-DE" dirty="0"/>
                    </a:p>
                  </p:txBody>
                </p:sp>
                <p:sp>
                  <p:nvSpPr>
                    <p:cNvPr id="141" name="Freihandform: Form 140">
                      <a:extLst>
                        <a:ext uri="{FF2B5EF4-FFF2-40B4-BE49-F238E27FC236}">
                          <a16:creationId xmlns:a16="http://schemas.microsoft.com/office/drawing/2014/main" id="{39E4834D-E1A0-486B-99C3-D2C2475C87EE}"/>
                        </a:ext>
                      </a:extLst>
                    </p:cNvPr>
                    <p:cNvSpPr/>
                    <p:nvPr/>
                  </p:nvSpPr>
                  <p:spPr bwMode="gray">
                    <a:xfrm>
                      <a:off x="9202834" y="2814153"/>
                      <a:ext cx="49149" cy="19050"/>
                    </a:xfrm>
                    <a:custGeom>
                      <a:avLst/>
                      <a:gdLst>
                        <a:gd name="connsiteX0" fmla="*/ 0 w 49149"/>
                        <a:gd name="connsiteY0" fmla="*/ 0 h 19050"/>
                        <a:gd name="connsiteX1" fmla="*/ 49149 w 49149"/>
                        <a:gd name="connsiteY1" fmla="*/ 0 h 19050"/>
                        <a:gd name="connsiteX2" fmla="*/ 49149 w 49149"/>
                        <a:gd name="connsiteY2" fmla="*/ 19050 h 19050"/>
                        <a:gd name="connsiteX3" fmla="*/ 0 w 49149"/>
                        <a:gd name="connsiteY3" fmla="*/ 19050 h 190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9149" h="19050">
                          <a:moveTo>
                            <a:pt x="0" y="0"/>
                          </a:moveTo>
                          <a:lnTo>
                            <a:pt x="49149" y="0"/>
                          </a:lnTo>
                          <a:lnTo>
                            <a:pt x="49149" y="19050"/>
                          </a:lnTo>
                          <a:lnTo>
                            <a:pt x="0" y="19050"/>
                          </a:lnTo>
                          <a:close/>
                        </a:path>
                      </a:pathLst>
                    </a:custGeom>
                    <a:solidFill>
                      <a:srgbClr val="009CB4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de-DE" dirty="0"/>
                    </a:p>
                  </p:txBody>
                </p:sp>
                <p:sp>
                  <p:nvSpPr>
                    <p:cNvPr id="142" name="Freihandform: Form 141">
                      <a:extLst>
                        <a:ext uri="{FF2B5EF4-FFF2-40B4-BE49-F238E27FC236}">
                          <a16:creationId xmlns:a16="http://schemas.microsoft.com/office/drawing/2014/main" id="{415A8DCF-61A2-4406-AFCB-4876BEE4EF88}"/>
                        </a:ext>
                      </a:extLst>
                    </p:cNvPr>
                    <p:cNvSpPr/>
                    <p:nvPr/>
                  </p:nvSpPr>
                  <p:spPr bwMode="gray">
                    <a:xfrm>
                      <a:off x="9396987" y="2765446"/>
                      <a:ext cx="116751" cy="55340"/>
                    </a:xfrm>
                    <a:custGeom>
                      <a:avLst/>
                      <a:gdLst>
                        <a:gd name="connsiteX0" fmla="*/ 0 w 116751"/>
                        <a:gd name="connsiteY0" fmla="*/ 37287 h 55340"/>
                        <a:gd name="connsiteX1" fmla="*/ 110669 w 116751"/>
                        <a:gd name="connsiteY1" fmla="*/ 0 h 55340"/>
                        <a:gd name="connsiteX2" fmla="*/ 116752 w 116751"/>
                        <a:gd name="connsiteY2" fmla="*/ 18054 h 55340"/>
                        <a:gd name="connsiteX3" fmla="*/ 6083 w 116751"/>
                        <a:gd name="connsiteY3" fmla="*/ 55340 h 553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16751" h="55340">
                          <a:moveTo>
                            <a:pt x="0" y="37287"/>
                          </a:moveTo>
                          <a:lnTo>
                            <a:pt x="110669" y="0"/>
                          </a:lnTo>
                          <a:lnTo>
                            <a:pt x="116752" y="18054"/>
                          </a:lnTo>
                          <a:lnTo>
                            <a:pt x="6083" y="55340"/>
                          </a:lnTo>
                          <a:close/>
                        </a:path>
                      </a:pathLst>
                    </a:custGeom>
                    <a:solidFill>
                      <a:srgbClr val="009CB4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de-DE" dirty="0"/>
                    </a:p>
                  </p:txBody>
                </p:sp>
                <p:sp>
                  <p:nvSpPr>
                    <p:cNvPr id="143" name="Freihandform: Form 142">
                      <a:extLst>
                        <a:ext uri="{FF2B5EF4-FFF2-40B4-BE49-F238E27FC236}">
                          <a16:creationId xmlns:a16="http://schemas.microsoft.com/office/drawing/2014/main" id="{F497644F-7346-47BA-B6E8-77DF05779F95}"/>
                        </a:ext>
                      </a:extLst>
                    </p:cNvPr>
                    <p:cNvSpPr/>
                    <p:nvPr/>
                  </p:nvSpPr>
                  <p:spPr bwMode="gray">
                    <a:xfrm>
                      <a:off x="8941564" y="2765470"/>
                      <a:ext cx="116751" cy="55340"/>
                    </a:xfrm>
                    <a:custGeom>
                      <a:avLst/>
                      <a:gdLst>
                        <a:gd name="connsiteX0" fmla="*/ 0 w 116751"/>
                        <a:gd name="connsiteY0" fmla="*/ 18054 h 55340"/>
                        <a:gd name="connsiteX1" fmla="*/ 6083 w 116751"/>
                        <a:gd name="connsiteY1" fmla="*/ 0 h 55340"/>
                        <a:gd name="connsiteX2" fmla="*/ 116752 w 116751"/>
                        <a:gd name="connsiteY2" fmla="*/ 37287 h 55340"/>
                        <a:gd name="connsiteX3" fmla="*/ 110669 w 116751"/>
                        <a:gd name="connsiteY3" fmla="*/ 55340 h 553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16751" h="55340">
                          <a:moveTo>
                            <a:pt x="0" y="18054"/>
                          </a:moveTo>
                          <a:lnTo>
                            <a:pt x="6083" y="0"/>
                          </a:lnTo>
                          <a:lnTo>
                            <a:pt x="116752" y="37287"/>
                          </a:lnTo>
                          <a:lnTo>
                            <a:pt x="110669" y="55340"/>
                          </a:lnTo>
                          <a:close/>
                        </a:path>
                      </a:pathLst>
                    </a:custGeom>
                    <a:solidFill>
                      <a:srgbClr val="009CB4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de-DE" dirty="0"/>
                    </a:p>
                  </p:txBody>
                </p:sp>
              </p:grpSp>
            </p:grpSp>
            <p:grpSp>
              <p:nvGrpSpPr>
                <p:cNvPr id="134" name="Gruppieren 133">
                  <a:extLst>
                    <a:ext uri="{FF2B5EF4-FFF2-40B4-BE49-F238E27FC236}">
                      <a16:creationId xmlns:a16="http://schemas.microsoft.com/office/drawing/2014/main" id="{8D43A500-5A86-49E0-88AE-605659E8361C}"/>
                    </a:ext>
                  </a:extLst>
                </p:cNvPr>
                <p:cNvGrpSpPr/>
                <p:nvPr/>
              </p:nvGrpSpPr>
              <p:grpSpPr bwMode="gray">
                <a:xfrm>
                  <a:off x="8963519" y="3288431"/>
                  <a:ext cx="520065" cy="344423"/>
                  <a:chOff x="8962528" y="3265571"/>
                  <a:chExt cx="520065" cy="344423"/>
                </a:xfrm>
              </p:grpSpPr>
              <p:sp>
                <p:nvSpPr>
                  <p:cNvPr id="135" name="Freihandform: Form 134">
                    <a:extLst>
                      <a:ext uri="{FF2B5EF4-FFF2-40B4-BE49-F238E27FC236}">
                        <a16:creationId xmlns:a16="http://schemas.microsoft.com/office/drawing/2014/main" id="{657DC1EC-1D37-4BA6-8AE2-D78134E296C1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8962528" y="3265571"/>
                    <a:ext cx="260032" cy="344423"/>
                  </a:xfrm>
                  <a:custGeom>
                    <a:avLst/>
                    <a:gdLst>
                      <a:gd name="connsiteX0" fmla="*/ 85344 w 260032"/>
                      <a:gd name="connsiteY0" fmla="*/ 30004 h 344423"/>
                      <a:gd name="connsiteX1" fmla="*/ 110680 w 260032"/>
                      <a:gd name="connsiteY1" fmla="*/ 81820 h 344423"/>
                      <a:gd name="connsiteX2" fmla="*/ 41910 w 260032"/>
                      <a:gd name="connsiteY2" fmla="*/ 65723 h 344423"/>
                      <a:gd name="connsiteX3" fmla="*/ 85344 w 260032"/>
                      <a:gd name="connsiteY3" fmla="*/ 30004 h 344423"/>
                      <a:gd name="connsiteX4" fmla="*/ 200501 w 260032"/>
                      <a:gd name="connsiteY4" fmla="*/ 265843 h 344423"/>
                      <a:gd name="connsiteX5" fmla="*/ 88297 w 260032"/>
                      <a:gd name="connsiteY5" fmla="*/ 165925 h 344423"/>
                      <a:gd name="connsiteX6" fmla="*/ 125730 w 260032"/>
                      <a:gd name="connsiteY6" fmla="*/ 112776 h 344423"/>
                      <a:gd name="connsiteX7" fmla="*/ 91821 w 260032"/>
                      <a:gd name="connsiteY7" fmla="*/ 0 h 344423"/>
                      <a:gd name="connsiteX8" fmla="*/ 0 w 260032"/>
                      <a:gd name="connsiteY8" fmla="*/ 75629 h 344423"/>
                      <a:gd name="connsiteX9" fmla="*/ 110395 w 260032"/>
                      <a:gd name="connsiteY9" fmla="*/ 101441 h 344423"/>
                      <a:gd name="connsiteX10" fmla="*/ 62865 w 260032"/>
                      <a:gd name="connsiteY10" fmla="*/ 168878 h 344423"/>
                      <a:gd name="connsiteX11" fmla="*/ 260033 w 260032"/>
                      <a:gd name="connsiteY11" fmla="*/ 344424 h 344423"/>
                      <a:gd name="connsiteX12" fmla="*/ 91821 w 260032"/>
                      <a:gd name="connsiteY12" fmla="*/ 0 h 344423"/>
                      <a:gd name="connsiteX13" fmla="*/ 91821 w 260032"/>
                      <a:gd name="connsiteY13" fmla="*/ 0 h 3444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260032" h="344423">
                        <a:moveTo>
                          <a:pt x="85344" y="30004"/>
                        </a:moveTo>
                        <a:lnTo>
                          <a:pt x="110680" y="81820"/>
                        </a:lnTo>
                        <a:lnTo>
                          <a:pt x="41910" y="65723"/>
                        </a:lnTo>
                        <a:lnTo>
                          <a:pt x="85344" y="30004"/>
                        </a:lnTo>
                        <a:moveTo>
                          <a:pt x="200501" y="265843"/>
                        </a:moveTo>
                        <a:lnTo>
                          <a:pt x="88297" y="165925"/>
                        </a:lnTo>
                        <a:lnTo>
                          <a:pt x="125730" y="112776"/>
                        </a:lnTo>
                        <a:moveTo>
                          <a:pt x="91821" y="0"/>
                        </a:moveTo>
                        <a:lnTo>
                          <a:pt x="0" y="75629"/>
                        </a:lnTo>
                        <a:lnTo>
                          <a:pt x="110395" y="101441"/>
                        </a:lnTo>
                        <a:lnTo>
                          <a:pt x="62865" y="168878"/>
                        </a:lnTo>
                        <a:lnTo>
                          <a:pt x="260033" y="344424"/>
                        </a:lnTo>
                        <a:lnTo>
                          <a:pt x="91821" y="0"/>
                        </a:lnTo>
                        <a:lnTo>
                          <a:pt x="91821" y="0"/>
                        </a:lnTo>
                        <a:close/>
                      </a:path>
                    </a:pathLst>
                  </a:custGeom>
                  <a:solidFill>
                    <a:schemeClr val="accent4">
                      <a:lumMod val="20000"/>
                      <a:lumOff val="80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DE" dirty="0"/>
                  </a:p>
                </p:txBody>
              </p:sp>
              <p:sp>
                <p:nvSpPr>
                  <p:cNvPr id="136" name="Freihandform: Form 135">
                    <a:extLst>
                      <a:ext uri="{FF2B5EF4-FFF2-40B4-BE49-F238E27FC236}">
                        <a16:creationId xmlns:a16="http://schemas.microsoft.com/office/drawing/2014/main" id="{CD952690-3159-46F9-B6DA-D306DB61CD8F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9222561" y="3265571"/>
                    <a:ext cx="260032" cy="344423"/>
                  </a:xfrm>
                  <a:custGeom>
                    <a:avLst/>
                    <a:gdLst>
                      <a:gd name="connsiteX0" fmla="*/ 174689 w 260032"/>
                      <a:gd name="connsiteY0" fmla="*/ 30004 h 344423"/>
                      <a:gd name="connsiteX1" fmla="*/ 218122 w 260032"/>
                      <a:gd name="connsiteY1" fmla="*/ 65818 h 344423"/>
                      <a:gd name="connsiteX2" fmla="*/ 149352 w 260032"/>
                      <a:gd name="connsiteY2" fmla="*/ 81915 h 344423"/>
                      <a:gd name="connsiteX3" fmla="*/ 174689 w 260032"/>
                      <a:gd name="connsiteY3" fmla="*/ 30004 h 344423"/>
                      <a:gd name="connsiteX4" fmla="*/ 134303 w 260032"/>
                      <a:gd name="connsiteY4" fmla="*/ 112776 h 344423"/>
                      <a:gd name="connsiteX5" fmla="*/ 171736 w 260032"/>
                      <a:gd name="connsiteY5" fmla="*/ 165925 h 344423"/>
                      <a:gd name="connsiteX6" fmla="*/ 59531 w 260032"/>
                      <a:gd name="connsiteY6" fmla="*/ 265843 h 344423"/>
                      <a:gd name="connsiteX7" fmla="*/ 134303 w 260032"/>
                      <a:gd name="connsiteY7" fmla="*/ 112776 h 344423"/>
                      <a:gd name="connsiteX8" fmla="*/ 168212 w 260032"/>
                      <a:gd name="connsiteY8" fmla="*/ 0 h 344423"/>
                      <a:gd name="connsiteX9" fmla="*/ 0 w 260032"/>
                      <a:gd name="connsiteY9" fmla="*/ 344424 h 344423"/>
                      <a:gd name="connsiteX10" fmla="*/ 197168 w 260032"/>
                      <a:gd name="connsiteY10" fmla="*/ 168878 h 344423"/>
                      <a:gd name="connsiteX11" fmla="*/ 149638 w 260032"/>
                      <a:gd name="connsiteY11" fmla="*/ 101441 h 344423"/>
                      <a:gd name="connsiteX12" fmla="*/ 260033 w 260032"/>
                      <a:gd name="connsiteY12" fmla="*/ 75629 h 344423"/>
                      <a:gd name="connsiteX13" fmla="*/ 168212 w 260032"/>
                      <a:gd name="connsiteY13" fmla="*/ 0 h 344423"/>
                      <a:gd name="connsiteX14" fmla="*/ 168212 w 260032"/>
                      <a:gd name="connsiteY14" fmla="*/ 0 h 3444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260032" h="344423">
                        <a:moveTo>
                          <a:pt x="174689" y="30004"/>
                        </a:moveTo>
                        <a:lnTo>
                          <a:pt x="218122" y="65818"/>
                        </a:lnTo>
                        <a:lnTo>
                          <a:pt x="149352" y="81915"/>
                        </a:lnTo>
                        <a:lnTo>
                          <a:pt x="174689" y="30004"/>
                        </a:lnTo>
                        <a:moveTo>
                          <a:pt x="134303" y="112776"/>
                        </a:moveTo>
                        <a:lnTo>
                          <a:pt x="171736" y="165925"/>
                        </a:lnTo>
                        <a:lnTo>
                          <a:pt x="59531" y="265843"/>
                        </a:lnTo>
                        <a:lnTo>
                          <a:pt x="134303" y="112776"/>
                        </a:lnTo>
                        <a:moveTo>
                          <a:pt x="168212" y="0"/>
                        </a:moveTo>
                        <a:lnTo>
                          <a:pt x="0" y="344424"/>
                        </a:lnTo>
                        <a:lnTo>
                          <a:pt x="197168" y="168878"/>
                        </a:lnTo>
                        <a:lnTo>
                          <a:pt x="149638" y="101441"/>
                        </a:lnTo>
                        <a:lnTo>
                          <a:pt x="260033" y="75629"/>
                        </a:lnTo>
                        <a:lnTo>
                          <a:pt x="168212" y="0"/>
                        </a:lnTo>
                        <a:lnTo>
                          <a:pt x="168212" y="0"/>
                        </a:lnTo>
                        <a:close/>
                      </a:path>
                    </a:pathLst>
                  </a:custGeom>
                  <a:solidFill>
                    <a:schemeClr val="accent4">
                      <a:lumMod val="20000"/>
                      <a:lumOff val="80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DE" dirty="0"/>
                  </a:p>
                </p:txBody>
              </p:sp>
            </p:grpSp>
          </p:grpSp>
        </p:grpSp>
        <p:sp>
          <p:nvSpPr>
            <p:cNvPr id="130" name="Textfeld 129">
              <a:extLst>
                <a:ext uri="{FF2B5EF4-FFF2-40B4-BE49-F238E27FC236}">
                  <a16:creationId xmlns:a16="http://schemas.microsoft.com/office/drawing/2014/main" id="{DE23A024-4760-44A3-BC55-959BB8F70B87}"/>
                </a:ext>
              </a:extLst>
            </p:cNvPr>
            <p:cNvSpPr txBox="1"/>
            <p:nvPr/>
          </p:nvSpPr>
          <p:spPr bwMode="gray">
            <a:xfrm>
              <a:off x="4850680" y="2216653"/>
              <a:ext cx="172674" cy="215444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pPr marL="0" indent="0" algn="l">
                <a:buNone/>
              </a:pPr>
              <a:r>
                <a:rPr lang="de-DE" sz="1400" b="1" dirty="0">
                  <a:solidFill>
                    <a:srgbClr val="009CB4"/>
                  </a:solidFill>
                  <a:latin typeface="+mj-lt"/>
                </a:rPr>
                <a:t>2</a:t>
              </a:r>
            </a:p>
          </p:txBody>
        </p:sp>
      </p:grpSp>
      <p:grpSp>
        <p:nvGrpSpPr>
          <p:cNvPr id="147" name="ICON 3">
            <a:extLst>
              <a:ext uri="{FF2B5EF4-FFF2-40B4-BE49-F238E27FC236}">
                <a16:creationId xmlns:a16="http://schemas.microsoft.com/office/drawing/2014/main" id="{9255EB48-5D0E-4CB3-8003-062D1657DC07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8288148" y="2302644"/>
            <a:ext cx="598348" cy="450866"/>
            <a:chOff x="8288148" y="2302644"/>
            <a:chExt cx="598348" cy="450866"/>
          </a:xfrm>
        </p:grpSpPr>
        <p:grpSp>
          <p:nvGrpSpPr>
            <p:cNvPr id="148" name="Gruppieren 147">
              <a:extLst>
                <a:ext uri="{FF2B5EF4-FFF2-40B4-BE49-F238E27FC236}">
                  <a16:creationId xmlns:a16="http://schemas.microsoft.com/office/drawing/2014/main" id="{6634DDFC-BDBA-473A-9D21-41A7382C233F}"/>
                </a:ext>
              </a:extLst>
            </p:cNvPr>
            <p:cNvGrpSpPr/>
            <p:nvPr/>
          </p:nvGrpSpPr>
          <p:grpSpPr bwMode="gray">
            <a:xfrm>
              <a:off x="8288148" y="2302644"/>
              <a:ext cx="386641" cy="317904"/>
              <a:chOff x="9679855" y="2428874"/>
              <a:chExt cx="857250" cy="704850"/>
            </a:xfrm>
            <a:gradFill>
              <a:gsLst>
                <a:gs pos="35000">
                  <a:schemeClr val="accent3">
                    <a:lumMod val="50000"/>
                  </a:schemeClr>
                </a:gs>
                <a:gs pos="94000">
                  <a:schemeClr val="accent2">
                    <a:lumMod val="75000"/>
                  </a:schemeClr>
                </a:gs>
              </a:gsLst>
              <a:path path="circle">
                <a:fillToRect l="50000" t="50000" r="50000" b="50000"/>
              </a:path>
            </a:gradFill>
          </p:grpSpPr>
          <p:sp>
            <p:nvSpPr>
              <p:cNvPr id="153" name="Freihandform: Form 152">
                <a:extLst>
                  <a:ext uri="{FF2B5EF4-FFF2-40B4-BE49-F238E27FC236}">
                    <a16:creationId xmlns:a16="http://schemas.microsoft.com/office/drawing/2014/main" id="{01CBB0ED-0C3E-4C36-9A69-E5F4E8DBE8E6}"/>
                  </a:ext>
                </a:extLst>
              </p:cNvPr>
              <p:cNvSpPr/>
              <p:nvPr/>
            </p:nvSpPr>
            <p:spPr bwMode="gray">
              <a:xfrm>
                <a:off x="9679855" y="2428874"/>
                <a:ext cx="857250" cy="704850"/>
              </a:xfrm>
              <a:custGeom>
                <a:avLst/>
                <a:gdLst>
                  <a:gd name="connsiteX0" fmla="*/ 778669 w 857250"/>
                  <a:gd name="connsiteY0" fmla="*/ 0 h 704850"/>
                  <a:gd name="connsiteX1" fmla="*/ 80201 w 857250"/>
                  <a:gd name="connsiteY1" fmla="*/ 0 h 704850"/>
                  <a:gd name="connsiteX2" fmla="*/ 0 w 857250"/>
                  <a:gd name="connsiteY2" fmla="*/ 80201 h 704850"/>
                  <a:gd name="connsiteX3" fmla="*/ 0 w 857250"/>
                  <a:gd name="connsiteY3" fmla="*/ 507778 h 704850"/>
                  <a:gd name="connsiteX4" fmla="*/ 80201 w 857250"/>
                  <a:gd name="connsiteY4" fmla="*/ 587978 h 704850"/>
                  <a:gd name="connsiteX5" fmla="*/ 161544 w 857250"/>
                  <a:gd name="connsiteY5" fmla="*/ 587978 h 704850"/>
                  <a:gd name="connsiteX6" fmla="*/ 161544 w 857250"/>
                  <a:gd name="connsiteY6" fmla="*/ 710756 h 704850"/>
                  <a:gd name="connsiteX7" fmla="*/ 284321 w 857250"/>
                  <a:gd name="connsiteY7" fmla="*/ 587978 h 704850"/>
                  <a:gd name="connsiteX8" fmla="*/ 778669 w 857250"/>
                  <a:gd name="connsiteY8" fmla="*/ 587978 h 704850"/>
                  <a:gd name="connsiteX9" fmla="*/ 858869 w 857250"/>
                  <a:gd name="connsiteY9" fmla="*/ 507778 h 704850"/>
                  <a:gd name="connsiteX10" fmla="*/ 858869 w 857250"/>
                  <a:gd name="connsiteY10" fmla="*/ 80201 h 704850"/>
                  <a:gd name="connsiteX11" fmla="*/ 778669 w 857250"/>
                  <a:gd name="connsiteY11" fmla="*/ 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57250" h="704850">
                    <a:moveTo>
                      <a:pt x="778669" y="0"/>
                    </a:moveTo>
                    <a:lnTo>
                      <a:pt x="80201" y="0"/>
                    </a:lnTo>
                    <a:cubicBezTo>
                      <a:pt x="35909" y="0"/>
                      <a:pt x="0" y="35909"/>
                      <a:pt x="0" y="80201"/>
                    </a:cubicBezTo>
                    <a:lnTo>
                      <a:pt x="0" y="507778"/>
                    </a:lnTo>
                    <a:cubicBezTo>
                      <a:pt x="0" y="552069"/>
                      <a:pt x="35909" y="587978"/>
                      <a:pt x="80201" y="587978"/>
                    </a:cubicBezTo>
                    <a:lnTo>
                      <a:pt x="161544" y="587978"/>
                    </a:lnTo>
                    <a:lnTo>
                      <a:pt x="161544" y="710756"/>
                    </a:lnTo>
                    <a:lnTo>
                      <a:pt x="284321" y="587978"/>
                    </a:lnTo>
                    <a:lnTo>
                      <a:pt x="778669" y="587978"/>
                    </a:lnTo>
                    <a:cubicBezTo>
                      <a:pt x="822960" y="587978"/>
                      <a:pt x="858869" y="552069"/>
                      <a:pt x="858869" y="507778"/>
                    </a:cubicBezTo>
                    <a:lnTo>
                      <a:pt x="858869" y="80201"/>
                    </a:lnTo>
                    <a:cubicBezTo>
                      <a:pt x="858869" y="35909"/>
                      <a:pt x="822960" y="0"/>
                      <a:pt x="778669" y="0"/>
                    </a:cubicBezTo>
                    <a:close/>
                  </a:path>
                </a:pathLst>
              </a:custGeom>
              <a:noFill/>
              <a:ln w="9525" cap="flat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54" name="Freihandform: Form 153">
                <a:extLst>
                  <a:ext uri="{FF2B5EF4-FFF2-40B4-BE49-F238E27FC236}">
                    <a16:creationId xmlns:a16="http://schemas.microsoft.com/office/drawing/2014/main" id="{F63BAFCA-F93A-4FC5-B8C9-7B4618F69F96}"/>
                  </a:ext>
                </a:extLst>
              </p:cNvPr>
              <p:cNvSpPr/>
              <p:nvPr/>
            </p:nvSpPr>
            <p:spPr bwMode="gray">
              <a:xfrm>
                <a:off x="9841399" y="2630137"/>
                <a:ext cx="485775" cy="9525"/>
              </a:xfrm>
              <a:custGeom>
                <a:avLst/>
                <a:gdLst>
                  <a:gd name="connsiteX0" fmla="*/ 0 w 485775"/>
                  <a:gd name="connsiteY0" fmla="*/ 0 h 0"/>
                  <a:gd name="connsiteX1" fmla="*/ 490347 w 48577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85775">
                    <a:moveTo>
                      <a:pt x="0" y="0"/>
                    </a:moveTo>
                    <a:lnTo>
                      <a:pt x="490347" y="0"/>
                    </a:lnTo>
                  </a:path>
                </a:pathLst>
              </a:custGeom>
              <a:grpFill/>
              <a:ln w="9525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55" name="Freihandform: Form 154">
                <a:extLst>
                  <a:ext uri="{FF2B5EF4-FFF2-40B4-BE49-F238E27FC236}">
                    <a16:creationId xmlns:a16="http://schemas.microsoft.com/office/drawing/2014/main" id="{82851059-D4EC-4040-94E8-4008B176FE64}"/>
                  </a:ext>
                </a:extLst>
              </p:cNvPr>
              <p:cNvSpPr/>
              <p:nvPr/>
            </p:nvSpPr>
            <p:spPr bwMode="gray">
              <a:xfrm>
                <a:off x="9841399" y="2771298"/>
                <a:ext cx="352425" cy="9525"/>
              </a:xfrm>
              <a:custGeom>
                <a:avLst/>
                <a:gdLst>
                  <a:gd name="connsiteX0" fmla="*/ 0 w 352425"/>
                  <a:gd name="connsiteY0" fmla="*/ 0 h 0"/>
                  <a:gd name="connsiteX1" fmla="*/ 352806 w 35242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2425">
                    <a:moveTo>
                      <a:pt x="0" y="0"/>
                    </a:moveTo>
                    <a:lnTo>
                      <a:pt x="352806" y="0"/>
                    </a:lnTo>
                  </a:path>
                </a:pathLst>
              </a:custGeom>
              <a:grpFill/>
              <a:ln w="9525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</p:grpSp>
        <p:sp>
          <p:nvSpPr>
            <p:cNvPr id="149" name="Freihandform: Form 148">
              <a:extLst>
                <a:ext uri="{FF2B5EF4-FFF2-40B4-BE49-F238E27FC236}">
                  <a16:creationId xmlns:a16="http://schemas.microsoft.com/office/drawing/2014/main" id="{05F412FA-D78C-4992-8F08-C6F9D206A34D}"/>
                </a:ext>
              </a:extLst>
            </p:cNvPr>
            <p:cNvSpPr/>
            <p:nvPr/>
          </p:nvSpPr>
          <p:spPr bwMode="gray">
            <a:xfrm>
              <a:off x="8559999" y="2457086"/>
              <a:ext cx="326497" cy="296424"/>
            </a:xfrm>
            <a:custGeom>
              <a:avLst/>
              <a:gdLst>
                <a:gd name="connsiteX0" fmla="*/ 74676 w 723900"/>
                <a:gd name="connsiteY0" fmla="*/ 0 h 657225"/>
                <a:gd name="connsiteX1" fmla="*/ 658368 w 723900"/>
                <a:gd name="connsiteY1" fmla="*/ 0 h 657225"/>
                <a:gd name="connsiteX2" fmla="*/ 733044 w 723900"/>
                <a:gd name="connsiteY2" fmla="*/ 74676 h 657225"/>
                <a:gd name="connsiteX3" fmla="*/ 733044 w 723900"/>
                <a:gd name="connsiteY3" fmla="*/ 472821 h 657225"/>
                <a:gd name="connsiteX4" fmla="*/ 658368 w 723900"/>
                <a:gd name="connsiteY4" fmla="*/ 547497 h 657225"/>
                <a:gd name="connsiteX5" fmla="*/ 582644 w 723900"/>
                <a:gd name="connsiteY5" fmla="*/ 547497 h 657225"/>
                <a:gd name="connsiteX6" fmla="*/ 582644 w 723900"/>
                <a:gd name="connsiteY6" fmla="*/ 661797 h 657225"/>
                <a:gd name="connsiteX7" fmla="*/ 468344 w 723900"/>
                <a:gd name="connsiteY7" fmla="*/ 547497 h 657225"/>
                <a:gd name="connsiteX8" fmla="*/ 74676 w 723900"/>
                <a:gd name="connsiteY8" fmla="*/ 547497 h 657225"/>
                <a:gd name="connsiteX9" fmla="*/ 0 w 723900"/>
                <a:gd name="connsiteY9" fmla="*/ 472821 h 657225"/>
                <a:gd name="connsiteX10" fmla="*/ 0 w 723900"/>
                <a:gd name="connsiteY10" fmla="*/ 74676 h 657225"/>
                <a:gd name="connsiteX11" fmla="*/ 74676 w 723900"/>
                <a:gd name="connsiteY11" fmla="*/ 0 h 657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23900" h="657225">
                  <a:moveTo>
                    <a:pt x="74676" y="0"/>
                  </a:moveTo>
                  <a:lnTo>
                    <a:pt x="658368" y="0"/>
                  </a:lnTo>
                  <a:cubicBezTo>
                    <a:pt x="699611" y="0"/>
                    <a:pt x="733044" y="33433"/>
                    <a:pt x="733044" y="74676"/>
                  </a:cubicBezTo>
                  <a:lnTo>
                    <a:pt x="733044" y="472821"/>
                  </a:lnTo>
                  <a:cubicBezTo>
                    <a:pt x="733044" y="514064"/>
                    <a:pt x="699611" y="547497"/>
                    <a:pt x="658368" y="547497"/>
                  </a:cubicBezTo>
                  <a:lnTo>
                    <a:pt x="582644" y="547497"/>
                  </a:lnTo>
                  <a:lnTo>
                    <a:pt x="582644" y="661797"/>
                  </a:lnTo>
                  <a:lnTo>
                    <a:pt x="468344" y="547497"/>
                  </a:lnTo>
                  <a:lnTo>
                    <a:pt x="74676" y="547497"/>
                  </a:lnTo>
                  <a:cubicBezTo>
                    <a:pt x="33433" y="547497"/>
                    <a:pt x="0" y="514064"/>
                    <a:pt x="0" y="472821"/>
                  </a:cubicBezTo>
                  <a:lnTo>
                    <a:pt x="0" y="74676"/>
                  </a:lnTo>
                  <a:cubicBezTo>
                    <a:pt x="0" y="33433"/>
                    <a:pt x="33433" y="0"/>
                    <a:pt x="74676" y="0"/>
                  </a:cubicBezTo>
                  <a:close/>
                </a:path>
              </a:pathLst>
            </a:custGeom>
            <a:gradFill>
              <a:gsLst>
                <a:gs pos="35000">
                  <a:schemeClr val="accent4">
                    <a:lumMod val="50000"/>
                  </a:schemeClr>
                </a:gs>
                <a:gs pos="94000">
                  <a:srgbClr val="2B3A41"/>
                </a:gs>
              </a:gsLst>
              <a:path path="circle">
                <a:fillToRect l="50000" t="50000" r="50000" b="50000"/>
              </a:path>
            </a:gradFill>
            <a:ln w="9525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grpSp>
          <p:nvGrpSpPr>
            <p:cNvPr id="150" name="Grafik 2">
              <a:extLst>
                <a:ext uri="{FF2B5EF4-FFF2-40B4-BE49-F238E27FC236}">
                  <a16:creationId xmlns:a16="http://schemas.microsoft.com/office/drawing/2014/main" id="{261333EC-A657-421C-BF18-0F2F7760D9B7}"/>
                </a:ext>
              </a:extLst>
            </p:cNvPr>
            <p:cNvGrpSpPr/>
            <p:nvPr/>
          </p:nvGrpSpPr>
          <p:grpSpPr bwMode="gray">
            <a:xfrm>
              <a:off x="8682393" y="2502151"/>
              <a:ext cx="81624" cy="147224"/>
              <a:chOff x="10553964" y="2871215"/>
              <a:chExt cx="180975" cy="326421"/>
            </a:xfrm>
            <a:gradFill>
              <a:gsLst>
                <a:gs pos="35000">
                  <a:schemeClr val="accent3">
                    <a:lumMod val="50000"/>
                  </a:schemeClr>
                </a:gs>
                <a:gs pos="94000">
                  <a:schemeClr val="accent2">
                    <a:lumMod val="75000"/>
                  </a:schemeClr>
                </a:gs>
              </a:gsLst>
              <a:path path="circle">
                <a:fillToRect l="50000" t="50000" r="50000" b="50000"/>
              </a:path>
            </a:gradFill>
          </p:grpSpPr>
          <p:sp>
            <p:nvSpPr>
              <p:cNvPr id="151" name="Freihandform: Form 150">
                <a:extLst>
                  <a:ext uri="{FF2B5EF4-FFF2-40B4-BE49-F238E27FC236}">
                    <a16:creationId xmlns:a16="http://schemas.microsoft.com/office/drawing/2014/main" id="{03B704D5-C428-4E64-9DD5-32D070721C3E}"/>
                  </a:ext>
                </a:extLst>
              </p:cNvPr>
              <p:cNvSpPr/>
              <p:nvPr/>
            </p:nvSpPr>
            <p:spPr bwMode="gray">
              <a:xfrm>
                <a:off x="10553964" y="2871215"/>
                <a:ext cx="180975" cy="276225"/>
              </a:xfrm>
              <a:custGeom>
                <a:avLst/>
                <a:gdLst>
                  <a:gd name="connsiteX0" fmla="*/ 0 w 180975"/>
                  <a:gd name="connsiteY0" fmla="*/ 95155 h 276225"/>
                  <a:gd name="connsiteX1" fmla="*/ 95155 w 180975"/>
                  <a:gd name="connsiteY1" fmla="*/ 0 h 276225"/>
                  <a:gd name="connsiteX2" fmla="*/ 190310 w 180975"/>
                  <a:gd name="connsiteY2" fmla="*/ 95155 h 276225"/>
                  <a:gd name="connsiteX3" fmla="*/ 95155 w 180975"/>
                  <a:gd name="connsiteY3" fmla="*/ 190310 h 276225"/>
                  <a:gd name="connsiteX4" fmla="*/ 95155 w 180975"/>
                  <a:gd name="connsiteY4" fmla="*/ 279559 h 27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975" h="276225">
                    <a:moveTo>
                      <a:pt x="0" y="95155"/>
                    </a:moveTo>
                    <a:cubicBezTo>
                      <a:pt x="0" y="42577"/>
                      <a:pt x="42577" y="0"/>
                      <a:pt x="95155" y="0"/>
                    </a:cubicBezTo>
                    <a:cubicBezTo>
                      <a:pt x="147733" y="0"/>
                      <a:pt x="190310" y="42577"/>
                      <a:pt x="190310" y="95155"/>
                    </a:cubicBezTo>
                    <a:cubicBezTo>
                      <a:pt x="190310" y="147733"/>
                      <a:pt x="147733" y="190310"/>
                      <a:pt x="95155" y="190310"/>
                    </a:cubicBezTo>
                    <a:lnTo>
                      <a:pt x="95155" y="279559"/>
                    </a:lnTo>
                  </a:path>
                </a:pathLst>
              </a:custGeom>
              <a:noFill/>
              <a:ln w="9525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  <p:sp>
            <p:nvSpPr>
              <p:cNvPr id="152" name="Freihandform: Form 151">
                <a:extLst>
                  <a:ext uri="{FF2B5EF4-FFF2-40B4-BE49-F238E27FC236}">
                    <a16:creationId xmlns:a16="http://schemas.microsoft.com/office/drawing/2014/main" id="{0DE3DF8B-48DE-4A3E-965D-C517549CAE12}"/>
                  </a:ext>
                </a:extLst>
              </p:cNvPr>
              <p:cNvSpPr/>
              <p:nvPr/>
            </p:nvSpPr>
            <p:spPr bwMode="gray">
              <a:xfrm>
                <a:off x="10635784" y="3178586"/>
                <a:ext cx="19050" cy="19050"/>
              </a:xfrm>
              <a:custGeom>
                <a:avLst/>
                <a:gdLst>
                  <a:gd name="connsiteX0" fmla="*/ 26670 w 19050"/>
                  <a:gd name="connsiteY0" fmla="*/ 13335 h 19050"/>
                  <a:gd name="connsiteX1" fmla="*/ 13335 w 19050"/>
                  <a:gd name="connsiteY1" fmla="*/ 26670 h 19050"/>
                  <a:gd name="connsiteX2" fmla="*/ 0 w 19050"/>
                  <a:gd name="connsiteY2" fmla="*/ 13335 h 19050"/>
                  <a:gd name="connsiteX3" fmla="*/ 13335 w 19050"/>
                  <a:gd name="connsiteY3" fmla="*/ 0 h 19050"/>
                  <a:gd name="connsiteX4" fmla="*/ 26670 w 19050"/>
                  <a:gd name="connsiteY4" fmla="*/ 13335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26670" y="13335"/>
                    </a:moveTo>
                    <a:cubicBezTo>
                      <a:pt x="26670" y="20700"/>
                      <a:pt x="20700" y="26670"/>
                      <a:pt x="13335" y="26670"/>
                    </a:cubicBezTo>
                    <a:cubicBezTo>
                      <a:pt x="5970" y="26670"/>
                      <a:pt x="0" y="20700"/>
                      <a:pt x="0" y="13335"/>
                    </a:cubicBezTo>
                    <a:cubicBezTo>
                      <a:pt x="0" y="5970"/>
                      <a:pt x="5970" y="0"/>
                      <a:pt x="13335" y="0"/>
                    </a:cubicBezTo>
                    <a:cubicBezTo>
                      <a:pt x="20700" y="0"/>
                      <a:pt x="26670" y="5970"/>
                      <a:pt x="26670" y="13335"/>
                    </a:cubicBezTo>
                    <a:close/>
                  </a:path>
                </a:pathLst>
              </a:custGeom>
              <a:solidFill>
                <a:schemeClr val="accent3">
                  <a:lumMod val="20000"/>
                  <a:lumOff val="80000"/>
                </a:schemeClr>
              </a:solidFill>
              <a:ln w="9525" cap="flat">
                <a:solidFill>
                  <a:srgbClr val="009CB4"/>
                </a:solidFill>
                <a:prstDash val="solid"/>
                <a:miter/>
              </a:ln>
            </p:spPr>
            <p:txBody>
              <a:bodyPr lIns="0" tIns="0" rIns="0" bIns="0" rtlCol="0" anchor="ctr"/>
              <a:lstStyle/>
              <a:p>
                <a:endParaRPr lang="de-DE" dirty="0"/>
              </a:p>
            </p:txBody>
          </p:sp>
        </p:grpSp>
      </p:grpSp>
      <p:grpSp>
        <p:nvGrpSpPr>
          <p:cNvPr id="122" name="ICON 4">
            <a:extLst>
              <a:ext uri="{FF2B5EF4-FFF2-40B4-BE49-F238E27FC236}">
                <a16:creationId xmlns:a16="http://schemas.microsoft.com/office/drawing/2014/main" id="{0C6EA37F-F533-45D4-8605-80FACEE64242}"/>
              </a:ext>
            </a:extLst>
          </p:cNvPr>
          <p:cNvGrpSpPr>
            <a:grpSpLocks noChangeAspect="1"/>
          </p:cNvGrpSpPr>
          <p:nvPr/>
        </p:nvGrpSpPr>
        <p:grpSpPr bwMode="gray">
          <a:xfrm rot="5400000">
            <a:off x="707565" y="3678868"/>
            <a:ext cx="380831" cy="398885"/>
            <a:chOff x="8481337" y="3600451"/>
            <a:chExt cx="447801" cy="469030"/>
          </a:xfrm>
        </p:grpSpPr>
        <p:sp>
          <p:nvSpPr>
            <p:cNvPr id="123" name="Freihandform: Form 122">
              <a:extLst>
                <a:ext uri="{FF2B5EF4-FFF2-40B4-BE49-F238E27FC236}">
                  <a16:creationId xmlns:a16="http://schemas.microsoft.com/office/drawing/2014/main" id="{DE8E4E2C-F7A8-470D-BFBC-41AF25E9ED8F}"/>
                </a:ext>
              </a:extLst>
            </p:cNvPr>
            <p:cNvSpPr/>
            <p:nvPr/>
          </p:nvSpPr>
          <p:spPr bwMode="gray">
            <a:xfrm>
              <a:off x="8481337" y="3749383"/>
              <a:ext cx="171164" cy="171163"/>
            </a:xfrm>
            <a:custGeom>
              <a:avLst/>
              <a:gdLst>
                <a:gd name="connsiteX0" fmla="*/ 195072 w 195072"/>
                <a:gd name="connsiteY0" fmla="*/ 97536 h 195071"/>
                <a:gd name="connsiteX1" fmla="*/ 97536 w 195072"/>
                <a:gd name="connsiteY1" fmla="*/ 195072 h 195071"/>
                <a:gd name="connsiteX2" fmla="*/ 0 w 195072"/>
                <a:gd name="connsiteY2" fmla="*/ 97536 h 195071"/>
                <a:gd name="connsiteX3" fmla="*/ 97536 w 195072"/>
                <a:gd name="connsiteY3" fmla="*/ 0 h 195071"/>
                <a:gd name="connsiteX4" fmla="*/ 195072 w 195072"/>
                <a:gd name="connsiteY4" fmla="*/ 97536 h 195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5072" h="195071">
                  <a:moveTo>
                    <a:pt x="195072" y="97536"/>
                  </a:moveTo>
                  <a:cubicBezTo>
                    <a:pt x="195072" y="151404"/>
                    <a:pt x="151404" y="195072"/>
                    <a:pt x="97536" y="195072"/>
                  </a:cubicBezTo>
                  <a:cubicBezTo>
                    <a:pt x="43668" y="195072"/>
                    <a:pt x="0" y="151404"/>
                    <a:pt x="0" y="97536"/>
                  </a:cubicBezTo>
                  <a:cubicBezTo>
                    <a:pt x="0" y="43668"/>
                    <a:pt x="43668" y="0"/>
                    <a:pt x="97536" y="0"/>
                  </a:cubicBezTo>
                  <a:cubicBezTo>
                    <a:pt x="151404" y="0"/>
                    <a:pt x="195072" y="43668"/>
                    <a:pt x="195072" y="97536"/>
                  </a:cubicBezTo>
                  <a:close/>
                </a:path>
              </a:pathLst>
            </a:custGeom>
            <a:noFill/>
            <a:ln w="9525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24" name="Freihandform: Form 123">
              <a:extLst>
                <a:ext uri="{FF2B5EF4-FFF2-40B4-BE49-F238E27FC236}">
                  <a16:creationId xmlns:a16="http://schemas.microsoft.com/office/drawing/2014/main" id="{1484AF6B-909D-4FBB-9F01-833CE3A4CC7F}"/>
                </a:ext>
              </a:extLst>
            </p:cNvPr>
            <p:cNvSpPr/>
            <p:nvPr/>
          </p:nvSpPr>
          <p:spPr bwMode="gray">
            <a:xfrm>
              <a:off x="8757974" y="3600451"/>
              <a:ext cx="171164" cy="171164"/>
            </a:xfrm>
            <a:custGeom>
              <a:avLst/>
              <a:gdLst>
                <a:gd name="connsiteX0" fmla="*/ 195072 w 195072"/>
                <a:gd name="connsiteY0" fmla="*/ 97536 h 195072"/>
                <a:gd name="connsiteX1" fmla="*/ 97536 w 195072"/>
                <a:gd name="connsiteY1" fmla="*/ 195072 h 195072"/>
                <a:gd name="connsiteX2" fmla="*/ 0 w 195072"/>
                <a:gd name="connsiteY2" fmla="*/ 97536 h 195072"/>
                <a:gd name="connsiteX3" fmla="*/ 97536 w 195072"/>
                <a:gd name="connsiteY3" fmla="*/ 0 h 195072"/>
                <a:gd name="connsiteX4" fmla="*/ 195072 w 195072"/>
                <a:gd name="connsiteY4" fmla="*/ 97536 h 195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5072" h="195072">
                  <a:moveTo>
                    <a:pt x="195072" y="97536"/>
                  </a:moveTo>
                  <a:cubicBezTo>
                    <a:pt x="195072" y="151404"/>
                    <a:pt x="151404" y="195072"/>
                    <a:pt x="97536" y="195072"/>
                  </a:cubicBezTo>
                  <a:cubicBezTo>
                    <a:pt x="43668" y="195072"/>
                    <a:pt x="0" y="151404"/>
                    <a:pt x="0" y="97536"/>
                  </a:cubicBezTo>
                  <a:cubicBezTo>
                    <a:pt x="0" y="43668"/>
                    <a:pt x="43668" y="0"/>
                    <a:pt x="97536" y="0"/>
                  </a:cubicBezTo>
                  <a:cubicBezTo>
                    <a:pt x="151404" y="0"/>
                    <a:pt x="195072" y="43668"/>
                    <a:pt x="195072" y="97536"/>
                  </a:cubicBezTo>
                  <a:close/>
                </a:path>
              </a:pathLst>
            </a:custGeom>
            <a:noFill/>
            <a:ln w="9525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25" name="Freihandform: Form 124">
              <a:extLst>
                <a:ext uri="{FF2B5EF4-FFF2-40B4-BE49-F238E27FC236}">
                  <a16:creationId xmlns:a16="http://schemas.microsoft.com/office/drawing/2014/main" id="{F23F1A73-4F84-43B9-9EFC-3E5795872241}"/>
                </a:ext>
              </a:extLst>
            </p:cNvPr>
            <p:cNvSpPr/>
            <p:nvPr/>
          </p:nvSpPr>
          <p:spPr bwMode="gray">
            <a:xfrm>
              <a:off x="8757974" y="3898317"/>
              <a:ext cx="171164" cy="171164"/>
            </a:xfrm>
            <a:custGeom>
              <a:avLst/>
              <a:gdLst>
                <a:gd name="connsiteX0" fmla="*/ 195072 w 195072"/>
                <a:gd name="connsiteY0" fmla="*/ 97536 h 195072"/>
                <a:gd name="connsiteX1" fmla="*/ 97536 w 195072"/>
                <a:gd name="connsiteY1" fmla="*/ 195072 h 195072"/>
                <a:gd name="connsiteX2" fmla="*/ 0 w 195072"/>
                <a:gd name="connsiteY2" fmla="*/ 97536 h 195072"/>
                <a:gd name="connsiteX3" fmla="*/ 97536 w 195072"/>
                <a:gd name="connsiteY3" fmla="*/ 0 h 195072"/>
                <a:gd name="connsiteX4" fmla="*/ 195072 w 195072"/>
                <a:gd name="connsiteY4" fmla="*/ 97536 h 195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5072" h="195072">
                  <a:moveTo>
                    <a:pt x="195072" y="97536"/>
                  </a:moveTo>
                  <a:cubicBezTo>
                    <a:pt x="195072" y="151404"/>
                    <a:pt x="151404" y="195072"/>
                    <a:pt x="97536" y="195072"/>
                  </a:cubicBezTo>
                  <a:cubicBezTo>
                    <a:pt x="43668" y="195072"/>
                    <a:pt x="0" y="151404"/>
                    <a:pt x="0" y="97536"/>
                  </a:cubicBezTo>
                  <a:cubicBezTo>
                    <a:pt x="0" y="43668"/>
                    <a:pt x="43668" y="0"/>
                    <a:pt x="97536" y="0"/>
                  </a:cubicBezTo>
                  <a:cubicBezTo>
                    <a:pt x="151404" y="0"/>
                    <a:pt x="195072" y="43668"/>
                    <a:pt x="195072" y="97536"/>
                  </a:cubicBezTo>
                  <a:close/>
                </a:path>
              </a:pathLst>
            </a:custGeom>
            <a:noFill/>
            <a:ln w="9525" cap="flat">
              <a:solidFill>
                <a:srgbClr val="DCE04B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</p:grpSp>
      <p:grpSp>
        <p:nvGrpSpPr>
          <p:cNvPr id="144" name="ICON 5">
            <a:extLst>
              <a:ext uri="{FF2B5EF4-FFF2-40B4-BE49-F238E27FC236}">
                <a16:creationId xmlns:a16="http://schemas.microsoft.com/office/drawing/2014/main" id="{C9B28BCE-C8C0-4EBA-A535-F33F4AC40241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4609775" y="3707368"/>
            <a:ext cx="386642" cy="386642"/>
            <a:chOff x="8228403" y="1170158"/>
            <a:chExt cx="1204725" cy="1204725"/>
          </a:xfrm>
        </p:grpSpPr>
        <p:pic>
          <p:nvPicPr>
            <p:cNvPr id="145" name="Grafik 144">
              <a:extLst>
                <a:ext uri="{FF2B5EF4-FFF2-40B4-BE49-F238E27FC236}">
                  <a16:creationId xmlns:a16="http://schemas.microsoft.com/office/drawing/2014/main" id="{C1A2605E-73A2-42DA-8F75-CDF5F0770B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gray">
            <a:xfrm>
              <a:off x="8228403" y="1170158"/>
              <a:ext cx="1204725" cy="1204725"/>
            </a:xfrm>
            <a:prstGeom prst="rect">
              <a:avLst/>
            </a:prstGeom>
          </p:spPr>
        </p:pic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3972A5B5-9000-4AAC-B3A9-C6046AF36DDE}"/>
                </a:ext>
              </a:extLst>
            </p:cNvPr>
            <p:cNvSpPr/>
            <p:nvPr/>
          </p:nvSpPr>
          <p:spPr bwMode="gray">
            <a:xfrm>
              <a:off x="8228403" y="1170158"/>
              <a:ext cx="1204725" cy="1204725"/>
            </a:xfrm>
            <a:prstGeom prst="ellipse">
              <a:avLst/>
            </a:prstGeom>
            <a:noFill/>
            <a:ln w="12700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de-DE" dirty="0"/>
            </a:p>
          </p:txBody>
        </p:sp>
      </p:grpSp>
      <p:grpSp>
        <p:nvGrpSpPr>
          <p:cNvPr id="156" name="ICON 6">
            <a:extLst>
              <a:ext uri="{FF2B5EF4-FFF2-40B4-BE49-F238E27FC236}">
                <a16:creationId xmlns:a16="http://schemas.microsoft.com/office/drawing/2014/main" id="{19CE8040-CE07-4D91-B9A8-6EDFB5458EE8}"/>
              </a:ext>
            </a:extLst>
          </p:cNvPr>
          <p:cNvGrpSpPr>
            <a:grpSpLocks noChangeAspect="1"/>
          </p:cNvGrpSpPr>
          <p:nvPr/>
        </p:nvGrpSpPr>
        <p:grpSpPr bwMode="gray">
          <a:xfrm rot="5400000">
            <a:off x="8506627" y="3678868"/>
            <a:ext cx="380831" cy="398885"/>
            <a:chOff x="8481337" y="3600451"/>
            <a:chExt cx="447801" cy="469030"/>
          </a:xfrm>
        </p:grpSpPr>
        <p:sp useBgFill="1">
          <p:nvSpPr>
            <p:cNvPr id="157" name="Freihandform: Form 156">
              <a:extLst>
                <a:ext uri="{FF2B5EF4-FFF2-40B4-BE49-F238E27FC236}">
                  <a16:creationId xmlns:a16="http://schemas.microsoft.com/office/drawing/2014/main" id="{583F974A-D05C-4441-93B7-24C412B2786F}"/>
                </a:ext>
              </a:extLst>
            </p:cNvPr>
            <p:cNvSpPr/>
            <p:nvPr/>
          </p:nvSpPr>
          <p:spPr bwMode="gray">
            <a:xfrm>
              <a:off x="8641138" y="3702080"/>
              <a:ext cx="158876" cy="85957"/>
            </a:xfrm>
            <a:custGeom>
              <a:avLst/>
              <a:gdLst>
                <a:gd name="connsiteX0" fmla="*/ 0 w 219360"/>
                <a:gd name="connsiteY0" fmla="*/ 120301 h 120300"/>
                <a:gd name="connsiteX1" fmla="*/ 219361 w 219360"/>
                <a:gd name="connsiteY1" fmla="*/ 0 h 120300"/>
                <a:gd name="connsiteX0" fmla="*/ 0 w 181068"/>
                <a:gd name="connsiteY0" fmla="*/ 97963 h 97963"/>
                <a:gd name="connsiteX1" fmla="*/ 181068 w 181068"/>
                <a:gd name="connsiteY1" fmla="*/ 0 h 97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1068" h="97963">
                  <a:moveTo>
                    <a:pt x="0" y="97963"/>
                  </a:moveTo>
                  <a:lnTo>
                    <a:pt x="181068" y="0"/>
                  </a:lnTo>
                </a:path>
              </a:pathLst>
            </a:custGeom>
            <a:gradFill rotWithShape="0">
              <a:gsLst>
                <a:gs pos="35000">
                  <a:schemeClr val="accent3">
                    <a:lumMod val="50000"/>
                  </a:schemeClr>
                </a:gs>
                <a:gs pos="94000">
                  <a:schemeClr val="accent2">
                    <a:lumMod val="75000"/>
                  </a:schemeClr>
                </a:gs>
              </a:gsLst>
              <a:path path="circle">
                <a:fillToRect l="-2924201" t="-223727" r="3024202" b="323727"/>
              </a:path>
              <a:tileRect l="-9713948" t="-2318531" r="-3765545" b="-1771076"/>
            </a:gradFill>
            <a:ln w="9525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 useBgFill="1">
          <p:nvSpPr>
            <p:cNvPr id="158" name="Freihandform: Form 157">
              <a:extLst>
                <a:ext uri="{FF2B5EF4-FFF2-40B4-BE49-F238E27FC236}">
                  <a16:creationId xmlns:a16="http://schemas.microsoft.com/office/drawing/2014/main" id="{9E4A7FC8-DFAA-435F-B968-B8C832ED4664}"/>
                </a:ext>
              </a:extLst>
            </p:cNvPr>
            <p:cNvSpPr/>
            <p:nvPr/>
          </p:nvSpPr>
          <p:spPr bwMode="gray">
            <a:xfrm>
              <a:off x="8646738" y="3881898"/>
              <a:ext cx="153276" cy="85957"/>
            </a:xfrm>
            <a:custGeom>
              <a:avLst/>
              <a:gdLst>
                <a:gd name="connsiteX0" fmla="*/ 219361 w 219360"/>
                <a:gd name="connsiteY0" fmla="*/ 120301 h 120300"/>
                <a:gd name="connsiteX1" fmla="*/ 0 w 219360"/>
                <a:gd name="connsiteY1" fmla="*/ 0 h 120300"/>
                <a:gd name="connsiteX0" fmla="*/ 174685 w 174685"/>
                <a:gd name="connsiteY0" fmla="*/ 97963 h 97963"/>
                <a:gd name="connsiteX1" fmla="*/ 0 w 174685"/>
                <a:gd name="connsiteY1" fmla="*/ 0 h 97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4685" h="97963">
                  <a:moveTo>
                    <a:pt x="174685" y="97963"/>
                  </a:moveTo>
                  <a:cubicBezTo>
                    <a:pt x="101565" y="57863"/>
                    <a:pt x="73120" y="40100"/>
                    <a:pt x="0" y="0"/>
                  </a:cubicBezTo>
                </a:path>
              </a:pathLst>
            </a:custGeom>
            <a:gradFill rotWithShape="0">
              <a:gsLst>
                <a:gs pos="35000">
                  <a:schemeClr val="accent3">
                    <a:lumMod val="50000"/>
                  </a:schemeClr>
                </a:gs>
                <a:gs pos="94000">
                  <a:schemeClr val="accent2">
                    <a:lumMod val="75000"/>
                  </a:schemeClr>
                </a:gs>
              </a:gsLst>
              <a:path path="circle">
                <a:fillToRect l="-2772420" t="-223727" r="2872421" b="323727"/>
              </a:path>
              <a:tileRect l="-9562167" t="-2318531" r="-3917326" b="-1771076"/>
            </a:gradFill>
            <a:ln w="9525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59" name="Freihandform: Form 158">
              <a:extLst>
                <a:ext uri="{FF2B5EF4-FFF2-40B4-BE49-F238E27FC236}">
                  <a16:creationId xmlns:a16="http://schemas.microsoft.com/office/drawing/2014/main" id="{C698597F-4AD8-412A-9BAF-4655AC08EC55}"/>
                </a:ext>
              </a:extLst>
            </p:cNvPr>
            <p:cNvSpPr/>
            <p:nvPr/>
          </p:nvSpPr>
          <p:spPr bwMode="gray">
            <a:xfrm>
              <a:off x="8481337" y="3749383"/>
              <a:ext cx="171164" cy="171163"/>
            </a:xfrm>
            <a:custGeom>
              <a:avLst/>
              <a:gdLst>
                <a:gd name="connsiteX0" fmla="*/ 195072 w 195072"/>
                <a:gd name="connsiteY0" fmla="*/ 97536 h 195071"/>
                <a:gd name="connsiteX1" fmla="*/ 97536 w 195072"/>
                <a:gd name="connsiteY1" fmla="*/ 195072 h 195071"/>
                <a:gd name="connsiteX2" fmla="*/ 0 w 195072"/>
                <a:gd name="connsiteY2" fmla="*/ 97536 h 195071"/>
                <a:gd name="connsiteX3" fmla="*/ 97536 w 195072"/>
                <a:gd name="connsiteY3" fmla="*/ 0 h 195071"/>
                <a:gd name="connsiteX4" fmla="*/ 195072 w 195072"/>
                <a:gd name="connsiteY4" fmla="*/ 97536 h 195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5072" h="195071">
                  <a:moveTo>
                    <a:pt x="195072" y="97536"/>
                  </a:moveTo>
                  <a:cubicBezTo>
                    <a:pt x="195072" y="151404"/>
                    <a:pt x="151404" y="195072"/>
                    <a:pt x="97536" y="195072"/>
                  </a:cubicBezTo>
                  <a:cubicBezTo>
                    <a:pt x="43668" y="195072"/>
                    <a:pt x="0" y="151404"/>
                    <a:pt x="0" y="97536"/>
                  </a:cubicBezTo>
                  <a:cubicBezTo>
                    <a:pt x="0" y="43668"/>
                    <a:pt x="43668" y="0"/>
                    <a:pt x="97536" y="0"/>
                  </a:cubicBezTo>
                  <a:cubicBezTo>
                    <a:pt x="151404" y="0"/>
                    <a:pt x="195072" y="43668"/>
                    <a:pt x="195072" y="97536"/>
                  </a:cubicBezTo>
                  <a:close/>
                </a:path>
              </a:pathLst>
            </a:custGeom>
            <a:solidFill>
              <a:srgbClr val="009CB4"/>
            </a:solidFill>
            <a:ln w="9525" cap="flat">
              <a:solidFill>
                <a:srgbClr val="009CB4"/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60" name="Freihandform: Form 159">
              <a:extLst>
                <a:ext uri="{FF2B5EF4-FFF2-40B4-BE49-F238E27FC236}">
                  <a16:creationId xmlns:a16="http://schemas.microsoft.com/office/drawing/2014/main" id="{F3B7C2F4-1900-4D7A-8B54-6F43F4687BD4}"/>
                </a:ext>
              </a:extLst>
            </p:cNvPr>
            <p:cNvSpPr/>
            <p:nvPr/>
          </p:nvSpPr>
          <p:spPr bwMode="gray">
            <a:xfrm>
              <a:off x="8757974" y="3600451"/>
              <a:ext cx="171164" cy="171164"/>
            </a:xfrm>
            <a:custGeom>
              <a:avLst/>
              <a:gdLst>
                <a:gd name="connsiteX0" fmla="*/ 195072 w 195072"/>
                <a:gd name="connsiteY0" fmla="*/ 97536 h 195072"/>
                <a:gd name="connsiteX1" fmla="*/ 97536 w 195072"/>
                <a:gd name="connsiteY1" fmla="*/ 195072 h 195072"/>
                <a:gd name="connsiteX2" fmla="*/ 0 w 195072"/>
                <a:gd name="connsiteY2" fmla="*/ 97536 h 195072"/>
                <a:gd name="connsiteX3" fmla="*/ 97536 w 195072"/>
                <a:gd name="connsiteY3" fmla="*/ 0 h 195072"/>
                <a:gd name="connsiteX4" fmla="*/ 195072 w 195072"/>
                <a:gd name="connsiteY4" fmla="*/ 97536 h 195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5072" h="195072">
                  <a:moveTo>
                    <a:pt x="195072" y="97536"/>
                  </a:moveTo>
                  <a:cubicBezTo>
                    <a:pt x="195072" y="151404"/>
                    <a:pt x="151404" y="195072"/>
                    <a:pt x="97536" y="195072"/>
                  </a:cubicBezTo>
                  <a:cubicBezTo>
                    <a:pt x="43668" y="195072"/>
                    <a:pt x="0" y="151404"/>
                    <a:pt x="0" y="97536"/>
                  </a:cubicBezTo>
                  <a:cubicBezTo>
                    <a:pt x="0" y="43668"/>
                    <a:pt x="43668" y="0"/>
                    <a:pt x="97536" y="0"/>
                  </a:cubicBezTo>
                  <a:cubicBezTo>
                    <a:pt x="151404" y="0"/>
                    <a:pt x="195072" y="43668"/>
                    <a:pt x="195072" y="97536"/>
                  </a:cubicBezTo>
                  <a:close/>
                </a:path>
              </a:pathLst>
            </a:custGeom>
            <a:gradFill>
              <a:gsLst>
                <a:gs pos="35000">
                  <a:schemeClr val="accent4">
                    <a:lumMod val="50000"/>
                  </a:schemeClr>
                </a:gs>
                <a:gs pos="94000">
                  <a:srgbClr val="2B3A41"/>
                </a:gs>
              </a:gsLst>
              <a:path path="circle">
                <a:fillToRect l="50000" t="50000" r="50000" b="50000"/>
              </a:path>
            </a:gradFill>
            <a:ln w="9525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  <p:sp>
          <p:nvSpPr>
            <p:cNvPr id="161" name="Freihandform: Form 160">
              <a:extLst>
                <a:ext uri="{FF2B5EF4-FFF2-40B4-BE49-F238E27FC236}">
                  <a16:creationId xmlns:a16="http://schemas.microsoft.com/office/drawing/2014/main" id="{0831E1A2-5C48-487C-88CE-39B4D75C4A4F}"/>
                </a:ext>
              </a:extLst>
            </p:cNvPr>
            <p:cNvSpPr/>
            <p:nvPr/>
          </p:nvSpPr>
          <p:spPr bwMode="gray">
            <a:xfrm>
              <a:off x="8757974" y="3898317"/>
              <a:ext cx="171164" cy="171164"/>
            </a:xfrm>
            <a:custGeom>
              <a:avLst/>
              <a:gdLst>
                <a:gd name="connsiteX0" fmla="*/ 195072 w 195072"/>
                <a:gd name="connsiteY0" fmla="*/ 97536 h 195072"/>
                <a:gd name="connsiteX1" fmla="*/ 97536 w 195072"/>
                <a:gd name="connsiteY1" fmla="*/ 195072 h 195072"/>
                <a:gd name="connsiteX2" fmla="*/ 0 w 195072"/>
                <a:gd name="connsiteY2" fmla="*/ 97536 h 195072"/>
                <a:gd name="connsiteX3" fmla="*/ 97536 w 195072"/>
                <a:gd name="connsiteY3" fmla="*/ 0 h 195072"/>
                <a:gd name="connsiteX4" fmla="*/ 195072 w 195072"/>
                <a:gd name="connsiteY4" fmla="*/ 97536 h 195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5072" h="195072">
                  <a:moveTo>
                    <a:pt x="195072" y="97536"/>
                  </a:moveTo>
                  <a:cubicBezTo>
                    <a:pt x="195072" y="151404"/>
                    <a:pt x="151404" y="195072"/>
                    <a:pt x="97536" y="195072"/>
                  </a:cubicBezTo>
                  <a:cubicBezTo>
                    <a:pt x="43668" y="195072"/>
                    <a:pt x="0" y="151404"/>
                    <a:pt x="0" y="97536"/>
                  </a:cubicBezTo>
                  <a:cubicBezTo>
                    <a:pt x="0" y="43668"/>
                    <a:pt x="43668" y="0"/>
                    <a:pt x="97536" y="0"/>
                  </a:cubicBezTo>
                  <a:cubicBezTo>
                    <a:pt x="151404" y="0"/>
                    <a:pt x="195072" y="43668"/>
                    <a:pt x="195072" y="97536"/>
                  </a:cubicBezTo>
                  <a:close/>
                </a:path>
              </a:pathLst>
            </a:custGeom>
            <a:gradFill>
              <a:gsLst>
                <a:gs pos="35000">
                  <a:schemeClr val="accent4">
                    <a:lumMod val="50000"/>
                  </a:schemeClr>
                </a:gs>
                <a:gs pos="94000">
                  <a:srgbClr val="2B3A41"/>
                </a:gs>
              </a:gsLst>
              <a:path path="circle">
                <a:fillToRect l="50000" t="50000" r="50000" b="50000"/>
              </a:path>
            </a:gradFill>
            <a:ln w="9525" cap="flat"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de-DE" dirty="0"/>
            </a:p>
          </p:txBody>
        </p:sp>
      </p:grpSp>
      <p:grpSp>
        <p:nvGrpSpPr>
          <p:cNvPr id="115" name="ICON 7">
            <a:extLst>
              <a:ext uri="{FF2B5EF4-FFF2-40B4-BE49-F238E27FC236}">
                <a16:creationId xmlns:a16="http://schemas.microsoft.com/office/drawing/2014/main" id="{86E358B9-09B9-4824-BE86-BAA6DC01EE37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697893" y="4876964"/>
            <a:ext cx="421134" cy="487365"/>
            <a:chOff x="697893" y="4876964"/>
            <a:chExt cx="421134" cy="487365"/>
          </a:xfrm>
        </p:grpSpPr>
        <p:grpSp>
          <p:nvGrpSpPr>
            <p:cNvPr id="116" name="Gruppieren 115">
              <a:extLst>
                <a:ext uri="{FF2B5EF4-FFF2-40B4-BE49-F238E27FC236}">
                  <a16:creationId xmlns:a16="http://schemas.microsoft.com/office/drawing/2014/main" id="{08E61226-1182-46D9-9139-A8B9CD644200}"/>
                </a:ext>
              </a:extLst>
            </p:cNvPr>
            <p:cNvGrpSpPr/>
            <p:nvPr/>
          </p:nvGrpSpPr>
          <p:grpSpPr bwMode="gray">
            <a:xfrm>
              <a:off x="697893" y="4977687"/>
              <a:ext cx="386642" cy="386642"/>
              <a:chOff x="8228403" y="1170158"/>
              <a:chExt cx="1204725" cy="1204725"/>
            </a:xfrm>
          </p:grpSpPr>
          <p:pic>
            <p:nvPicPr>
              <p:cNvPr id="120" name="Grafik 119">
                <a:extLst>
                  <a:ext uri="{FF2B5EF4-FFF2-40B4-BE49-F238E27FC236}">
                    <a16:creationId xmlns:a16="http://schemas.microsoft.com/office/drawing/2014/main" id="{A8613155-7B72-467C-B060-6A4EF22947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 bwMode="gray">
              <a:xfrm>
                <a:off x="8228403" y="1170158"/>
                <a:ext cx="1204725" cy="1204725"/>
              </a:xfrm>
              <a:prstGeom prst="rect">
                <a:avLst/>
              </a:prstGeom>
            </p:spPr>
          </p:pic>
          <p:sp>
            <p:nvSpPr>
              <p:cNvPr id="121" name="Ellipse 120">
                <a:extLst>
                  <a:ext uri="{FF2B5EF4-FFF2-40B4-BE49-F238E27FC236}">
                    <a16:creationId xmlns:a16="http://schemas.microsoft.com/office/drawing/2014/main" id="{1DB36E9A-4E54-408E-A2DA-1A033C25E8CC}"/>
                  </a:ext>
                </a:extLst>
              </p:cNvPr>
              <p:cNvSpPr/>
              <p:nvPr/>
            </p:nvSpPr>
            <p:spPr bwMode="gray">
              <a:xfrm>
                <a:off x="8228403" y="1170158"/>
                <a:ext cx="1204725" cy="1204725"/>
              </a:xfrm>
              <a:prstGeom prst="ellipse">
                <a:avLst/>
              </a:prstGeom>
              <a:noFill/>
              <a:ln w="12700">
                <a:solidFill>
                  <a:schemeClr val="accent4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90000"/>
                  </a:lnSpc>
                  <a:spcAft>
                    <a:spcPts val="1000"/>
                  </a:spcAft>
                </a:pPr>
                <a:endParaRPr lang="de-DE" dirty="0"/>
              </a:p>
            </p:txBody>
          </p:sp>
        </p:grpSp>
        <p:grpSp>
          <p:nvGrpSpPr>
            <p:cNvPr id="117" name="Gruppieren 116">
              <a:extLst>
                <a:ext uri="{FF2B5EF4-FFF2-40B4-BE49-F238E27FC236}">
                  <a16:creationId xmlns:a16="http://schemas.microsoft.com/office/drawing/2014/main" id="{DC111C38-176D-42AD-8933-6119950E6934}"/>
                </a:ext>
              </a:extLst>
            </p:cNvPr>
            <p:cNvGrpSpPr/>
            <p:nvPr/>
          </p:nvGrpSpPr>
          <p:grpSpPr bwMode="gray">
            <a:xfrm>
              <a:off x="899427" y="4876964"/>
              <a:ext cx="219600" cy="219600"/>
              <a:chOff x="-1340673" y="3556465"/>
              <a:chExt cx="219600" cy="219600"/>
            </a:xfrm>
          </p:grpSpPr>
          <p:sp useBgFill="1">
            <p:nvSpPr>
              <p:cNvPr id="118" name="Ellipse 117">
                <a:extLst>
                  <a:ext uri="{FF2B5EF4-FFF2-40B4-BE49-F238E27FC236}">
                    <a16:creationId xmlns:a16="http://schemas.microsoft.com/office/drawing/2014/main" id="{818C3F57-09D9-45CD-9A6C-8074EEE6F417}"/>
                  </a:ext>
                </a:extLst>
              </p:cNvPr>
              <p:cNvSpPr/>
              <p:nvPr/>
            </p:nvSpPr>
            <p:spPr bwMode="gray">
              <a:xfrm>
                <a:off x="-1340673" y="3556465"/>
                <a:ext cx="219600" cy="2196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90000"/>
                  </a:lnSpc>
                  <a:spcAft>
                    <a:spcPts val="1000"/>
                  </a:spcAft>
                </a:pPr>
                <a:endParaRPr lang="de-DE" dirty="0"/>
              </a:p>
            </p:txBody>
          </p:sp>
          <p:pic>
            <p:nvPicPr>
              <p:cNvPr id="119" name="Grafik 118">
                <a:extLst>
                  <a:ext uri="{FF2B5EF4-FFF2-40B4-BE49-F238E27FC236}">
                    <a16:creationId xmlns:a16="http://schemas.microsoft.com/office/drawing/2014/main" id="{189622D3-E5C4-49C8-B015-CAE7EFF9B8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 bwMode="gray">
              <a:xfrm>
                <a:off x="-1340410" y="3556728"/>
                <a:ext cx="219075" cy="219075"/>
              </a:xfrm>
              <a:prstGeom prst="rect">
                <a:avLst/>
              </a:prstGeom>
            </p:spPr>
          </p:pic>
        </p:grpSp>
      </p:grpSp>
      <p:pic>
        <p:nvPicPr>
          <p:cNvPr id="162" name="Logo">
            <a:hlinkClick r:id="rId6" action="ppaction://hlinksldjump"/>
            <a:extLst>
              <a:ext uri="{FF2B5EF4-FFF2-40B4-BE49-F238E27FC236}">
                <a16:creationId xmlns:a16="http://schemas.microsoft.com/office/drawing/2014/main" id="{68F57770-8377-468F-8378-0B0D90B395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 bwMode="gray">
          <a:xfrm>
            <a:off x="11488080" y="276225"/>
            <a:ext cx="426108" cy="751955"/>
          </a:xfrm>
          <a:prstGeom prst="rect">
            <a:avLst/>
          </a:prstGeom>
        </p:spPr>
      </p:pic>
      <p:grpSp>
        <p:nvGrpSpPr>
          <p:cNvPr id="77" name="WEITER">
            <a:extLst>
              <a:ext uri="{FF2B5EF4-FFF2-40B4-BE49-F238E27FC236}">
                <a16:creationId xmlns:a16="http://schemas.microsoft.com/office/drawing/2014/main" id="{191B69F4-DC92-4064-A32C-4E8D87F549E5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11590188" y="6352627"/>
            <a:ext cx="324000" cy="324000"/>
            <a:chOff x="11488080" y="6210730"/>
            <a:chExt cx="431514" cy="431514"/>
          </a:xfrm>
        </p:grpSpPr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42D88B49-9890-4447-9F6F-DF35AE7A2FB6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11488080" y="6210730"/>
              <a:ext cx="431514" cy="431514"/>
            </a:xfrm>
            <a:prstGeom prst="ellipse">
              <a:avLst/>
            </a:prstGeom>
            <a:solidFill>
              <a:schemeClr val="accent4">
                <a:lumMod val="40000"/>
                <a:lumOff val="60000"/>
                <a:alpha val="20000"/>
              </a:schemeClr>
            </a:solidFill>
            <a:ln w="28257" cap="flat">
              <a:noFill/>
              <a:prstDash val="solid"/>
              <a:miter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de-DE" dirty="0" err="1"/>
            </a:p>
          </p:txBody>
        </p:sp>
        <p:grpSp>
          <p:nvGrpSpPr>
            <p:cNvPr id="79" name="Gruppieren 78">
              <a:extLst>
                <a:ext uri="{FF2B5EF4-FFF2-40B4-BE49-F238E27FC236}">
                  <a16:creationId xmlns:a16="http://schemas.microsoft.com/office/drawing/2014/main" id="{03594190-FF6B-4EF6-B904-AF984A5BA9F9}"/>
                </a:ext>
              </a:extLst>
            </p:cNvPr>
            <p:cNvGrpSpPr/>
            <p:nvPr/>
          </p:nvGrpSpPr>
          <p:grpSpPr bwMode="gray">
            <a:xfrm rot="8100000">
              <a:off x="11584980" y="6346862"/>
              <a:ext cx="159253" cy="159250"/>
              <a:chOff x="4950400" y="5587397"/>
              <a:chExt cx="318505" cy="318499"/>
            </a:xfrm>
          </p:grpSpPr>
          <p:cxnSp>
            <p:nvCxnSpPr>
              <p:cNvPr id="80" name="Gerader Verbinder 79">
                <a:extLst>
                  <a:ext uri="{FF2B5EF4-FFF2-40B4-BE49-F238E27FC236}">
                    <a16:creationId xmlns:a16="http://schemas.microsoft.com/office/drawing/2014/main" id="{4CDA1375-B7F2-4E12-9BD7-0013B3730F79}"/>
                  </a:ext>
                </a:extLst>
              </p:cNvPr>
              <p:cNvCxnSpPr/>
              <p:nvPr/>
            </p:nvCxnSpPr>
            <p:spPr bwMode="gray">
              <a:xfrm flipV="1">
                <a:off x="4950400" y="5587397"/>
                <a:ext cx="0" cy="318499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Gerader Verbinder 80">
                <a:extLst>
                  <a:ext uri="{FF2B5EF4-FFF2-40B4-BE49-F238E27FC236}">
                    <a16:creationId xmlns:a16="http://schemas.microsoft.com/office/drawing/2014/main" id="{AB28698B-135F-448F-9328-9BD1F467EB82}"/>
                  </a:ext>
                </a:extLst>
              </p:cNvPr>
              <p:cNvCxnSpPr>
                <a:cxnSpLocks/>
              </p:cNvCxnSpPr>
              <p:nvPr/>
            </p:nvCxnSpPr>
            <p:spPr bwMode="gray">
              <a:xfrm rot="5400000" flipV="1">
                <a:off x="5109656" y="5428156"/>
                <a:ext cx="0" cy="318499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61696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0000">
                                          <p:cBhvr>
                                            <p:cTn id="18" dur="250" fill="hold"/>
                                            <p:tgtEl>
                                              <p:spTgt spid="9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6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9" presetID="2" presetClass="entr" presetSubtype="4" fill="hold" nodeType="after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3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3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75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0000">
                                          <p:cBhvr>
                                            <p:cTn id="42" dur="250" fill="hold"/>
                                            <p:tgtEl>
                                              <p:spTgt spid="12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0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3" presetID="2" presetClass="entr" presetSubtype="4" fill="hold" nodeType="after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5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5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7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6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autoRev="1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0000">
                                          <p:cBhvr>
                                            <p:cTn id="66" dur="250" fill="hold"/>
                                            <p:tgtEl>
                                              <p:spTgt spid="14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1" fill="hold">
                          <p:stCondLst>
                            <p:cond delay="indefinite"/>
                          </p:stCondLst>
                          <p:childTnLst>
                            <p:par>
                              <p:cTn id="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3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4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77" presetID="2" presetClass="entr" presetSubtype="4" fill="hold" nodeType="after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7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8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8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4" dur="7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8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6" presetClass="emph" presetSubtype="0" autoRev="1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0000">
                                          <p:cBhvr>
                                            <p:cTn id="90" dur="250" fill="hold"/>
                                            <p:tgtEl>
                                              <p:spTgt spid="12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5" fill="hold">
                          <p:stCondLst>
                            <p:cond delay="indefinite"/>
                          </p:stCondLst>
                          <p:childTnLst>
                            <p:par>
                              <p:cTn id="9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7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8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1" presetID="2" presetClass="entr" presetSubtype="4" fill="hold" nodeType="after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10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10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8" dur="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1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2" dur="50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6" presetClass="emph" presetSubtype="0" autoRev="1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0000">
                                          <p:cBhvr>
                                            <p:cTn id="114" dur="250" fill="hold"/>
                                            <p:tgtEl>
                                              <p:spTgt spid="14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1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8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9" fill="hold">
                          <p:stCondLst>
                            <p:cond delay="indefinite"/>
                          </p:stCondLst>
                          <p:childTnLst>
                            <p:par>
                              <p:cTn id="1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1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2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5" presetID="2" presetClass="entr" presetSubtype="4" fill="hold" nodeType="after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12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12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2" dur="7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3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6" dur="500"/>
                                            <p:tgtEl>
                                              <p:spTgt spid="1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6" presetClass="emph" presetSubtype="0" autoRev="1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0000">
                                          <p:cBhvr>
                                            <p:cTn id="138" dur="250" fill="hold"/>
                                            <p:tgtEl>
                                              <p:spTgt spid="15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4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2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3" fill="hold">
                          <p:stCondLst>
                            <p:cond delay="indefinite"/>
                          </p:stCondLst>
                          <p:childTnLst>
                            <p:par>
                              <p:cTn id="1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5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6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9" presetID="2" presetClass="entr" presetSubtype="4" fill="hold" nodeType="after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15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15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6" dur="7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7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5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0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1" presetID="6" presetClass="emph" presetSubtype="0" autoRev="1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0000">
                                          <p:cBhvr>
                                            <p:cTn id="162" dur="250" fill="hold"/>
                                            <p:tgtEl>
                                              <p:spTgt spid="11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3" fill="hold">
                                <p:stCondLst>
                                  <p:cond delay="2250"/>
                                </p:stCond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4" grpId="0"/>
          <p:bldP spid="12" grpId="0"/>
          <p:bldP spid="14" grpId="0"/>
          <p:bldP spid="16" grpId="0"/>
          <p:bldP spid="18" grpId="0"/>
          <p:bldP spid="2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250" fill="hold"/>
                                            <p:tgtEl>
                                              <p:spTgt spid="9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6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75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250" fill="hold"/>
                                            <p:tgtEl>
                                              <p:spTgt spid="12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0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3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7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6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6" dur="250" fill="hold"/>
                                            <p:tgtEl>
                                              <p:spTgt spid="14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1" fill="hold">
                          <p:stCondLst>
                            <p:cond delay="indefinite"/>
                          </p:stCondLst>
                          <p:childTnLst>
                            <p:par>
                              <p:cTn id="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3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4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77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8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4" dur="7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8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6" presetClass="emp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0" dur="250" fill="hold"/>
                                            <p:tgtEl>
                                              <p:spTgt spid="12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5" fill="hold">
                          <p:stCondLst>
                            <p:cond delay="indefinite"/>
                          </p:stCondLst>
                          <p:childTnLst>
                            <p:par>
                              <p:cTn id="9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7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8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1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8" dur="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1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2" dur="50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6" presetClass="emp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14" dur="250" fill="hold"/>
                                            <p:tgtEl>
                                              <p:spTgt spid="14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1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8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9" fill="hold">
                          <p:stCondLst>
                            <p:cond delay="indefinite"/>
                          </p:stCondLst>
                          <p:childTnLst>
                            <p:par>
                              <p:cTn id="1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1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2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2" dur="7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3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6" dur="500"/>
                                            <p:tgtEl>
                                              <p:spTgt spid="1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6" presetClass="emp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38" dur="250" fill="hold"/>
                                            <p:tgtEl>
                                              <p:spTgt spid="15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4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2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3" fill="hold">
                          <p:stCondLst>
                            <p:cond delay="indefinite"/>
                          </p:stCondLst>
                          <p:childTnLst>
                            <p:par>
                              <p:cTn id="1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5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6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6" dur="7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7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5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0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1" presetID="6" presetClass="emph" presetSubtype="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62" dur="250" fill="hold"/>
                                            <p:tgtEl>
                                              <p:spTgt spid="11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3" fill="hold">
                                <p:stCondLst>
                                  <p:cond delay="2250"/>
                                </p:stCond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4" grpId="0"/>
          <p:bldP spid="12" grpId="0"/>
          <p:bldP spid="14" grpId="0"/>
          <p:bldP spid="16" grpId="0"/>
          <p:bldP spid="18" grpId="0"/>
          <p:bldP spid="20" grpId="0"/>
        </p:bldLst>
      </p:timing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G">
            <a:extLst>
              <a:ext uri="{FF2B5EF4-FFF2-40B4-BE49-F238E27FC236}">
                <a16:creationId xmlns:a16="http://schemas.microsoft.com/office/drawing/2014/main" id="{73E493CF-B1A6-4041-A03D-ACE968EFC118}"/>
              </a:ext>
            </a:extLst>
          </p:cNvPr>
          <p:cNvSpPr/>
          <p:nvPr/>
        </p:nvSpPr>
        <p:spPr bwMode="gray">
          <a:xfrm>
            <a:off x="1990" y="0"/>
            <a:ext cx="12190413" cy="6858000"/>
          </a:xfrm>
          <a:prstGeom prst="rect">
            <a:avLst/>
          </a:prstGeom>
          <a:gradFill>
            <a:gsLst>
              <a:gs pos="35000">
                <a:schemeClr val="accent4">
                  <a:lumMod val="50000"/>
                </a:schemeClr>
              </a:gs>
              <a:gs pos="94000">
                <a:srgbClr val="2B3A41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dirty="0"/>
          </a:p>
        </p:txBody>
      </p:sp>
      <p:pic>
        <p:nvPicPr>
          <p:cNvPr id="162" name="Logo">
            <a:hlinkClick r:id="rId2" action="ppaction://hlinksldjump"/>
            <a:extLst>
              <a:ext uri="{FF2B5EF4-FFF2-40B4-BE49-F238E27FC236}">
                <a16:creationId xmlns:a16="http://schemas.microsoft.com/office/drawing/2014/main" id="{68F57770-8377-468F-8378-0B0D90B395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 bwMode="gray">
          <a:xfrm>
            <a:off x="11488080" y="276225"/>
            <a:ext cx="426108" cy="751955"/>
          </a:xfrm>
          <a:prstGeom prst="rect">
            <a:avLst/>
          </a:prstGeom>
        </p:spPr>
      </p:pic>
      <p:sp>
        <p:nvSpPr>
          <p:cNvPr id="77" name="Textfeld 76">
            <a:extLst>
              <a:ext uri="{FF2B5EF4-FFF2-40B4-BE49-F238E27FC236}">
                <a16:creationId xmlns:a16="http://schemas.microsoft.com/office/drawing/2014/main" id="{CD28337E-DDDD-40E7-A13E-6D7087A22524}"/>
              </a:ext>
            </a:extLst>
          </p:cNvPr>
          <p:cNvSpPr txBox="1"/>
          <p:nvPr/>
        </p:nvSpPr>
        <p:spPr>
          <a:xfrm>
            <a:off x="541338" y="3369585"/>
            <a:ext cx="11109325" cy="6661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just"/>
            <a:r>
              <a:rPr lang="de-DE" cap="all" dirty="0">
                <a:solidFill>
                  <a:srgbClr val="009CB4"/>
                </a:solidFill>
                <a:latin typeface="+mj-lt"/>
              </a:rPr>
              <a:t>Hinweise zur </a:t>
            </a:r>
            <a:r>
              <a:rPr lang="de-DE" cap="all" dirty="0" err="1">
                <a:solidFill>
                  <a:srgbClr val="009CB4"/>
                </a:solidFill>
                <a:latin typeface="+mj-lt"/>
              </a:rPr>
              <a:t>entstehung</a:t>
            </a:r>
            <a:r>
              <a:rPr lang="de-DE" cap="all" dirty="0">
                <a:solidFill>
                  <a:srgbClr val="009CB4"/>
                </a:solidFill>
                <a:latin typeface="+mj-lt"/>
              </a:rPr>
              <a:t> und </a:t>
            </a:r>
            <a:r>
              <a:rPr lang="de-DE" cap="all" dirty="0" err="1">
                <a:solidFill>
                  <a:srgbClr val="009CB4"/>
                </a:solidFill>
                <a:latin typeface="+mj-lt"/>
              </a:rPr>
              <a:t>verwendung</a:t>
            </a:r>
            <a:endParaRPr lang="de-DE" cap="all" dirty="0">
              <a:solidFill>
                <a:srgbClr val="009CB4"/>
              </a:solidFill>
              <a:latin typeface="+mj-lt"/>
            </a:endParaRPr>
          </a:p>
          <a:p>
            <a:pPr algn="just"/>
            <a:endParaRPr lang="de-DE" sz="1600" cap="all" dirty="0">
              <a:solidFill>
                <a:schemeClr val="bg1"/>
              </a:solidFill>
              <a:ea typeface="+mj-ea"/>
              <a:cs typeface="+mj-cs"/>
            </a:endParaRPr>
          </a:p>
          <a:p>
            <a:pPr algn="just"/>
            <a:r>
              <a:rPr lang="de-DE" sz="1600" dirty="0">
                <a:solidFill>
                  <a:schemeClr val="bg1"/>
                </a:solidFill>
              </a:rPr>
              <a:t>Diese Handreichung ist auf Basis des </a:t>
            </a:r>
            <a:r>
              <a:rPr lang="de-DE" sz="1600" dirty="0">
                <a:solidFill>
                  <a:schemeClr val="bg1"/>
                </a:solidFill>
                <a:latin typeface="+mj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Kurzfassung des Gutachtens zu den rechtlichen Rahmenbedingungen des</a:t>
            </a:r>
            <a:br>
              <a:rPr lang="de-DE" sz="1600" dirty="0">
                <a:solidFill>
                  <a:schemeClr val="bg1"/>
                </a:solidFill>
                <a:latin typeface="+mj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de-DE" sz="1600" dirty="0">
                <a:solidFill>
                  <a:schemeClr val="bg1"/>
                </a:solidFill>
                <a:latin typeface="+mj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Forschungsdatenmanagements</a:t>
            </a:r>
            <a:r>
              <a:rPr lang="de-DE" sz="1600" dirty="0">
                <a:solidFill>
                  <a:schemeClr val="bg1"/>
                </a:solidFill>
              </a:rPr>
              <a:t> (Stand: 12.07.2018) von </a:t>
            </a:r>
            <a:r>
              <a:rPr lang="de-DE" sz="1600" dirty="0">
                <a:solidFill>
                  <a:schemeClr val="bg1"/>
                </a:solidFill>
                <a:latin typeface="+mj-lt"/>
              </a:rPr>
              <a:t>Anne Lauber‐</a:t>
            </a:r>
            <a:r>
              <a:rPr lang="de-DE" sz="1600" dirty="0" err="1">
                <a:solidFill>
                  <a:schemeClr val="bg1"/>
                </a:solidFill>
                <a:latin typeface="+mj-lt"/>
              </a:rPr>
              <a:t>Rönsberg</a:t>
            </a:r>
            <a:r>
              <a:rPr lang="de-DE" sz="1600" dirty="0">
                <a:solidFill>
                  <a:schemeClr val="bg1"/>
                </a:solidFill>
              </a:rPr>
              <a:t>, </a:t>
            </a:r>
            <a:r>
              <a:rPr lang="de-DE" sz="1600" dirty="0">
                <a:solidFill>
                  <a:schemeClr val="bg1"/>
                </a:solidFill>
                <a:latin typeface="+mj-lt"/>
              </a:rPr>
              <a:t>Philipp Krahn</a:t>
            </a:r>
            <a:r>
              <a:rPr lang="de-DE" sz="1600" dirty="0">
                <a:solidFill>
                  <a:schemeClr val="bg1"/>
                </a:solidFill>
              </a:rPr>
              <a:t>, </a:t>
            </a:r>
            <a:r>
              <a:rPr lang="de-DE" sz="1600" dirty="0">
                <a:solidFill>
                  <a:schemeClr val="bg1"/>
                </a:solidFill>
                <a:latin typeface="+mj-lt"/>
              </a:rPr>
              <a:t>Paul Baumann </a:t>
            </a:r>
            <a:r>
              <a:rPr lang="de-DE" sz="1600" dirty="0">
                <a:solidFill>
                  <a:schemeClr val="bg1"/>
                </a:solidFill>
              </a:rPr>
              <a:t>entstanden. Die Handreichung dient dazu, Forschenden und Forschungsdatenmanager*innen einen gut verständlichen Zugang zu Rechtsfragen hinsichtlich Forschungsdaten zu ermöglichen. Die Handreichung kann zum Beispiel in der Beratungspraxis eingesetzt werden.</a:t>
            </a:r>
          </a:p>
          <a:p>
            <a:pPr algn="just"/>
            <a:r>
              <a:rPr lang="de-DE" sz="1600" dirty="0">
                <a:solidFill>
                  <a:schemeClr val="bg1"/>
                </a:solidFill>
              </a:rPr>
              <a:t>Die Handreichung soll bei Bedarf aktualisiert werden. Anmerkungen und Korrekturen sowie Verbesserungsvorschläge bitten wir an </a:t>
            </a:r>
            <a:r>
              <a:rPr lang="de-DE" sz="1600" dirty="0">
                <a:solidFill>
                  <a:schemeClr val="bg1"/>
                </a:solidFill>
                <a:latin typeface="+mj-lt"/>
              </a:rPr>
              <a:t>hefdi@uni-marburg.de </a:t>
            </a:r>
            <a:r>
              <a:rPr lang="de-DE" sz="1600" dirty="0">
                <a:solidFill>
                  <a:schemeClr val="bg1"/>
                </a:solidFill>
              </a:rPr>
              <a:t>zu senden.</a:t>
            </a:r>
          </a:p>
          <a:p>
            <a:pPr algn="just"/>
            <a:endParaRPr lang="de-DE" sz="1600" dirty="0">
              <a:solidFill>
                <a:schemeClr val="bg1"/>
              </a:solidFill>
            </a:endParaRPr>
          </a:p>
          <a:p>
            <a:pPr algn="just"/>
            <a:r>
              <a:rPr lang="de-DE" sz="1600" dirty="0">
                <a:solidFill>
                  <a:schemeClr val="bg1"/>
                </a:solidFill>
              </a:rPr>
              <a:t>Dieses Werk ist lizenziert unter einer </a:t>
            </a:r>
            <a:r>
              <a:rPr lang="de-DE" sz="1600" dirty="0">
                <a:solidFill>
                  <a:schemeClr val="bg1"/>
                </a:solidFill>
                <a:latin typeface="+mj-l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Creative Commons Namensnennung – Weitergabe unter gleichen Bedingungen 4.0 International Lizenz</a:t>
            </a:r>
            <a:r>
              <a:rPr lang="de-DE" sz="16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78" name="Textfeld 77">
            <a:extLst>
              <a:ext uri="{FF2B5EF4-FFF2-40B4-BE49-F238E27FC236}">
                <a16:creationId xmlns:a16="http://schemas.microsoft.com/office/drawing/2014/main" id="{0FF082E5-93D5-4B6B-9916-32B0FECB8140}"/>
              </a:ext>
            </a:extLst>
          </p:cNvPr>
          <p:cNvSpPr txBox="1"/>
          <p:nvPr/>
        </p:nvSpPr>
        <p:spPr>
          <a:xfrm>
            <a:off x="539749" y="1759173"/>
            <a:ext cx="11109326" cy="1353434"/>
          </a:xfrm>
          <a:prstGeom prst="rect">
            <a:avLst/>
          </a:prstGeom>
        </p:spPr>
        <p:txBody>
          <a:bodyPr wrap="square" lIns="0" tIns="0" rIns="0" bIns="0" numCol="1" rtlCol="0">
            <a:noAutofit/>
          </a:bodyPr>
          <a:lstStyle/>
          <a:p>
            <a:pPr marL="0" indent="0" algn="l">
              <a:buNone/>
            </a:pPr>
            <a:r>
              <a:rPr lang="de-DE" cap="all" dirty="0">
                <a:solidFill>
                  <a:srgbClr val="009CB4"/>
                </a:solidFill>
                <a:latin typeface="+mj-lt"/>
              </a:rPr>
              <a:t>Bearbeitung</a:t>
            </a:r>
            <a:endParaRPr lang="de-DE" sz="2800" cap="all" dirty="0">
              <a:solidFill>
                <a:srgbClr val="009CB4"/>
              </a:solidFill>
              <a:latin typeface="+mj-lt"/>
            </a:endParaRPr>
          </a:p>
          <a:p>
            <a:pPr marL="0" indent="0" algn="l">
              <a:buNone/>
            </a:pPr>
            <a:endParaRPr lang="de-DE" sz="1600" dirty="0">
              <a:solidFill>
                <a:schemeClr val="bg1"/>
              </a:solidFill>
            </a:endParaRPr>
          </a:p>
          <a:p>
            <a:pPr marL="0" indent="0" algn="l">
              <a:buNone/>
            </a:pPr>
            <a:r>
              <a:rPr lang="de-DE" sz="1600" dirty="0">
                <a:solidFill>
                  <a:schemeClr val="bg1"/>
                </a:solidFill>
                <a:latin typeface="+mj-lt"/>
              </a:rPr>
              <a:t>Patrick Langner</a:t>
            </a:r>
            <a:r>
              <a:rPr lang="de-DE" sz="1600" dirty="0">
                <a:solidFill>
                  <a:schemeClr val="bg1"/>
                </a:solidFill>
              </a:rPr>
              <a:t>, Hochschul- und Landesbibliothek Fulda</a:t>
            </a:r>
          </a:p>
          <a:p>
            <a:r>
              <a:rPr lang="de-DE" sz="1600" dirty="0">
                <a:solidFill>
                  <a:schemeClr val="bg1"/>
                </a:solidFill>
                <a:latin typeface="+mj-lt"/>
              </a:rPr>
              <a:t>Christian Krippes</a:t>
            </a:r>
            <a:r>
              <a:rPr lang="de-DE" sz="1600" dirty="0">
                <a:solidFill>
                  <a:schemeClr val="bg1"/>
                </a:solidFill>
              </a:rPr>
              <a:t>, Universitätsbibliothek der Justus-Liebig-Universität Gießen</a:t>
            </a:r>
          </a:p>
          <a:p>
            <a:pPr marL="0" indent="0" algn="l">
              <a:buNone/>
            </a:pPr>
            <a:r>
              <a:rPr lang="de-DE" sz="1600" dirty="0">
                <a:solidFill>
                  <a:schemeClr val="bg1"/>
                </a:solidFill>
                <a:latin typeface="+mj-lt"/>
              </a:rPr>
              <a:t>Nina Dworschak</a:t>
            </a:r>
            <a:r>
              <a:rPr lang="de-DE" sz="1600" dirty="0">
                <a:solidFill>
                  <a:schemeClr val="bg1"/>
                </a:solidFill>
              </a:rPr>
              <a:t>, Universitätsbibliothek der Goethe-Universität Frankfurt am Main	</a:t>
            </a:r>
          </a:p>
        </p:txBody>
      </p:sp>
      <p:sp>
        <p:nvSpPr>
          <p:cNvPr id="79" name="Rechteck 78">
            <a:extLst>
              <a:ext uri="{FF2B5EF4-FFF2-40B4-BE49-F238E27FC236}">
                <a16:creationId xmlns:a16="http://schemas.microsoft.com/office/drawing/2014/main" id="{0A04BB9B-2AF4-43FF-B4AC-AC9A0C2B7BB4}"/>
              </a:ext>
            </a:extLst>
          </p:cNvPr>
          <p:cNvSpPr/>
          <p:nvPr/>
        </p:nvSpPr>
        <p:spPr>
          <a:xfrm>
            <a:off x="448914" y="442181"/>
            <a:ext cx="107055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cap="all" dirty="0">
                <a:solidFill>
                  <a:srgbClr val="009CB4"/>
                </a:solidFill>
                <a:latin typeface="+mj-lt"/>
                <a:ea typeface="+mj-ea"/>
                <a:cs typeface="+mj-cs"/>
              </a:rPr>
              <a:t>Rechtliche Rahmenbedingungen des Forschungsdatenmanagements –  </a:t>
            </a:r>
            <a:r>
              <a:rPr lang="de-DE" sz="2400" cap="all" dirty="0">
                <a:solidFill>
                  <a:srgbClr val="009CB4"/>
                </a:solidFill>
              </a:rPr>
              <a:t>Teil 2: Entscheidungsbefugnis über den Umgang mit Forschungsdaten</a:t>
            </a:r>
            <a:endParaRPr lang="de-DE" sz="2400" cap="all" dirty="0">
              <a:solidFill>
                <a:srgbClr val="009CB4"/>
              </a:solidFill>
              <a:ea typeface="+mj-ea"/>
              <a:cs typeface="+mj-cs"/>
            </a:endParaRPr>
          </a:p>
        </p:txBody>
      </p:sp>
      <p:pic>
        <p:nvPicPr>
          <p:cNvPr id="7" name="Grafik 6">
            <a:hlinkClick r:id="rId6"/>
            <a:extLst>
              <a:ext uri="{FF2B5EF4-FFF2-40B4-BE49-F238E27FC236}">
                <a16:creationId xmlns:a16="http://schemas.microsoft.com/office/drawing/2014/main" id="{71255C51-4C64-42F5-8DED-D484737E64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77647" y="6402510"/>
            <a:ext cx="838200" cy="29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12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UNI MARBURG">
  <a:themeElements>
    <a:clrScheme name="UNI MARBURG">
      <a:dk1>
        <a:sysClr val="windowText" lastClr="000000"/>
      </a:dk1>
      <a:lt1>
        <a:sysClr val="window" lastClr="FFFFFF"/>
      </a:lt1>
      <a:dk2>
        <a:srgbClr val="002722"/>
      </a:dk2>
      <a:lt2>
        <a:srgbClr val="FFFFFF"/>
      </a:lt2>
      <a:accent1>
        <a:srgbClr val="009CB4"/>
      </a:accent1>
      <a:accent2>
        <a:srgbClr val="DCE04B"/>
      </a:accent2>
      <a:accent3>
        <a:srgbClr val="009870"/>
      </a:accent3>
      <a:accent4>
        <a:srgbClr val="849EAC"/>
      </a:accent4>
      <a:accent5>
        <a:srgbClr val="014D9D"/>
      </a:accent5>
      <a:accent6>
        <a:srgbClr val="DB2F36"/>
      </a:accent6>
      <a:hlink>
        <a:srgbClr val="7F7F7F"/>
      </a:hlink>
      <a:folHlink>
        <a:srgbClr val="7F7F7F"/>
      </a:folHlink>
    </a:clrScheme>
    <a:fontScheme name="UNI MARBURG">
      <a:majorFont>
        <a:latin typeface="Segoe UI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lIns="36000" tIns="36000" rIns="36000" bIns="36000" rtlCol="0" anchor="ctr"/>
      <a:lstStyle>
        <a:defPPr algn="ctr">
          <a:lnSpc>
            <a:spcPct val="90000"/>
          </a:lnSpc>
          <a:spcAft>
            <a:spcPts val="1000"/>
          </a:spcAft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rgbClr val="DCE04B"/>
          </a:solidFill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square" lIns="0" tIns="0" rIns="0" bIns="0" rtlCol="0">
        <a:noAutofit/>
      </a:bodyPr>
      <a:lstStyle>
        <a:defPPr marL="0" indent="0" algn="l">
          <a:buNone/>
          <a:defRPr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">
  <a:themeElements>
    <a:clrScheme name="UNI MARBURG">
      <a:dk1>
        <a:sysClr val="windowText" lastClr="000000"/>
      </a:dk1>
      <a:lt1>
        <a:sysClr val="window" lastClr="FFFFFF"/>
      </a:lt1>
      <a:dk2>
        <a:srgbClr val="002722"/>
      </a:dk2>
      <a:lt2>
        <a:srgbClr val="FFFFFF"/>
      </a:lt2>
      <a:accent1>
        <a:srgbClr val="009CB4"/>
      </a:accent1>
      <a:accent2>
        <a:srgbClr val="DCE04B"/>
      </a:accent2>
      <a:accent3>
        <a:srgbClr val="009870"/>
      </a:accent3>
      <a:accent4>
        <a:srgbClr val="849EAC"/>
      </a:accent4>
      <a:accent5>
        <a:srgbClr val="014D9D"/>
      </a:accent5>
      <a:accent6>
        <a:srgbClr val="DB2F36"/>
      </a:accent6>
      <a:hlink>
        <a:srgbClr val="7F7F7F"/>
      </a:hlink>
      <a:folHlink>
        <a:srgbClr val="7F7F7F"/>
      </a:folHlink>
    </a:clrScheme>
    <a:fontScheme name="UNI MARBURG">
      <a:majorFont>
        <a:latin typeface="Segoe UI"/>
        <a:ea typeface=""/>
        <a:cs typeface=""/>
      </a:majorFont>
      <a:minorFont>
        <a:latin typeface="Segoe UI Light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UNI MARBURG">
      <a:dk1>
        <a:sysClr val="windowText" lastClr="000000"/>
      </a:dk1>
      <a:lt1>
        <a:sysClr val="window" lastClr="FFFFFF"/>
      </a:lt1>
      <a:dk2>
        <a:srgbClr val="002722"/>
      </a:dk2>
      <a:lt2>
        <a:srgbClr val="FFFFFF"/>
      </a:lt2>
      <a:accent1>
        <a:srgbClr val="009CB4"/>
      </a:accent1>
      <a:accent2>
        <a:srgbClr val="DCE04B"/>
      </a:accent2>
      <a:accent3>
        <a:srgbClr val="009870"/>
      </a:accent3>
      <a:accent4>
        <a:srgbClr val="849EAC"/>
      </a:accent4>
      <a:accent5>
        <a:srgbClr val="014D9D"/>
      </a:accent5>
      <a:accent6>
        <a:srgbClr val="DB2F36"/>
      </a:accent6>
      <a:hlink>
        <a:srgbClr val="7F7F7F"/>
      </a:hlink>
      <a:folHlink>
        <a:srgbClr val="7F7F7F"/>
      </a:folHlink>
    </a:clrScheme>
    <a:fontScheme name="UNI MARBURG">
      <a:majorFont>
        <a:latin typeface="Segoe UI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2585</Words>
  <Application>Microsoft Office PowerPoint</Application>
  <PresentationFormat>Benutzerdefiniert</PresentationFormat>
  <Paragraphs>223</Paragraphs>
  <Slides>35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35</vt:i4>
      </vt:variant>
    </vt:vector>
  </HeadingPairs>
  <TitlesOfParts>
    <vt:vector size="39" baseType="lpstr">
      <vt:lpstr>Segoe UI Light</vt:lpstr>
      <vt:lpstr>Arial</vt:lpstr>
      <vt:lpstr>Segoe UI</vt:lpstr>
      <vt:lpstr>UNI MARBURG</vt:lpstr>
      <vt:lpstr>PowerPoint-Präsentation</vt:lpstr>
      <vt:lpstr>PowerPoint-Präsentation</vt:lpstr>
      <vt:lpstr>  Urheber- und  Leistungsschutzrechte  an Forschungsdaten</vt:lpstr>
      <vt:lpstr>  Urheber- und  Leistungsschutzrechte  an Forschungsdaten</vt:lpstr>
      <vt:lpstr>  Urheber- und  Leistungsschutzrechte  an Forschungsdaten</vt:lpstr>
      <vt:lpstr>  Urheber- und  Leistungsschutzrechte  an Forschungsdaten</vt:lpstr>
      <vt:lpstr>  Urheber- und  Leistungsschutzrechte  an Forschungsdaten</vt:lpstr>
      <vt:lpstr>PowerPoint-Präsentation</vt:lpstr>
      <vt:lpstr>Qualitative  Daten</vt:lpstr>
      <vt:lpstr>Qualitative  Daten</vt:lpstr>
      <vt:lpstr>Qualitative  Daten</vt:lpstr>
      <vt:lpstr>Wissenschaftliche  Darstellungen</vt:lpstr>
      <vt:lpstr>Fotografien und  andere Lichtbilder</vt:lpstr>
      <vt:lpstr>Fotografien und  andere Lichtbilder</vt:lpstr>
      <vt:lpstr>Fotografien und  andere Lichtbilder</vt:lpstr>
      <vt:lpstr>Quantitative  Daten</vt:lpstr>
      <vt:lpstr>Daten- banken</vt:lpstr>
      <vt:lpstr>Daten- banken</vt:lpstr>
      <vt:lpstr>Meta- daten </vt:lpstr>
      <vt:lpstr>Zusammenfassung </vt:lpstr>
      <vt:lpstr>PowerPoint-Präsentation</vt:lpstr>
      <vt:lpstr>PowerPoint-Präsentation</vt:lpstr>
      <vt:lpstr>PowerPoint-Präsentation</vt:lpstr>
      <vt:lpstr>  Entscheidungsbefugnis über den Umgang mit Forschungsdaten </vt:lpstr>
      <vt:lpstr>  Entscheidungsbefugnis über den Umgang mit Forschungsdaten </vt:lpstr>
      <vt:lpstr>PowerPoint-Präsentation</vt:lpstr>
      <vt:lpstr>Einzel forscher</vt:lpstr>
      <vt:lpstr>Kooperative  Forschungsprojekte</vt:lpstr>
      <vt:lpstr>Qualitative  Interviews</vt:lpstr>
      <vt:lpstr>Qualitative  Interviews</vt:lpstr>
      <vt:lpstr>Qualitative  Interviews</vt:lpstr>
      <vt:lpstr>PowerPoint-Präsentation</vt:lpstr>
      <vt:lpstr>PowerPoint-Präsentation</vt:lpstr>
      <vt:lpstr>Zusammenfassung 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Präsentation: Rechtliche Rahmenbedingungen des Forschungsdatenmanagements – Teil 1: Urheber- und Leistungsschutzrechte, Teil 2: Entscheidungsbefugnis über den Umgang mit Forschungsdaten. Bearbeitung auf Basis des Kurzfassung des Gutachtens zu den rechtlichen Rahmenbedingungen des Forschungsdatenmanagements (Stand: 12.07.2018) von Anne Lauber‐Rönsberg, Philipp Krahn, Paul Baumann</dc:title>
  <dc:creator>Patrick Langner;Christian Krippes;Nina Dworschak</dc:creator>
  <cp:keywords>Forschungsdaten; Forschungsdatenmanagement; Urheberrecht; Leistungsschutzrecht; Entscheidungsbefugnis; Arbeitsvertrag; Dienstvertrag; Nutzungsrechtseinräumung; Förderbedingungen</cp:keywords>
  <dc:description/>
  <cp:lastModifiedBy>HLB-NB-Langner</cp:lastModifiedBy>
  <cp:revision>2273</cp:revision>
  <dcterms:created xsi:type="dcterms:W3CDTF">2015-11-26T10:37:47Z</dcterms:created>
  <dcterms:modified xsi:type="dcterms:W3CDTF">2020-07-21T12:55:08Z</dcterms:modified>
</cp:coreProperties>
</file>