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2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163CF0-6714-4C86-B114-567F3C691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DA8331C-4B44-4CB1-8ADE-D96125B6AB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A9623E3-9A34-45B6-B21F-79CE78BB1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FD972-E4B5-4064-8D71-70B1F17622D2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E113CA-30D5-408A-9135-02263E7D1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5FDCA6-6F4B-4484-B2EF-56FED7B00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88D1-D35A-4723-9694-B7C304951E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1553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0177C7-BC9B-4BD0-A69E-2BC75E764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B0030F-7F3D-40EC-9787-05FC2935B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F99D92-7CFF-4135-ACC5-FCACEEEEF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FD972-E4B5-4064-8D71-70B1F17622D2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D1D12B-D578-493B-867C-D50BA93CA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38BDE1F-EA40-44AF-B92B-2017DE2BB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88D1-D35A-4723-9694-B7C304951E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62928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ECF4CB-CE1B-46B7-A597-F185FE36D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1E46C41-928D-4CB6-BDC5-4B2A66D96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29A13F-705A-4F83-BE99-BF0D98009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FD972-E4B5-4064-8D71-70B1F17622D2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0556056-9B49-48EB-979E-EBC369B86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E29D22-9A31-4B74-81D1-290410641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88D1-D35A-4723-9694-B7C304951E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8591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0C9A10-46E5-41CA-BD27-8CC11E1FE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4DF3946-ED52-4EA5-BD2A-55EF72594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E4D3321-1B84-47F9-B0BC-F0A8617BD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7121521-A1DB-4CF0-80E0-9C42CF190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FD972-E4B5-4064-8D71-70B1F17622D2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D5AD743-A4F6-4041-A43C-8CAFA5415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314C393-B9BB-4E1F-94EF-B307176E2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88D1-D35A-4723-9694-B7C304951E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89842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F68263-8FCF-4D53-BE33-D707F475E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5D582BE-8B21-49E1-8A84-DCF298DC2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8FE2ACF-9D7F-476B-AB53-94ACC07BA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4B17DC2-04CF-4F3A-B0F2-C1D5DE86BF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5A1E44E-2293-41A6-97FD-E355C3FA9A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F1613BF-C9D1-4D01-B36A-74B359FFF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FD972-E4B5-4064-8D71-70B1F17622D2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088B76E-AB99-4972-A33C-05E011418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E7735D0-060A-4B64-A0CE-87A9997C9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88D1-D35A-4723-9694-B7C304951E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74840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C47504-5B4A-469B-B302-1516F628A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B5F0CC2-3D14-413F-8760-D745B0DD9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FD972-E4B5-4064-8D71-70B1F17622D2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5D187C-7D7F-4110-A39B-B7B299E7C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F10E62C-B61C-4072-9ECF-FABED5745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88D1-D35A-4723-9694-B7C304951E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4111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F4D4FB5-E2EE-4736-8EF7-DB3CA8FDE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FD972-E4B5-4064-8D71-70B1F17622D2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15ADCC0-140C-4CD8-991F-A98E14AB4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2A57356-14B8-4756-B39B-B0121A49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88D1-D35A-4723-9694-B7C304951E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32831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7902BA-513E-4260-A313-759C150C1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9CC138-7A9D-4E20-8A05-17DF60A23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62B3B2A-26DF-4013-AE5B-465FA29C7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7037AE7-873B-4A5F-AA68-0A2EAD337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FD972-E4B5-4064-8D71-70B1F17622D2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8E46634-A756-4A3E-AE1B-6A24A05CC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4BBB0B9-DABC-44E5-95D5-A58AD1085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88D1-D35A-4723-9694-B7C304951E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94095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A513EF-9C98-4B06-9571-8D8C1C37E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86F8788-AAA4-4881-AB8B-13BE4A22D4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EE09F89-A600-4529-81EC-60F3DAD60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1EDECF4-71C3-46CF-A2EC-07C7777E6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FD972-E4B5-4064-8D71-70B1F17622D2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980C0DD-BE15-4A62-9B9B-B4D5D1D60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E8B6947-0B12-468C-B492-D9FF53B37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88D1-D35A-4723-9694-B7C304951E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67759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ED7BAB-7221-4E62-8EAD-9A531184F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FAFABF4-3257-41AF-BCA6-15675B773F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16C129-C6BD-400B-9D2D-9D5DEC6C8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FD972-E4B5-4064-8D71-70B1F17622D2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6E6D470-F533-4C2F-BC70-07CD7C3D0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D01DDA-AD80-4E24-AD59-B23857C7B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88D1-D35A-4723-9694-B7C304951E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8815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CD7A432-B295-4FB0-9F16-48BD4E1162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EDBBD47-77FC-4291-A700-BD70AFABC1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2D1021-F9AD-497E-B58D-56F51383E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FD972-E4B5-4064-8D71-70B1F17622D2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87CAE78-0EB4-40D1-9C31-6B44DAFA4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740D61-6CEE-450D-BBF4-B85ACE666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88D1-D35A-4723-9694-B7C304951E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2229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C1DDDE7-AAD1-499C-BB25-8845A9923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6E6AE6A-3113-481F-AAAF-7E36A5756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2D0D0E0-7132-4E76-AEC1-20CDD9384B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FD972-E4B5-4064-8D71-70B1F17622D2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FB697E-B6BE-4219-A025-ABB36A8B2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A65DFA-924A-418F-8847-3B2783FF3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988D1-D35A-4723-9694-B7C304951E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7117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57574D7-090B-4194-9C90-7901CE384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399" y="855645"/>
            <a:ext cx="10757202" cy="514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03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Mauro Vasella</dc:creator>
  <cp:lastModifiedBy>Mauro Vasella</cp:lastModifiedBy>
  <cp:revision>1</cp:revision>
  <dcterms:created xsi:type="dcterms:W3CDTF">2021-06-18T15:41:30Z</dcterms:created>
  <dcterms:modified xsi:type="dcterms:W3CDTF">2021-06-18T15:42:04Z</dcterms:modified>
</cp:coreProperties>
</file>