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22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676A10-BA56-464B-A8B1-F1221210B4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C9366C9-DF61-4C28-BE3B-75DB1379D7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7670C57-4CB3-4324-AD53-6D5B94B4B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F486-5C52-4DF8-B994-73D3EDF8FB1A}" type="datetimeFigureOut">
              <a:rPr lang="de-CH" smtClean="0"/>
              <a:t>18.06.2021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67DF8A-3136-4CE5-8E36-83855A4FC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E905539-8116-4836-94B2-9B6F6953E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FB71-E909-4584-9009-AD62629211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41046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A28A29-E5C9-4CF4-AEA3-AF9388F15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A525081-5345-4908-A30B-704A89614C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808672-C6D9-4B40-AA1C-940371932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F486-5C52-4DF8-B994-73D3EDF8FB1A}" type="datetimeFigureOut">
              <a:rPr lang="de-CH" smtClean="0"/>
              <a:t>18.06.2021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7C53102-6F60-48F8-8832-88BC26E6A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D3D78CF-98C4-4CB5-8E65-9C07EC7CB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FB71-E909-4584-9009-AD62629211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79328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A31F4B-DA50-423F-AA70-77FC1A21E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3665B5A-1280-458D-90B1-86B2BB6853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4E85E34-2F41-462E-876D-3639EA4F5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F486-5C52-4DF8-B994-73D3EDF8FB1A}" type="datetimeFigureOut">
              <a:rPr lang="de-CH" smtClean="0"/>
              <a:t>18.06.2021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F2F1B7-290F-48E6-A916-BCB9D216E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54CC5E2-7CF9-4433-B53D-FC235959E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FB71-E909-4584-9009-AD62629211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51535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BD5919-C5CB-40B3-863E-47053BA30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0666C8E-54CC-4094-BB3E-0C72EBF493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D45DFCB-741A-4040-B7D0-B609E5FA24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6A41B89-B5F7-4D10-9B5C-F985DC60B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F486-5C52-4DF8-B994-73D3EDF8FB1A}" type="datetimeFigureOut">
              <a:rPr lang="de-CH" smtClean="0"/>
              <a:t>18.06.2021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D11AD6D-E377-4873-8D71-B3335723A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8983E06-96DC-47C1-B9ED-94298B7D3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FB71-E909-4584-9009-AD62629211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31386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7D2C18-ED88-42CA-B1D4-EE2D4A5E9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3BFC7C1-E000-4867-8494-98FA0592EC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4D96A4E-4834-4942-AD0C-36E6D5CC49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2EE81CB-B74D-4C11-BF22-F2EE6489C0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E232E97-3630-445A-BDE8-D41384FE18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07DC1F5-C814-4DED-A309-ECC5546F9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F486-5C52-4DF8-B994-73D3EDF8FB1A}" type="datetimeFigureOut">
              <a:rPr lang="de-CH" smtClean="0"/>
              <a:t>18.06.2021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E8F0E4D-FA73-4B4C-B0D3-6C91E18FF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C15CA3-70EF-4B1D-BDDF-A73947D39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FB71-E909-4584-9009-AD62629211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99045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D7ED1F-6A8F-4A57-A8BA-13D4F26FA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FBEA253-3E28-4013-8AB3-152920F1F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F486-5C52-4DF8-B994-73D3EDF8FB1A}" type="datetimeFigureOut">
              <a:rPr lang="de-CH" smtClean="0"/>
              <a:t>18.06.2021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1DF1147-8BD3-40FF-B619-637F43DD0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FB15312-B4E8-4C10-BA05-F0C050DB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FB71-E909-4584-9009-AD62629211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1994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18A8086-FB8E-4DF7-A7F8-BA5C619B9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F486-5C52-4DF8-B994-73D3EDF8FB1A}" type="datetimeFigureOut">
              <a:rPr lang="de-CH" smtClean="0"/>
              <a:t>18.06.2021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EA5E7E7-9A55-4353-A592-074E195E0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45F33AC-5C95-47EE-A949-DAE31A8BA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FB71-E909-4584-9009-AD62629211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99090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A47095-6E95-48E5-AAF0-DD9D9E32E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6102C6D-DEE5-4966-B449-E52F53B86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468CEED-7F93-416C-96A7-88644D869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6768ADC-7400-460C-A8C8-D29962FAD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F486-5C52-4DF8-B994-73D3EDF8FB1A}" type="datetimeFigureOut">
              <a:rPr lang="de-CH" smtClean="0"/>
              <a:t>18.06.2021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B0AF9E7-81BC-4B3A-90C4-84E6F885D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84C12DD-4DEC-4F24-8790-92B750641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FB71-E909-4584-9009-AD62629211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79611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813E4E-869E-4686-98DE-4027CAF6E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FDB8BD3-7348-4FD4-91C2-6E0181156A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D49E753-7E34-4575-9D64-6704974CEE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A153DFD-59B1-401A-B8BD-719A39A80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F486-5C52-4DF8-B994-73D3EDF8FB1A}" type="datetimeFigureOut">
              <a:rPr lang="de-CH" smtClean="0"/>
              <a:t>18.06.2021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7178047-B57B-4ECF-AE7B-0F226D648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A896BB8-7226-40FE-B6FC-DB0D6FAB2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FB71-E909-4584-9009-AD62629211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17535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06C785-2216-47CE-9E2A-582C59E10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63F9EBF-EE16-421E-BF3E-9C1972B437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9CCC052-A3AC-4D1E-BA17-0F3BA1E35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F486-5C52-4DF8-B994-73D3EDF8FB1A}" type="datetimeFigureOut">
              <a:rPr lang="de-CH" smtClean="0"/>
              <a:t>18.06.2021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A6A2B32-311C-4036-92B0-02E33E63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EDD59A6-0CF9-4AA1-A47E-C3D72A165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FB71-E909-4584-9009-AD62629211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89281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B1B49E8-F7C8-43BB-97E4-98826333A1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2A2C4F8-EB23-4D7A-B0B6-54ADB1140E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A8943CC-7AEA-4310-9443-A6789E1D7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F486-5C52-4DF8-B994-73D3EDF8FB1A}" type="datetimeFigureOut">
              <a:rPr lang="de-CH" smtClean="0"/>
              <a:t>18.06.2021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BE5F315-C29B-46B5-B9BF-4B37DFBFB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6AA5E61-6262-404E-966C-FAE7627E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FB71-E909-4584-9009-AD62629211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9720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AF8FF71-11B2-479B-9343-4A7287852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6FA2B8E-FC90-4D4C-9CC8-90739D434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94244B2-9F2A-4366-9FC1-709EF248A0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BEF486-5C52-4DF8-B994-73D3EDF8FB1A}" type="datetimeFigureOut">
              <a:rPr lang="de-CH" smtClean="0"/>
              <a:t>18.06.2021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791DFEE-0D2B-4259-B8DE-03FD231B84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2199B00-BE32-427D-A73A-4C69505943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1FB71-E909-4584-9009-AD62629211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80301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E1258800-D240-41C9-9B60-5B2A962AB4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" y="1011191"/>
            <a:ext cx="11704320" cy="4835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453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Breitbild</PresentationFormat>
  <Paragraphs>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Mauro Vasella</dc:creator>
  <cp:lastModifiedBy>Mauro Vasella</cp:lastModifiedBy>
  <cp:revision>1</cp:revision>
  <dcterms:created xsi:type="dcterms:W3CDTF">2021-06-18T15:43:06Z</dcterms:created>
  <dcterms:modified xsi:type="dcterms:W3CDTF">2021-06-18T15:44:04Z</dcterms:modified>
</cp:coreProperties>
</file>