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1.jpeg" ContentType="image/jpe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1F3FC768-8891-4EE1-B8B7-17154BF84765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51001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r>
              <a:rPr b="0" lang="en-US" sz="2000" spc="-1" strike="noStrike">
                <a:latin typeface="Arial"/>
              </a:rPr>
              <a:t>Seizure outcomes at 12 months (A) and during the last 6 months of follow‐up (B).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>
            <a:spAutoFit/>
          </a:bodyPr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Long‐term efficacy, tolerability, and retention of brivaracetam in epilepsy treatment: A longitudinal multicenter study with up to 5 years of follow‐up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Epilepsia, First published: 04 October 2021, DOI: (10.1111/epi.17087)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1422360" y="1563120"/>
            <a:ext cx="6350040" cy="2208240"/>
          </a:xfrm>
          <a:prstGeom prst="rect">
            <a:avLst/>
          </a:prstGeom>
          <a:ln>
            <a:noFill/>
          </a:ln>
        </p:spPr>
      </p:pic>
    </p:spTree>
  </p:cSld>
  <p:transition spd="slow"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