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>
        <p:scale>
          <a:sx n="130" d="100"/>
          <a:sy n="130" d="100"/>
        </p:scale>
        <p:origin x="43" y="-130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BCD526-E4A3-44E6-B82D-520D24C82F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CC3553E-8219-4B5C-9F79-91EB0BC4EA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A017D8-F1C2-48B6-8B70-83110717F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4C1D-3464-4656-A872-43099CBB6544}" type="datetimeFigureOut">
              <a:rPr lang="de-DE" smtClean="0"/>
              <a:t>15.10.2021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4F2D1A-6C02-4661-A0D9-479F543DF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FC2B30-39D4-4A94-B353-1BD8A8B31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0455-DA21-4380-8629-5DF094E496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0890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BF155A-7954-4066-9EAC-BD98AAE23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F0D1DD3-439C-442A-8C2D-776F5250EE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6B1C7BD-7A33-4EEC-BE53-7A9D3318C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4C1D-3464-4656-A872-43099CBB6544}" type="datetimeFigureOut">
              <a:rPr lang="de-DE" smtClean="0"/>
              <a:t>15.10.2021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280742-B20C-4CA7-831B-E49556875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741D59-DDA3-4B68-81DE-74883FE16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0455-DA21-4380-8629-5DF094E496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8901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167F86A-BBF9-4CC3-9DDD-DE3F4FB1F0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38BA04A-D305-4304-9EB4-02FE5ED129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88C559C-1B30-498F-BCF6-5B24B6DB5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4C1D-3464-4656-A872-43099CBB6544}" type="datetimeFigureOut">
              <a:rPr lang="de-DE" smtClean="0"/>
              <a:t>15.10.2021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00017D-EBE0-4E48-878C-C2A1DDE28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90A2152-4067-4941-B6D6-D58F6523C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0455-DA21-4380-8629-5DF094E496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0302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3115B6-6B80-4BC3-9EAE-209074679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A71F96-BC19-4AEA-8525-C5FFFA538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B43F3A-5D4B-43A5-946A-CE7B1A675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4C1D-3464-4656-A872-43099CBB6544}" type="datetimeFigureOut">
              <a:rPr lang="de-DE" smtClean="0"/>
              <a:t>15.10.2021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C6D008-14E2-4698-A5C2-3F6CC1367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464DD6-063B-463C-B343-D34D30DDD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0455-DA21-4380-8629-5DF094E496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6971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81DE91-8084-4E8A-B59B-57DEDE49A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6BFB33D-1878-4B55-843F-AFF9A30B71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AC2DFAD-C2F0-47E5-B756-22583B4C0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4C1D-3464-4656-A872-43099CBB6544}" type="datetimeFigureOut">
              <a:rPr lang="de-DE" smtClean="0"/>
              <a:t>15.10.2021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FD09F5-AF5D-43E7-829C-808226DB4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F29A6C-1943-4059-AC1E-8B0FD3C8D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0455-DA21-4380-8629-5DF094E496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6533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4B2BC8-163D-4AB3-9AB6-E97AEA54D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0C3ECF-174B-421E-832C-2108ADA09E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011D56B-9591-4767-9529-108F7523A6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35F7AD8-C402-4AFD-A57F-C4487C745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4C1D-3464-4656-A872-43099CBB6544}" type="datetimeFigureOut">
              <a:rPr lang="de-DE" smtClean="0"/>
              <a:t>15.10.2021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38BF187-77EC-4237-8029-FF51342EB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C690AAB-A15C-46E3-89F5-DDAEB099E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0455-DA21-4380-8629-5DF094E496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243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0D64BB-7DE5-4BFC-90F5-9C83C5A93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6B3F49E-145F-45FE-B6D0-75639EEB2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1307ED4-6EE5-493B-A274-2187381FFA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C32FB76-FC83-42E4-90CF-844BA53896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0EE9CC6-D9FC-43ED-86D0-58538B5CBD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D0D9336-06F9-4D96-87FE-5008DD931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4C1D-3464-4656-A872-43099CBB6544}" type="datetimeFigureOut">
              <a:rPr lang="de-DE" smtClean="0"/>
              <a:t>15.10.2021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E04D176-CE0E-43D5-903A-57BE2CDF9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84A960F-1803-4812-9F6A-83D06287C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0455-DA21-4380-8629-5DF094E496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2884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69C13F-1A03-4D1D-817D-5229A2650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D1AF27F-6C65-4426-9F53-82809DCC7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4C1D-3464-4656-A872-43099CBB6544}" type="datetimeFigureOut">
              <a:rPr lang="de-DE" smtClean="0"/>
              <a:t>15.10.2021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6A0D908-7965-487B-9F89-4C2C03F0F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1C2E5F9-A0E3-44BB-9057-26D17C4B0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0455-DA21-4380-8629-5DF094E496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7331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A783D75-B698-481C-AEFA-3D26784C7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4C1D-3464-4656-A872-43099CBB6544}" type="datetimeFigureOut">
              <a:rPr lang="de-DE" smtClean="0"/>
              <a:t>15.10.2021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F06360E-16D0-44C5-A765-394401371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3EAB702-556B-4376-9DBE-F1CD27F3A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0455-DA21-4380-8629-5DF094E496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8947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631FA0-9699-4BF6-824B-E8974318D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2B7E47-16FD-40A8-BBE3-318F9F1F8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ADF1CCB-5504-486B-9695-366390F61F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BB904D7-17DB-4EA7-B1D3-D88C9ADE4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4C1D-3464-4656-A872-43099CBB6544}" type="datetimeFigureOut">
              <a:rPr lang="de-DE" smtClean="0"/>
              <a:t>15.10.2021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742459C-DB34-42F2-9727-8E1632DB7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C37AAAD-8A6B-406E-9B04-6B304F139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0455-DA21-4380-8629-5DF094E496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7114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BE810C-FE10-4C49-B8AD-731AF46E2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C30AF44-8312-4E3B-9627-CC8CB2C248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3E79B51-3F42-46D0-8E5E-C2DF1D52F2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3495E57-8F2E-4499-8334-4036E51B7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34C1D-3464-4656-A872-43099CBB6544}" type="datetimeFigureOut">
              <a:rPr lang="de-DE" smtClean="0"/>
              <a:t>15.10.2021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B679D5D-2936-4602-BE50-8CFB122ED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923DB5C-F8D1-4E94-B99A-1474B88DF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70455-DA21-4380-8629-5DF094E496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601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3D182BC-BB11-4D55-BECC-4674542CF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C4AD72-72AA-4556-A6A7-62013EDC82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3F870F9-EA88-4245-A32F-7E398FCA7F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34C1D-3464-4656-A872-43099CBB6544}" type="datetimeFigureOut">
              <a:rPr lang="de-DE" smtClean="0"/>
              <a:t>15.10.2021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C6A9F6-82D3-40DC-82B9-A6DAB07280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D194FF-2C5E-4973-B78D-D612A7B225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70455-DA21-4380-8629-5DF094E496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1310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0A67EEC6-326D-4468-B64B-D300A2A339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289" y="2385269"/>
            <a:ext cx="3588216" cy="2050409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EED9BBA9-3321-4715-BDC2-EDC69B41C0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289" y="127232"/>
            <a:ext cx="3588216" cy="2050409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A670385C-D02A-4CE8-87BB-2625D6F91C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289" y="4634918"/>
            <a:ext cx="3588216" cy="2050409"/>
          </a:xfrm>
          <a:prstGeom prst="rect">
            <a:avLst/>
          </a:prstGeom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8C6FC0DF-F81A-490B-AB04-99A5FD3A3006}"/>
              </a:ext>
            </a:extLst>
          </p:cNvPr>
          <p:cNvSpPr txBox="1"/>
          <p:nvPr/>
        </p:nvSpPr>
        <p:spPr>
          <a:xfrm>
            <a:off x="312897" y="84777"/>
            <a:ext cx="2096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A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26213C96-0473-4796-BFAF-7BA6C183EAF7}"/>
              </a:ext>
            </a:extLst>
          </p:cNvPr>
          <p:cNvSpPr txBox="1"/>
          <p:nvPr/>
        </p:nvSpPr>
        <p:spPr>
          <a:xfrm>
            <a:off x="312895" y="2343563"/>
            <a:ext cx="2096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B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A9D1A145-BBB5-49AE-8435-9A21EADEEC0F}"/>
              </a:ext>
            </a:extLst>
          </p:cNvPr>
          <p:cNvSpPr txBox="1"/>
          <p:nvPr/>
        </p:nvSpPr>
        <p:spPr>
          <a:xfrm>
            <a:off x="312896" y="4602349"/>
            <a:ext cx="2096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C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F22E4B30-8282-4613-B3FE-A0D4F64AE4A9}"/>
              </a:ext>
            </a:extLst>
          </p:cNvPr>
          <p:cNvSpPr txBox="1"/>
          <p:nvPr/>
        </p:nvSpPr>
        <p:spPr>
          <a:xfrm>
            <a:off x="5029200" y="6299563"/>
            <a:ext cx="3882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Supplementary</a:t>
            </a:r>
            <a:r>
              <a:rPr lang="de-DE" dirty="0"/>
              <a:t> Figure 3</a:t>
            </a:r>
          </a:p>
        </p:txBody>
      </p:sp>
    </p:spTree>
    <p:extLst>
      <p:ext uri="{BB962C8B-B14F-4D97-AF65-F5344CB8AC3E}">
        <p14:creationId xmlns:p14="http://schemas.microsoft.com/office/powerpoint/2010/main" val="2042238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Breitbild</PresentationFormat>
  <Paragraphs>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Ria Winkelmann</dc:creator>
  <cp:lastModifiedBy>Ria Winkelmann</cp:lastModifiedBy>
  <cp:revision>2</cp:revision>
  <dcterms:created xsi:type="dcterms:W3CDTF">2021-10-15T07:46:35Z</dcterms:created>
  <dcterms:modified xsi:type="dcterms:W3CDTF">2021-10-15T07:53:25Z</dcterms:modified>
</cp:coreProperties>
</file>